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68" r:id="rId8"/>
    <p:sldId id="259" r:id="rId9"/>
    <p:sldId id="269" r:id="rId10"/>
    <p:sldId id="270" r:id="rId11"/>
    <p:sldId id="271" r:id="rId12"/>
    <p:sldId id="272" r:id="rId13"/>
    <p:sldId id="260" r:id="rId14"/>
    <p:sldId id="273" r:id="rId15"/>
    <p:sldId id="274" r:id="rId16"/>
    <p:sldId id="275" r:id="rId17"/>
    <p:sldId id="276" r:id="rId18"/>
    <p:sldId id="261" r:id="rId19"/>
    <p:sldId id="277" r:id="rId20"/>
    <p:sldId id="278" r:id="rId21"/>
    <p:sldId id="279" r:id="rId22"/>
    <p:sldId id="280"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C82"/>
    <a:srgbClr val="040E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44"/>
      </p:cViewPr>
      <p:guideLst>
        <p:guide orient="horz" pos="2160"/>
        <p:guide pos="3840"/>
      </p:guideLst>
    </p:cSldViewPr>
  </p:slideViewPr>
  <p:notesTextViewPr>
    <p:cViewPr>
      <p:scale>
        <a:sx n="1" d="1"/>
        <a:sy n="1" d="1"/>
      </p:scale>
      <p:origin x="0" y="0"/>
    </p:cViewPr>
  </p:notesTextViewPr>
  <p:sorterViewPr>
    <p:cViewPr>
      <p:scale>
        <a:sx n="150" d="100"/>
        <a:sy n="150" d="100"/>
      </p:scale>
      <p:origin x="0" y="9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effectLst/>
          </c:spPr>
          <c:dPt>
            <c:idx val="0"/>
            <c:bubble3D val="0"/>
            <c:spPr>
              <a:solidFill>
                <a:schemeClr val="bg1">
                  <a:lumMod val="75000"/>
                </a:schemeClr>
              </a:solidFill>
              <a:effectLst/>
            </c:spPr>
          </c:dPt>
          <c:dPt>
            <c:idx val="1"/>
            <c:bubble3D val="0"/>
            <c:spPr>
              <a:solidFill>
                <a:srgbClr val="317C82"/>
              </a:solidFill>
              <a:effectLst/>
            </c:spPr>
          </c:dPt>
          <c:cat>
            <c:strRef>
              <c:f>Sheet1!$A$2:$A$3</c:f>
              <c:strCache>
                <c:ptCount val="2"/>
                <c:pt idx="0">
                  <c:v>1st Qtr</c:v>
                </c:pt>
                <c:pt idx="1">
                  <c:v>2nd Qtr</c:v>
                </c:pt>
              </c:strCache>
            </c:strRef>
          </c:cat>
          <c:val>
            <c:numRef>
              <c:f>Sheet1!$B$2:$B$3</c:f>
              <c:numCache>
                <c:formatCode>General</c:formatCode>
                <c:ptCount val="2"/>
                <c:pt idx="0">
                  <c:v>1.5</c:v>
                </c:pt>
                <c:pt idx="1">
                  <c:v>3.5</c:v>
                </c:pt>
              </c:numCache>
            </c:numRef>
          </c:val>
        </c:ser>
        <c:dLbls>
          <c:showLegendKey val="0"/>
          <c:showVal val="0"/>
          <c:showCatName val="0"/>
          <c:showSerName val="0"/>
          <c:showPercent val="0"/>
          <c:showBubbleSize val="0"/>
          <c:showLeaderLines val="1"/>
        </c:dLbls>
        <c:firstSliceAng val="0"/>
        <c:holeSize val="79"/>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effectLst/>
          </c:spPr>
          <c:dPt>
            <c:idx val="0"/>
            <c:bubble3D val="0"/>
            <c:spPr>
              <a:solidFill>
                <a:sysClr val="window" lastClr="FFFFFF">
                  <a:lumMod val="75000"/>
                </a:sysClr>
              </a:solidFill>
              <a:effectLst/>
            </c:spPr>
          </c:dPt>
          <c:dPt>
            <c:idx val="1"/>
            <c:bubble3D val="0"/>
            <c:spPr>
              <a:solidFill>
                <a:srgbClr val="317C82"/>
              </a:solidFill>
              <a:effectLst/>
            </c:spPr>
          </c:dPt>
          <c:cat>
            <c:strRef>
              <c:f>Sheet1!$A$2:$A$3</c:f>
              <c:strCache>
                <c:ptCount val="2"/>
                <c:pt idx="0">
                  <c:v>1st Qtr</c:v>
                </c:pt>
                <c:pt idx="1">
                  <c:v>2nd Qtr</c:v>
                </c:pt>
              </c:strCache>
            </c:strRef>
          </c:cat>
          <c:val>
            <c:numRef>
              <c:f>Sheet1!$B$2:$B$3</c:f>
              <c:numCache>
                <c:formatCode>General</c:formatCode>
                <c:ptCount val="2"/>
                <c:pt idx="0">
                  <c:v>1.5</c:v>
                </c:pt>
                <c:pt idx="1">
                  <c:v>3.5</c:v>
                </c:pt>
              </c:numCache>
            </c:numRef>
          </c:val>
        </c:ser>
        <c:dLbls>
          <c:showLegendKey val="0"/>
          <c:showVal val="0"/>
          <c:showCatName val="0"/>
          <c:showSerName val="0"/>
          <c:showPercent val="0"/>
          <c:showBubbleSize val="0"/>
          <c:showLeaderLines val="1"/>
        </c:dLbls>
        <c:firstSliceAng val="0"/>
        <c:holeSize val="79"/>
      </c:doughnut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effectLst/>
          </c:spPr>
          <c:dPt>
            <c:idx val="0"/>
            <c:bubble3D val="0"/>
            <c:spPr>
              <a:solidFill>
                <a:sysClr val="window" lastClr="FFFFFF">
                  <a:lumMod val="75000"/>
                </a:sysClr>
              </a:solidFill>
              <a:effectLst/>
            </c:spPr>
          </c:dPt>
          <c:dPt>
            <c:idx val="1"/>
            <c:bubble3D val="0"/>
            <c:spPr>
              <a:solidFill>
                <a:srgbClr val="317C82"/>
              </a:solidFill>
              <a:effectLst/>
            </c:spPr>
          </c:dPt>
          <c:cat>
            <c:strRef>
              <c:f>Sheet1!$A$2:$A$3</c:f>
              <c:strCache>
                <c:ptCount val="2"/>
                <c:pt idx="0">
                  <c:v>1st Qtr</c:v>
                </c:pt>
                <c:pt idx="1">
                  <c:v>2nd Qtr</c:v>
                </c:pt>
              </c:strCache>
            </c:strRef>
          </c:cat>
          <c:val>
            <c:numRef>
              <c:f>Sheet1!$B$2:$B$3</c:f>
              <c:numCache>
                <c:formatCode>General</c:formatCode>
                <c:ptCount val="2"/>
                <c:pt idx="0">
                  <c:v>1.5</c:v>
                </c:pt>
                <c:pt idx="1">
                  <c:v>3.5</c:v>
                </c:pt>
              </c:numCache>
            </c:numRef>
          </c:val>
        </c:ser>
        <c:dLbls>
          <c:showLegendKey val="0"/>
          <c:showVal val="0"/>
          <c:showCatName val="0"/>
          <c:showSerName val="0"/>
          <c:showPercent val="0"/>
          <c:showBubbleSize val="0"/>
          <c:showLeaderLines val="1"/>
        </c:dLbls>
        <c:firstSliceAng val="0"/>
        <c:holeSize val="79"/>
      </c:doughnut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effectLst/>
          </c:spPr>
          <c:dPt>
            <c:idx val="0"/>
            <c:bubble3D val="0"/>
            <c:spPr>
              <a:solidFill>
                <a:sysClr val="window" lastClr="FFFFFF">
                  <a:lumMod val="75000"/>
                </a:sysClr>
              </a:solidFill>
              <a:effectLst/>
            </c:spPr>
          </c:dPt>
          <c:dPt>
            <c:idx val="1"/>
            <c:bubble3D val="0"/>
            <c:spPr>
              <a:solidFill>
                <a:srgbClr val="317C82"/>
              </a:solidFill>
              <a:effectLst/>
            </c:spPr>
          </c:dPt>
          <c:cat>
            <c:strRef>
              <c:f>Sheet1!$A$2:$A$3</c:f>
              <c:strCache>
                <c:ptCount val="2"/>
                <c:pt idx="0">
                  <c:v>1st Qtr</c:v>
                </c:pt>
                <c:pt idx="1">
                  <c:v>2nd Qtr</c:v>
                </c:pt>
              </c:strCache>
            </c:strRef>
          </c:cat>
          <c:val>
            <c:numRef>
              <c:f>Sheet1!$B$2:$B$3</c:f>
              <c:numCache>
                <c:formatCode>General</c:formatCode>
                <c:ptCount val="2"/>
                <c:pt idx="0">
                  <c:v>1.5</c:v>
                </c:pt>
                <c:pt idx="1">
                  <c:v>3.5</c:v>
                </c:pt>
              </c:numCache>
            </c:numRef>
          </c:val>
        </c:ser>
        <c:dLbls>
          <c:showLegendKey val="0"/>
          <c:showVal val="0"/>
          <c:showCatName val="0"/>
          <c:showSerName val="0"/>
          <c:showPercent val="0"/>
          <c:showBubbleSize val="0"/>
          <c:showLeaderLines val="1"/>
        </c:dLbls>
        <c:firstSliceAng val="0"/>
        <c:holeSize val="79"/>
      </c:doughnutChart>
      <c:spPr>
        <a:effectLst/>
      </c:spPr>
    </c:plotArea>
    <c:plotVisOnly val="1"/>
    <c:dispBlanksAs val="gap"/>
    <c:showDLblsOverMax val="0"/>
  </c:chart>
  <c:txPr>
    <a:bodyPr/>
    <a:lstStyle/>
    <a:p>
      <a:pPr>
        <a:defRPr sz="1800"/>
      </a:pPr>
      <a:endParaRPr lang="zh-CN"/>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300183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364066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2137433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73447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333666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79241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367458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42501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169105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C401AE-4012-4B33-8ECC-364D74C8189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3325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C401AE-4012-4B33-8ECC-364D74C8189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nvSpPr>
        <p:spPr>
          <a:xfrm>
            <a:off x="0" y="1506817"/>
            <a:ext cx="12192000" cy="5351183"/>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569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551ED-E315-4190-B492-E900A40AE26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119974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551ED-E315-4190-B492-E900A40AE265}"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401AE-4012-4B33-8ECC-364D74C8189A}" type="slidenum">
              <a:rPr lang="zh-CN" altLang="en-US" smtClean="0"/>
              <a:t>‹#›</a:t>
            </a:fld>
            <a:endParaRPr lang="zh-CN" altLang="en-US"/>
          </a:p>
        </p:txBody>
      </p:sp>
    </p:spTree>
    <p:extLst>
      <p:ext uri="{BB962C8B-B14F-4D97-AF65-F5344CB8AC3E}">
        <p14:creationId xmlns:p14="http://schemas.microsoft.com/office/powerpoint/2010/main" val="170164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 y="1371600"/>
            <a:ext cx="8681012" cy="4114800"/>
            <a:chOff x="1" y="1905000"/>
            <a:chExt cx="7418677" cy="2072640"/>
          </a:xfrm>
        </p:grpSpPr>
        <p:sp>
          <p:nvSpPr>
            <p:cNvPr id="9" name="任意多边形 8"/>
            <p:cNvSpPr/>
            <p:nvPr/>
          </p:nvSpPr>
          <p:spPr>
            <a:xfrm>
              <a:off x="1" y="25146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 y="23622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 y="22098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 y="20574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 y="19050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652619" y="2664310"/>
            <a:ext cx="6817489" cy="1754326"/>
          </a:xfrm>
          <a:prstGeom prst="rect">
            <a:avLst/>
          </a:prstGeom>
          <a:noFill/>
        </p:spPr>
        <p:txBody>
          <a:bodyPr wrap="square" rtlCol="0">
            <a:spAutoFit/>
          </a:bodyPr>
          <a:lstStyle/>
          <a:p>
            <a:r>
              <a:rPr lang="en-US" altLang="zh-CN" sz="5400" b="1" dirty="0" smtClean="0">
                <a:solidFill>
                  <a:srgbClr val="040E18"/>
                </a:solidFill>
              </a:rPr>
              <a:t>MOMODA </a:t>
            </a:r>
          </a:p>
          <a:p>
            <a:r>
              <a:rPr lang="en-US" altLang="zh-CN" sz="5400" b="1" dirty="0" smtClean="0">
                <a:solidFill>
                  <a:srgbClr val="040E18"/>
                </a:solidFill>
              </a:rPr>
              <a:t>POWERPOINT</a:t>
            </a:r>
            <a:endParaRPr lang="zh-CN" altLang="en-US" sz="5400" b="1" dirty="0">
              <a:solidFill>
                <a:srgbClr val="040E18"/>
              </a:solidFill>
            </a:endParaRPr>
          </a:p>
        </p:txBody>
      </p:sp>
    </p:spTree>
    <p:extLst>
      <p:ext uri="{BB962C8B-B14F-4D97-AF65-F5344CB8AC3E}">
        <p14:creationId xmlns:p14="http://schemas.microsoft.com/office/powerpoint/2010/main" val="2212396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2</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Group 85"/>
          <p:cNvGrpSpPr/>
          <p:nvPr/>
        </p:nvGrpSpPr>
        <p:grpSpPr>
          <a:xfrm>
            <a:off x="1481667" y="2193847"/>
            <a:ext cx="3589867" cy="4122688"/>
            <a:chOff x="1111250" y="1311556"/>
            <a:chExt cx="2692400" cy="3092016"/>
          </a:xfrm>
        </p:grpSpPr>
        <p:sp>
          <p:nvSpPr>
            <p:cNvPr id="37" name="Rounded Rectangle 9"/>
            <p:cNvSpPr/>
            <p:nvPr/>
          </p:nvSpPr>
          <p:spPr>
            <a:xfrm>
              <a:off x="2457450" y="1311556"/>
              <a:ext cx="1346200" cy="298449"/>
            </a:xfrm>
            <a:prstGeom prst="roundRect">
              <a:avLst>
                <a:gd name="adj" fmla="val 6202"/>
              </a:avLst>
            </a:prstGeom>
            <a:solidFill>
              <a:schemeClr val="bg2"/>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8" name="Rounded Rectangle 10"/>
            <p:cNvSpPr/>
            <p:nvPr/>
          </p:nvSpPr>
          <p:spPr>
            <a:xfrm>
              <a:off x="2457450" y="1850358"/>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9" name="Rounded Rectangle 11"/>
            <p:cNvSpPr/>
            <p:nvPr/>
          </p:nvSpPr>
          <p:spPr>
            <a:xfrm>
              <a:off x="2457450" y="2389160"/>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0" name="Rounded Rectangle 12"/>
            <p:cNvSpPr/>
            <p:nvPr/>
          </p:nvSpPr>
          <p:spPr>
            <a:xfrm>
              <a:off x="2457450" y="2927962"/>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1" name="Rounded Rectangle 13"/>
            <p:cNvSpPr/>
            <p:nvPr/>
          </p:nvSpPr>
          <p:spPr>
            <a:xfrm>
              <a:off x="2457450" y="3466764"/>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2" name="Rounded Rectangle 14"/>
            <p:cNvSpPr/>
            <p:nvPr/>
          </p:nvSpPr>
          <p:spPr>
            <a:xfrm>
              <a:off x="2457450" y="4005566"/>
              <a:ext cx="134620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3" name="Block Arc 15"/>
            <p:cNvSpPr/>
            <p:nvPr/>
          </p:nvSpPr>
          <p:spPr>
            <a:xfrm rot="16200000">
              <a:off x="1111250" y="1463955"/>
              <a:ext cx="2692400" cy="2692400"/>
            </a:xfrm>
            <a:prstGeom prst="blockArc">
              <a:avLst>
                <a:gd name="adj1" fmla="val 10800000"/>
                <a:gd name="adj2" fmla="val 0"/>
                <a:gd name="adj3" fmla="val 326"/>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4" name="Block Arc 16"/>
            <p:cNvSpPr/>
            <p:nvPr/>
          </p:nvSpPr>
          <p:spPr>
            <a:xfrm rot="16200000">
              <a:off x="1656738" y="1993900"/>
              <a:ext cx="1607162" cy="1607162"/>
            </a:xfrm>
            <a:prstGeom prst="blockArc">
              <a:avLst>
                <a:gd name="adj1" fmla="val 10800000"/>
                <a:gd name="adj2" fmla="val 0"/>
                <a:gd name="adj3" fmla="val 680"/>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5" name="Block Arc 17"/>
            <p:cNvSpPr/>
            <p:nvPr/>
          </p:nvSpPr>
          <p:spPr>
            <a:xfrm rot="16200000">
              <a:off x="2194261" y="2542448"/>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cxnSp>
          <p:nvCxnSpPr>
            <p:cNvPr id="46" name="Straight Connector 28"/>
            <p:cNvCxnSpPr/>
            <p:nvPr/>
          </p:nvCxnSpPr>
          <p:spPr>
            <a:xfrm>
              <a:off x="1892300" y="2813742"/>
              <a:ext cx="301961"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7" name="Oval 42"/>
            <p:cNvSpPr/>
            <p:nvPr/>
          </p:nvSpPr>
          <p:spPr>
            <a:xfrm>
              <a:off x="2422525" y="1435379"/>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8" name="Oval 43"/>
            <p:cNvSpPr/>
            <p:nvPr/>
          </p:nvSpPr>
          <p:spPr>
            <a:xfrm>
              <a:off x="2422525" y="195897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9" name="Oval 44"/>
            <p:cNvSpPr/>
            <p:nvPr/>
          </p:nvSpPr>
          <p:spPr>
            <a:xfrm>
              <a:off x="2422525" y="2520222"/>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0" name="Oval 45"/>
            <p:cNvSpPr/>
            <p:nvPr/>
          </p:nvSpPr>
          <p:spPr>
            <a:xfrm>
              <a:off x="2422525" y="302398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1" name="Oval 46"/>
            <p:cNvSpPr/>
            <p:nvPr/>
          </p:nvSpPr>
          <p:spPr>
            <a:xfrm>
              <a:off x="2422525" y="3562234"/>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2" name="Oval 47"/>
            <p:cNvSpPr/>
            <p:nvPr/>
          </p:nvSpPr>
          <p:spPr>
            <a:xfrm>
              <a:off x="2422525" y="4121430"/>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3" name="TextBox 61"/>
            <p:cNvSpPr txBox="1"/>
            <p:nvPr/>
          </p:nvSpPr>
          <p:spPr>
            <a:xfrm>
              <a:off x="2492375" y="1340843"/>
              <a:ext cx="1311275" cy="376930"/>
            </a:xfrm>
            <a:prstGeom prst="rect">
              <a:avLst/>
            </a:prstGeom>
            <a:solidFill>
              <a:srgbClr val="20798B"/>
            </a:solidFill>
          </p:spPr>
          <p:txBody>
            <a:bodyPr wrap="square" rtlCol="0">
              <a:spAutoFit/>
            </a:bodyPr>
            <a:lstStyle/>
            <a:p>
              <a:pPr lvl="0"/>
              <a:r>
                <a:rPr lang="en-US" altLang="ko-KR" sz="1333" dirty="0">
                  <a:solidFill>
                    <a:srgbClr val="FFFFFF"/>
                  </a:solidFill>
                  <a:latin typeface="Roboto Condensed Regular"/>
                </a:rPr>
                <a:t>Sample text here 01</a:t>
              </a:r>
              <a:endParaRPr lang="ko-KR" altLang="en-US" sz="1333" dirty="0">
                <a:solidFill>
                  <a:srgbClr val="FFFFFF"/>
                </a:solidFill>
                <a:latin typeface="Roboto Condensed Regular"/>
              </a:endParaRPr>
            </a:p>
          </p:txBody>
        </p:sp>
        <p:sp>
          <p:nvSpPr>
            <p:cNvPr id="54" name="TextBox 62"/>
            <p:cNvSpPr txBox="1"/>
            <p:nvPr/>
          </p:nvSpPr>
          <p:spPr>
            <a:xfrm>
              <a:off x="2492375" y="1870788"/>
              <a:ext cx="1311275" cy="376930"/>
            </a:xfrm>
            <a:prstGeom prst="rect">
              <a:avLst/>
            </a:prstGeom>
            <a:noFill/>
          </p:spPr>
          <p:txBody>
            <a:bodyPr wrap="square" rtlCol="0">
              <a:spAutoFit/>
            </a:bodyPr>
            <a:lstStyle/>
            <a:p>
              <a:pPr lvl="0"/>
              <a:r>
                <a:rPr lang="en-US" altLang="ko-KR" sz="1333" dirty="0">
                  <a:solidFill>
                    <a:srgbClr val="FFFFFF"/>
                  </a:solidFill>
                  <a:latin typeface="Roboto Condensed Regular"/>
                </a:rPr>
                <a:t>Sample text here 02</a:t>
              </a:r>
              <a:endParaRPr lang="ko-KR" altLang="en-US" sz="1333" dirty="0">
                <a:solidFill>
                  <a:srgbClr val="FFFFFF"/>
                </a:solidFill>
                <a:latin typeface="Roboto Condensed Regular"/>
              </a:endParaRPr>
            </a:p>
          </p:txBody>
        </p:sp>
        <p:sp>
          <p:nvSpPr>
            <p:cNvPr id="55" name="TextBox 63"/>
            <p:cNvSpPr txBox="1"/>
            <p:nvPr/>
          </p:nvSpPr>
          <p:spPr>
            <a:xfrm>
              <a:off x="2492375" y="2416322"/>
              <a:ext cx="1311275" cy="376930"/>
            </a:xfrm>
            <a:prstGeom prst="rect">
              <a:avLst/>
            </a:prstGeom>
            <a:noFill/>
          </p:spPr>
          <p:txBody>
            <a:bodyPr wrap="square" rtlCol="0">
              <a:spAutoFit/>
            </a:bodyPr>
            <a:lstStyle/>
            <a:p>
              <a:pPr lvl="0"/>
              <a:r>
                <a:rPr lang="en-US" altLang="ko-KR" sz="1333" dirty="0">
                  <a:solidFill>
                    <a:srgbClr val="FFFFFF"/>
                  </a:solidFill>
                  <a:latin typeface="Roboto Condensed Regular"/>
                </a:rPr>
                <a:t>Sample text here 03</a:t>
              </a:r>
              <a:endParaRPr lang="ko-KR" altLang="en-US" sz="1333" dirty="0">
                <a:solidFill>
                  <a:srgbClr val="FFFFFF"/>
                </a:solidFill>
                <a:latin typeface="Roboto Condensed Regular"/>
              </a:endParaRPr>
            </a:p>
          </p:txBody>
        </p:sp>
        <p:sp>
          <p:nvSpPr>
            <p:cNvPr id="56" name="TextBox 64"/>
            <p:cNvSpPr txBox="1"/>
            <p:nvPr/>
          </p:nvSpPr>
          <p:spPr>
            <a:xfrm>
              <a:off x="2492375" y="2954642"/>
              <a:ext cx="1311275" cy="376930"/>
            </a:xfrm>
            <a:prstGeom prst="rect">
              <a:avLst/>
            </a:prstGeom>
            <a:noFill/>
          </p:spPr>
          <p:txBody>
            <a:bodyPr wrap="square" rtlCol="0">
              <a:spAutoFit/>
            </a:bodyPr>
            <a:lstStyle/>
            <a:p>
              <a:pPr lvl="0"/>
              <a:r>
                <a:rPr lang="en-US" altLang="ko-KR" sz="1333" dirty="0">
                  <a:solidFill>
                    <a:srgbClr val="FFFFFF"/>
                  </a:solidFill>
                  <a:latin typeface="Roboto Condensed Regular"/>
                </a:rPr>
                <a:t>Sample text here 04</a:t>
              </a:r>
              <a:endParaRPr lang="ko-KR" altLang="en-US" sz="1333" dirty="0">
                <a:solidFill>
                  <a:srgbClr val="FFFFFF"/>
                </a:solidFill>
                <a:latin typeface="Roboto Condensed Regular"/>
              </a:endParaRPr>
            </a:p>
          </p:txBody>
        </p:sp>
        <p:sp>
          <p:nvSpPr>
            <p:cNvPr id="57" name="TextBox 65"/>
            <p:cNvSpPr txBox="1"/>
            <p:nvPr/>
          </p:nvSpPr>
          <p:spPr>
            <a:xfrm>
              <a:off x="2492375" y="3480398"/>
              <a:ext cx="1311275" cy="376930"/>
            </a:xfrm>
            <a:prstGeom prst="rect">
              <a:avLst/>
            </a:prstGeom>
            <a:noFill/>
          </p:spPr>
          <p:txBody>
            <a:bodyPr wrap="square" rtlCol="0">
              <a:spAutoFit/>
            </a:bodyPr>
            <a:lstStyle/>
            <a:p>
              <a:pPr lvl="0"/>
              <a:r>
                <a:rPr lang="en-US" altLang="ko-KR" sz="1333" dirty="0">
                  <a:solidFill>
                    <a:srgbClr val="FFFFFF"/>
                  </a:solidFill>
                  <a:latin typeface="Roboto Condensed Regular"/>
                </a:rPr>
                <a:t>Sample text here 05</a:t>
              </a:r>
              <a:endParaRPr lang="ko-KR" altLang="en-US" sz="1333" dirty="0">
                <a:solidFill>
                  <a:srgbClr val="FFFFFF"/>
                </a:solidFill>
                <a:latin typeface="Roboto Condensed Regular"/>
              </a:endParaRPr>
            </a:p>
          </p:txBody>
        </p:sp>
        <p:sp>
          <p:nvSpPr>
            <p:cNvPr id="58" name="TextBox 66"/>
            <p:cNvSpPr txBox="1"/>
            <p:nvPr/>
          </p:nvSpPr>
          <p:spPr>
            <a:xfrm>
              <a:off x="2492375" y="4026642"/>
              <a:ext cx="1311275" cy="376930"/>
            </a:xfrm>
            <a:prstGeom prst="rect">
              <a:avLst/>
            </a:prstGeom>
            <a:noFill/>
          </p:spPr>
          <p:txBody>
            <a:bodyPr wrap="square" rtlCol="0">
              <a:spAutoFit/>
            </a:bodyPr>
            <a:lstStyle/>
            <a:p>
              <a:pPr lvl="0"/>
              <a:r>
                <a:rPr lang="en-US" altLang="ko-KR" sz="1333" dirty="0">
                  <a:solidFill>
                    <a:srgbClr val="FFFFFF"/>
                  </a:solidFill>
                  <a:latin typeface="Roboto Condensed Regular"/>
                </a:rPr>
                <a:t>Sample text here 06</a:t>
              </a:r>
              <a:endParaRPr lang="ko-KR" altLang="en-US" sz="1333" dirty="0">
                <a:solidFill>
                  <a:srgbClr val="FFFFFF"/>
                </a:solidFill>
                <a:latin typeface="Roboto Condensed Regular"/>
              </a:endParaRPr>
            </a:p>
          </p:txBody>
        </p:sp>
      </p:grpSp>
      <p:grpSp>
        <p:nvGrpSpPr>
          <p:cNvPr id="59" name="Group 86"/>
          <p:cNvGrpSpPr/>
          <p:nvPr/>
        </p:nvGrpSpPr>
        <p:grpSpPr>
          <a:xfrm>
            <a:off x="5071535" y="1871478"/>
            <a:ext cx="3351877" cy="4036560"/>
            <a:chOff x="3803651" y="1069779"/>
            <a:chExt cx="2513908" cy="3027420"/>
          </a:xfrm>
        </p:grpSpPr>
        <p:sp>
          <p:nvSpPr>
            <p:cNvPr id="60" name="Block Arc 18"/>
            <p:cNvSpPr/>
            <p:nvPr/>
          </p:nvSpPr>
          <p:spPr>
            <a:xfrm rot="16200000">
              <a:off x="4486611" y="1199009"/>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61" name="Block Arc 19"/>
            <p:cNvSpPr/>
            <p:nvPr/>
          </p:nvSpPr>
          <p:spPr>
            <a:xfrm rot="16200000">
              <a:off x="4486611" y="2277502"/>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62" name="Block Arc 22"/>
            <p:cNvSpPr/>
            <p:nvPr/>
          </p:nvSpPr>
          <p:spPr>
            <a:xfrm rot="16200000">
              <a:off x="4486611" y="3336117"/>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cxnSp>
          <p:nvCxnSpPr>
            <p:cNvPr id="63" name="Straight Connector 30"/>
            <p:cNvCxnSpPr/>
            <p:nvPr/>
          </p:nvCxnSpPr>
          <p:spPr>
            <a:xfrm>
              <a:off x="3803651" y="1463954"/>
              <a:ext cx="682960"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64" name="Straight Connector 32"/>
            <p:cNvCxnSpPr/>
            <p:nvPr/>
          </p:nvCxnSpPr>
          <p:spPr>
            <a:xfrm>
              <a:off x="3803651" y="2542447"/>
              <a:ext cx="682960"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65" name="Straight Connector 33"/>
            <p:cNvCxnSpPr/>
            <p:nvPr/>
          </p:nvCxnSpPr>
          <p:spPr>
            <a:xfrm>
              <a:off x="3803651" y="3603509"/>
              <a:ext cx="682960"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66" name="Straight Connector 36"/>
            <p:cNvCxnSpPr/>
            <p:nvPr/>
          </p:nvCxnSpPr>
          <p:spPr>
            <a:xfrm>
              <a:off x="4486611" y="2542447"/>
              <a:ext cx="1830948"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67" name="Oval 48"/>
            <p:cNvSpPr/>
            <p:nvPr/>
          </p:nvSpPr>
          <p:spPr>
            <a:xfrm>
              <a:off x="4718386" y="2251767"/>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68" name="Oval 49"/>
            <p:cNvSpPr/>
            <p:nvPr/>
          </p:nvSpPr>
          <p:spPr>
            <a:xfrm>
              <a:off x="4718386" y="2755529"/>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69" name="Oval 50"/>
            <p:cNvSpPr/>
            <p:nvPr/>
          </p:nvSpPr>
          <p:spPr>
            <a:xfrm>
              <a:off x="4718386" y="1173137"/>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70" name="Oval 51"/>
            <p:cNvSpPr/>
            <p:nvPr/>
          </p:nvSpPr>
          <p:spPr>
            <a:xfrm>
              <a:off x="4718386" y="1676899"/>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71" name="Oval 52"/>
            <p:cNvSpPr/>
            <p:nvPr/>
          </p:nvSpPr>
          <p:spPr>
            <a:xfrm>
              <a:off x="4718386" y="3311216"/>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72" name="Oval 53"/>
            <p:cNvSpPr/>
            <p:nvPr/>
          </p:nvSpPr>
          <p:spPr>
            <a:xfrm>
              <a:off x="4718386" y="3814978"/>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73" name="TextBox 67"/>
            <p:cNvSpPr txBox="1"/>
            <p:nvPr/>
          </p:nvSpPr>
          <p:spPr>
            <a:xfrm>
              <a:off x="4775536" y="1581707"/>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02</a:t>
              </a:r>
              <a:endParaRPr lang="ko-KR" altLang="en-US" sz="1333" dirty="0">
                <a:solidFill>
                  <a:schemeClr val="tx1">
                    <a:lumMod val="50000"/>
                    <a:lumOff val="50000"/>
                  </a:schemeClr>
                </a:solidFill>
                <a:latin typeface="Roboto Condensed Regular"/>
              </a:endParaRPr>
            </a:p>
          </p:txBody>
        </p:sp>
        <p:sp>
          <p:nvSpPr>
            <p:cNvPr id="74" name="TextBox 69"/>
            <p:cNvSpPr txBox="1"/>
            <p:nvPr/>
          </p:nvSpPr>
          <p:spPr>
            <a:xfrm>
              <a:off x="4775536" y="1069779"/>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01</a:t>
              </a:r>
              <a:endParaRPr lang="ko-KR" altLang="en-US" sz="1333" dirty="0">
                <a:solidFill>
                  <a:schemeClr val="tx1">
                    <a:lumMod val="50000"/>
                    <a:lumOff val="50000"/>
                  </a:schemeClr>
                </a:solidFill>
                <a:latin typeface="Roboto Condensed Regular"/>
              </a:endParaRPr>
            </a:p>
          </p:txBody>
        </p:sp>
        <p:sp>
          <p:nvSpPr>
            <p:cNvPr id="75" name="TextBox 70"/>
            <p:cNvSpPr txBox="1"/>
            <p:nvPr/>
          </p:nvSpPr>
          <p:spPr>
            <a:xfrm>
              <a:off x="4775536" y="2148041"/>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03</a:t>
              </a:r>
              <a:endParaRPr lang="ko-KR" altLang="en-US" sz="1333" dirty="0">
                <a:solidFill>
                  <a:schemeClr val="tx1">
                    <a:lumMod val="50000"/>
                    <a:lumOff val="50000"/>
                  </a:schemeClr>
                </a:solidFill>
                <a:latin typeface="Roboto Condensed Regular"/>
              </a:endParaRPr>
            </a:p>
          </p:txBody>
        </p:sp>
        <p:sp>
          <p:nvSpPr>
            <p:cNvPr id="76" name="TextBox 71"/>
            <p:cNvSpPr txBox="1"/>
            <p:nvPr/>
          </p:nvSpPr>
          <p:spPr>
            <a:xfrm>
              <a:off x="4775536" y="2662543"/>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04</a:t>
              </a:r>
              <a:endParaRPr lang="ko-KR" altLang="en-US" sz="1333" dirty="0">
                <a:solidFill>
                  <a:schemeClr val="tx1">
                    <a:lumMod val="50000"/>
                    <a:lumOff val="50000"/>
                  </a:schemeClr>
                </a:solidFill>
                <a:latin typeface="Roboto Condensed Regular"/>
              </a:endParaRPr>
            </a:p>
          </p:txBody>
        </p:sp>
        <p:sp>
          <p:nvSpPr>
            <p:cNvPr id="77" name="TextBox 72"/>
            <p:cNvSpPr txBox="1"/>
            <p:nvPr/>
          </p:nvSpPr>
          <p:spPr>
            <a:xfrm>
              <a:off x="4775536" y="3208777"/>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05</a:t>
              </a:r>
              <a:endParaRPr lang="ko-KR" altLang="en-US" sz="1333" dirty="0">
                <a:solidFill>
                  <a:schemeClr val="tx1">
                    <a:lumMod val="50000"/>
                    <a:lumOff val="50000"/>
                  </a:schemeClr>
                </a:solidFill>
                <a:latin typeface="Roboto Condensed Regular"/>
              </a:endParaRPr>
            </a:p>
          </p:txBody>
        </p:sp>
        <p:sp>
          <p:nvSpPr>
            <p:cNvPr id="78" name="TextBox 74"/>
            <p:cNvSpPr txBox="1"/>
            <p:nvPr/>
          </p:nvSpPr>
          <p:spPr>
            <a:xfrm>
              <a:off x="4775536" y="3720269"/>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05</a:t>
              </a:r>
              <a:endParaRPr lang="ko-KR" altLang="en-US" sz="1333" dirty="0">
                <a:solidFill>
                  <a:schemeClr val="tx1">
                    <a:lumMod val="50000"/>
                    <a:lumOff val="50000"/>
                  </a:schemeClr>
                </a:solidFill>
                <a:latin typeface="Roboto Condensed Regular"/>
              </a:endParaRPr>
            </a:p>
          </p:txBody>
        </p:sp>
      </p:grpSp>
      <p:grpSp>
        <p:nvGrpSpPr>
          <p:cNvPr id="79" name="Group 87"/>
          <p:cNvGrpSpPr/>
          <p:nvPr/>
        </p:nvGrpSpPr>
        <p:grpSpPr>
          <a:xfrm>
            <a:off x="8115748" y="1543311"/>
            <a:ext cx="2700867" cy="4735460"/>
            <a:chOff x="6086811" y="823654"/>
            <a:chExt cx="2025650" cy="3551595"/>
          </a:xfrm>
        </p:grpSpPr>
        <p:sp>
          <p:nvSpPr>
            <p:cNvPr id="80" name="Block Arc 23"/>
            <p:cNvSpPr/>
            <p:nvPr/>
          </p:nvSpPr>
          <p:spPr>
            <a:xfrm rot="16200000">
              <a:off x="6317559" y="2095499"/>
              <a:ext cx="893894" cy="893894"/>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81" name="Block Arc 24"/>
            <p:cNvSpPr/>
            <p:nvPr/>
          </p:nvSpPr>
          <p:spPr>
            <a:xfrm rot="16200000">
              <a:off x="6493211" y="3601062"/>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cxnSp>
          <p:nvCxnSpPr>
            <p:cNvPr id="82" name="Straight Connector 38"/>
            <p:cNvCxnSpPr/>
            <p:nvPr/>
          </p:nvCxnSpPr>
          <p:spPr>
            <a:xfrm>
              <a:off x="6086811" y="3859656"/>
              <a:ext cx="406400"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3" name="Block Arc 40"/>
            <p:cNvSpPr/>
            <p:nvPr/>
          </p:nvSpPr>
          <p:spPr>
            <a:xfrm rot="16200000">
              <a:off x="6493211" y="946765"/>
              <a:ext cx="529889" cy="529889"/>
            </a:xfrm>
            <a:prstGeom prst="blockArc">
              <a:avLst>
                <a:gd name="adj1" fmla="val 10800000"/>
                <a:gd name="adj2" fmla="val 7"/>
                <a:gd name="adj3" fmla="val 2478"/>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cxnSp>
          <p:nvCxnSpPr>
            <p:cNvPr id="84" name="Straight Connector 41"/>
            <p:cNvCxnSpPr/>
            <p:nvPr/>
          </p:nvCxnSpPr>
          <p:spPr>
            <a:xfrm>
              <a:off x="6086811" y="1205359"/>
              <a:ext cx="406400"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5" name="Oval 54"/>
            <p:cNvSpPr/>
            <p:nvPr/>
          </p:nvSpPr>
          <p:spPr>
            <a:xfrm>
              <a:off x="6718636" y="3578760"/>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86" name="Oval 55"/>
            <p:cNvSpPr/>
            <p:nvPr/>
          </p:nvSpPr>
          <p:spPr>
            <a:xfrm>
              <a:off x="6718636" y="4088872"/>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87" name="Oval 56"/>
            <p:cNvSpPr/>
            <p:nvPr/>
          </p:nvSpPr>
          <p:spPr>
            <a:xfrm>
              <a:off x="6718636" y="921976"/>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88" name="Oval 57"/>
            <p:cNvSpPr/>
            <p:nvPr/>
          </p:nvSpPr>
          <p:spPr>
            <a:xfrm>
              <a:off x="6718636" y="1432088"/>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89" name="Oval 58"/>
            <p:cNvSpPr/>
            <p:nvPr/>
          </p:nvSpPr>
          <p:spPr>
            <a:xfrm>
              <a:off x="6718636" y="2069711"/>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90" name="Oval 59"/>
            <p:cNvSpPr/>
            <p:nvPr/>
          </p:nvSpPr>
          <p:spPr>
            <a:xfrm>
              <a:off x="6718636" y="2927962"/>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91" name="TextBox 75"/>
            <p:cNvSpPr txBox="1"/>
            <p:nvPr/>
          </p:nvSpPr>
          <p:spPr>
            <a:xfrm>
              <a:off x="6801186" y="823654"/>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01</a:t>
              </a:r>
              <a:endParaRPr lang="ko-KR" altLang="en-US" sz="1333" dirty="0">
                <a:solidFill>
                  <a:schemeClr val="tx1">
                    <a:lumMod val="50000"/>
                    <a:lumOff val="50000"/>
                  </a:schemeClr>
                </a:solidFill>
                <a:latin typeface="Roboto Condensed Regular"/>
              </a:endParaRPr>
            </a:p>
          </p:txBody>
        </p:sp>
        <p:sp>
          <p:nvSpPr>
            <p:cNvPr id="92" name="TextBox 76"/>
            <p:cNvSpPr txBox="1"/>
            <p:nvPr/>
          </p:nvSpPr>
          <p:spPr>
            <a:xfrm>
              <a:off x="6801186" y="1340843"/>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02</a:t>
              </a:r>
              <a:endParaRPr lang="ko-KR" altLang="en-US" sz="1333" dirty="0">
                <a:solidFill>
                  <a:schemeClr val="tx1">
                    <a:lumMod val="50000"/>
                    <a:lumOff val="50000"/>
                  </a:schemeClr>
                </a:solidFill>
                <a:latin typeface="Roboto Condensed Regular"/>
              </a:endParaRPr>
            </a:p>
          </p:txBody>
        </p:sp>
        <p:sp>
          <p:nvSpPr>
            <p:cNvPr id="93" name="TextBox 77"/>
            <p:cNvSpPr txBox="1"/>
            <p:nvPr/>
          </p:nvSpPr>
          <p:spPr>
            <a:xfrm>
              <a:off x="6801186" y="1972387"/>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03</a:t>
              </a:r>
              <a:endParaRPr lang="ko-KR" altLang="en-US" sz="1333" dirty="0">
                <a:solidFill>
                  <a:schemeClr val="tx1">
                    <a:lumMod val="50000"/>
                    <a:lumOff val="50000"/>
                  </a:schemeClr>
                </a:solidFill>
                <a:latin typeface="Roboto Condensed Regular"/>
              </a:endParaRPr>
            </a:p>
          </p:txBody>
        </p:sp>
        <p:sp>
          <p:nvSpPr>
            <p:cNvPr id="94" name="TextBox 78"/>
            <p:cNvSpPr txBox="1"/>
            <p:nvPr/>
          </p:nvSpPr>
          <p:spPr>
            <a:xfrm>
              <a:off x="6801186" y="2837881"/>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05</a:t>
              </a:r>
              <a:endParaRPr lang="ko-KR" altLang="en-US" sz="1333" dirty="0">
                <a:solidFill>
                  <a:schemeClr val="tx1">
                    <a:lumMod val="50000"/>
                    <a:lumOff val="50000"/>
                  </a:schemeClr>
                </a:solidFill>
                <a:latin typeface="Roboto Condensed Regular"/>
              </a:endParaRPr>
            </a:p>
          </p:txBody>
        </p:sp>
        <p:sp>
          <p:nvSpPr>
            <p:cNvPr id="95" name="TextBox 79"/>
            <p:cNvSpPr txBox="1"/>
            <p:nvPr/>
          </p:nvSpPr>
          <p:spPr>
            <a:xfrm>
              <a:off x="6801186" y="3481090"/>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06</a:t>
              </a:r>
              <a:endParaRPr lang="ko-KR" altLang="en-US" sz="1333" dirty="0">
                <a:solidFill>
                  <a:schemeClr val="tx1">
                    <a:lumMod val="50000"/>
                    <a:lumOff val="50000"/>
                  </a:schemeClr>
                </a:solidFill>
                <a:latin typeface="Roboto Condensed Regular"/>
              </a:endParaRPr>
            </a:p>
          </p:txBody>
        </p:sp>
        <p:sp>
          <p:nvSpPr>
            <p:cNvPr id="96" name="TextBox 80"/>
            <p:cNvSpPr txBox="1"/>
            <p:nvPr/>
          </p:nvSpPr>
          <p:spPr>
            <a:xfrm>
              <a:off x="6801186" y="3998319"/>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07</a:t>
              </a:r>
              <a:endParaRPr lang="ko-KR" altLang="en-US" sz="1333" dirty="0">
                <a:solidFill>
                  <a:schemeClr val="tx1">
                    <a:lumMod val="50000"/>
                    <a:lumOff val="50000"/>
                  </a:schemeClr>
                </a:solidFill>
                <a:latin typeface="Roboto Condensed Regular"/>
              </a:endParaRPr>
            </a:p>
          </p:txBody>
        </p:sp>
        <p:sp>
          <p:nvSpPr>
            <p:cNvPr id="97" name="TextBox 81"/>
            <p:cNvSpPr txBox="1"/>
            <p:nvPr/>
          </p:nvSpPr>
          <p:spPr>
            <a:xfrm>
              <a:off x="6801186" y="2416322"/>
              <a:ext cx="1311275" cy="376930"/>
            </a:xfrm>
            <a:prstGeom prst="rect">
              <a:avLst/>
            </a:prstGeom>
            <a:noFill/>
          </p:spPr>
          <p:txBody>
            <a:bodyPr wrap="square" rtlCol="0">
              <a:spAutoFit/>
            </a:bodyPr>
            <a:lstStyle/>
            <a:p>
              <a:pPr lvl="0"/>
              <a:r>
                <a:rPr lang="en-US" altLang="ko-KR" sz="1333" dirty="0">
                  <a:solidFill>
                    <a:schemeClr val="tx1">
                      <a:lumMod val="50000"/>
                      <a:lumOff val="50000"/>
                    </a:schemeClr>
                  </a:solidFill>
                  <a:latin typeface="Roboto Condensed Regular"/>
                </a:rPr>
                <a:t>Sample text here 04</a:t>
              </a:r>
              <a:endParaRPr lang="ko-KR" altLang="en-US" sz="1333" dirty="0">
                <a:solidFill>
                  <a:schemeClr val="tx1">
                    <a:lumMod val="50000"/>
                    <a:lumOff val="50000"/>
                  </a:schemeClr>
                </a:solidFill>
                <a:latin typeface="Roboto Condensed Regular"/>
              </a:endParaRPr>
            </a:p>
          </p:txBody>
        </p:sp>
        <p:cxnSp>
          <p:nvCxnSpPr>
            <p:cNvPr id="98" name="Straight Connector 82"/>
            <p:cNvCxnSpPr/>
            <p:nvPr/>
          </p:nvCxnSpPr>
          <p:spPr>
            <a:xfrm>
              <a:off x="6279459" y="2542447"/>
              <a:ext cx="483627" cy="0"/>
            </a:xfrm>
            <a:prstGeom prst="line">
              <a:avLst/>
            </a:prstGeom>
            <a:ln w="952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99" name="Oval 84"/>
            <p:cNvSpPr/>
            <p:nvPr/>
          </p:nvSpPr>
          <p:spPr>
            <a:xfrm>
              <a:off x="6718636" y="2507522"/>
              <a:ext cx="69850" cy="69850"/>
            </a:xfrm>
            <a:prstGeom prst="ellipse">
              <a:avLst/>
            </a:prstGeom>
            <a:solidFill>
              <a:srgbClr val="BFBFBF"/>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grpSp>
        <p:nvGrpSpPr>
          <p:cNvPr id="100" name="Group 88"/>
          <p:cNvGrpSpPr/>
          <p:nvPr/>
        </p:nvGrpSpPr>
        <p:grpSpPr>
          <a:xfrm>
            <a:off x="499534" y="3995163"/>
            <a:ext cx="2023533" cy="397932"/>
            <a:chOff x="374650" y="2662543"/>
            <a:chExt cx="1517650" cy="298449"/>
          </a:xfrm>
        </p:grpSpPr>
        <p:sp>
          <p:nvSpPr>
            <p:cNvPr id="101" name="Rounded Rectangle 8"/>
            <p:cNvSpPr/>
            <p:nvPr/>
          </p:nvSpPr>
          <p:spPr>
            <a:xfrm>
              <a:off x="374650" y="2662543"/>
              <a:ext cx="1517650" cy="298449"/>
            </a:xfrm>
            <a:prstGeom prst="roundRect">
              <a:avLst>
                <a:gd name="adj" fmla="val 6202"/>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102" name="TextBox 60"/>
            <p:cNvSpPr txBox="1"/>
            <p:nvPr/>
          </p:nvSpPr>
          <p:spPr>
            <a:xfrm>
              <a:off x="447674" y="2690631"/>
              <a:ext cx="1343025" cy="223091"/>
            </a:xfrm>
            <a:prstGeom prst="rect">
              <a:avLst/>
            </a:prstGeom>
            <a:noFill/>
          </p:spPr>
          <p:txBody>
            <a:bodyPr wrap="square" rtlCol="0">
              <a:spAutoFit/>
            </a:bodyPr>
            <a:lstStyle/>
            <a:p>
              <a:pPr lvl="0"/>
              <a:r>
                <a:rPr lang="en-US" altLang="ko-KR" sz="1333" dirty="0">
                  <a:solidFill>
                    <a:srgbClr val="FFFFFF"/>
                  </a:solidFill>
                  <a:latin typeface="Roboto Condensed Regular"/>
                </a:rPr>
                <a:t>Planning training</a:t>
              </a:r>
              <a:endParaRPr lang="ko-KR" altLang="en-US" sz="1333" dirty="0">
                <a:solidFill>
                  <a:srgbClr val="FFFFFF"/>
                </a:solidFill>
                <a:latin typeface="Roboto Condensed Regular"/>
              </a:endParaRPr>
            </a:p>
          </p:txBody>
        </p:sp>
      </p:grpSp>
    </p:spTree>
    <p:extLst>
      <p:ext uri="{BB962C8B-B14F-4D97-AF65-F5344CB8AC3E}">
        <p14:creationId xmlns:p14="http://schemas.microsoft.com/office/powerpoint/2010/main" val="429149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Group 113"/>
          <p:cNvGrpSpPr>
            <a:grpSpLocks/>
          </p:cNvGrpSpPr>
          <p:nvPr/>
        </p:nvGrpSpPr>
        <p:grpSpPr bwMode="auto">
          <a:xfrm>
            <a:off x="6308458" y="1873969"/>
            <a:ext cx="4996150" cy="3801803"/>
            <a:chOff x="0" y="664"/>
            <a:chExt cx="5915" cy="4501"/>
          </a:xfrm>
          <a:solidFill>
            <a:schemeClr val="bg1">
              <a:lumMod val="50000"/>
            </a:schemeClr>
          </a:solidFill>
        </p:grpSpPr>
        <p:sp>
          <p:nvSpPr>
            <p:cNvPr id="37" name="AutoShape 12"/>
            <p:cNvSpPr>
              <a:spLocks/>
            </p:cNvSpPr>
            <p:nvPr/>
          </p:nvSpPr>
          <p:spPr bwMode="auto">
            <a:xfrm>
              <a:off x="3000" y="704"/>
              <a:ext cx="1109" cy="1019"/>
            </a:xfrm>
            <a:custGeom>
              <a:avLst/>
              <a:gdLst/>
              <a:ahLst/>
              <a:cxnLst/>
              <a:rect l="0" t="0" r="r" b="b"/>
              <a:pathLst>
                <a:path w="15141" h="21150">
                  <a:moveTo>
                    <a:pt x="14902" y="4767"/>
                  </a:moveTo>
                  <a:cubicBezTo>
                    <a:pt x="13895" y="529"/>
                    <a:pt x="10334" y="0"/>
                    <a:pt x="10334" y="0"/>
                  </a:cubicBezTo>
                  <a:cubicBezTo>
                    <a:pt x="-5692" y="353"/>
                    <a:pt x="656" y="20659"/>
                    <a:pt x="4799" y="21129"/>
                  </a:cubicBezTo>
                  <a:cubicBezTo>
                    <a:pt x="8941" y="21600"/>
                    <a:pt x="8321" y="14066"/>
                    <a:pt x="10953" y="12478"/>
                  </a:cubicBezTo>
                  <a:cubicBezTo>
                    <a:pt x="13585" y="10889"/>
                    <a:pt x="15908" y="9005"/>
                    <a:pt x="14902" y="4767"/>
                  </a:cubicBezTo>
                  <a:close/>
                  <a:moveTo>
                    <a:pt x="2943" y="3831"/>
                  </a:moveTo>
                  <a:cubicBezTo>
                    <a:pt x="3459" y="3831"/>
                    <a:pt x="3875" y="4474"/>
                    <a:pt x="3875" y="5268"/>
                  </a:cubicBezTo>
                  <a:cubicBezTo>
                    <a:pt x="3875" y="6061"/>
                    <a:pt x="3459" y="6704"/>
                    <a:pt x="2943" y="6704"/>
                  </a:cubicBezTo>
                  <a:cubicBezTo>
                    <a:pt x="2428" y="6704"/>
                    <a:pt x="2010" y="6060"/>
                    <a:pt x="2010" y="5268"/>
                  </a:cubicBezTo>
                  <a:cubicBezTo>
                    <a:pt x="2010" y="4474"/>
                    <a:pt x="2428" y="3831"/>
                    <a:pt x="2943" y="3831"/>
                  </a:cubicBezTo>
                  <a:close/>
                  <a:moveTo>
                    <a:pt x="771" y="9506"/>
                  </a:moveTo>
                  <a:cubicBezTo>
                    <a:pt x="771" y="8449"/>
                    <a:pt x="1327" y="7592"/>
                    <a:pt x="2014" y="7592"/>
                  </a:cubicBezTo>
                  <a:cubicBezTo>
                    <a:pt x="2700" y="7592"/>
                    <a:pt x="3256" y="8449"/>
                    <a:pt x="3256" y="9506"/>
                  </a:cubicBezTo>
                  <a:cubicBezTo>
                    <a:pt x="3256" y="10561"/>
                    <a:pt x="2700" y="11418"/>
                    <a:pt x="2014" y="11418"/>
                  </a:cubicBezTo>
                  <a:cubicBezTo>
                    <a:pt x="1327" y="11418"/>
                    <a:pt x="771" y="10561"/>
                    <a:pt x="771" y="9506"/>
                  </a:cubicBezTo>
                  <a:close/>
                  <a:moveTo>
                    <a:pt x="2883" y="16362"/>
                  </a:moveTo>
                  <a:cubicBezTo>
                    <a:pt x="2101" y="16362"/>
                    <a:pt x="1469" y="15387"/>
                    <a:pt x="1469" y="14185"/>
                  </a:cubicBezTo>
                  <a:cubicBezTo>
                    <a:pt x="1469" y="12981"/>
                    <a:pt x="2101" y="12006"/>
                    <a:pt x="2883" y="12006"/>
                  </a:cubicBezTo>
                  <a:cubicBezTo>
                    <a:pt x="3664" y="12006"/>
                    <a:pt x="4296" y="12981"/>
                    <a:pt x="4296" y="14185"/>
                  </a:cubicBezTo>
                  <a:cubicBezTo>
                    <a:pt x="4296" y="15387"/>
                    <a:pt x="3664" y="16362"/>
                    <a:pt x="2883" y="16362"/>
                  </a:cubicBezTo>
                  <a:close/>
                  <a:moveTo>
                    <a:pt x="5437" y="20070"/>
                  </a:moveTo>
                  <a:cubicBezTo>
                    <a:pt x="4593" y="20070"/>
                    <a:pt x="3908" y="19016"/>
                    <a:pt x="3908" y="17715"/>
                  </a:cubicBezTo>
                  <a:cubicBezTo>
                    <a:pt x="3908" y="16415"/>
                    <a:pt x="4593" y="15361"/>
                    <a:pt x="5437" y="15361"/>
                  </a:cubicBezTo>
                  <a:cubicBezTo>
                    <a:pt x="6282" y="15361"/>
                    <a:pt x="6966" y="16415"/>
                    <a:pt x="6966" y="17715"/>
                  </a:cubicBezTo>
                  <a:cubicBezTo>
                    <a:pt x="6966" y="19016"/>
                    <a:pt x="6282" y="20070"/>
                    <a:pt x="5437" y="20070"/>
                  </a:cubicBezTo>
                  <a:close/>
                  <a:moveTo>
                    <a:pt x="11727" y="9180"/>
                  </a:moveTo>
                  <a:cubicBezTo>
                    <a:pt x="10702" y="9180"/>
                    <a:pt x="9869" y="7917"/>
                    <a:pt x="9869" y="6356"/>
                  </a:cubicBezTo>
                  <a:cubicBezTo>
                    <a:pt x="9869" y="4796"/>
                    <a:pt x="10702" y="3531"/>
                    <a:pt x="11727" y="3531"/>
                  </a:cubicBezTo>
                  <a:cubicBezTo>
                    <a:pt x="12753" y="3531"/>
                    <a:pt x="13585" y="4796"/>
                    <a:pt x="13585" y="6356"/>
                  </a:cubicBezTo>
                  <a:cubicBezTo>
                    <a:pt x="13585" y="7917"/>
                    <a:pt x="12753" y="9180"/>
                    <a:pt x="11727" y="9180"/>
                  </a:cubicBezTo>
                  <a:close/>
                  <a:moveTo>
                    <a:pt x="11727" y="91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38" name="Group 30"/>
            <p:cNvGrpSpPr>
              <a:grpSpLocks/>
            </p:cNvGrpSpPr>
            <p:nvPr/>
          </p:nvGrpSpPr>
          <p:grpSpPr bwMode="auto">
            <a:xfrm>
              <a:off x="1232" y="1416"/>
              <a:ext cx="730" cy="562"/>
              <a:chOff x="0" y="0"/>
              <a:chExt cx="730" cy="562"/>
            </a:xfrm>
            <a:grpFill/>
          </p:grpSpPr>
          <p:sp>
            <p:nvSpPr>
              <p:cNvPr id="100" name="AutoShape 22"/>
              <p:cNvSpPr>
                <a:spLocks/>
              </p:cNvSpPr>
              <p:nvPr/>
            </p:nvSpPr>
            <p:spPr bwMode="auto">
              <a:xfrm>
                <a:off x="0" y="0"/>
                <a:ext cx="709" cy="318"/>
              </a:xfrm>
              <a:custGeom>
                <a:avLst/>
                <a:gdLst/>
                <a:ahLst/>
                <a:cxnLst/>
                <a:rect l="0" t="0" r="r" b="b"/>
                <a:pathLst>
                  <a:path w="21600" h="21600">
                    <a:moveTo>
                      <a:pt x="10716" y="21600"/>
                    </a:moveTo>
                    <a:lnTo>
                      <a:pt x="0" y="10800"/>
                    </a:lnTo>
                    <a:lnTo>
                      <a:pt x="10997" y="0"/>
                    </a:lnTo>
                    <a:lnTo>
                      <a:pt x="21600" y="10548"/>
                    </a:lnTo>
                    <a:close/>
                    <a:moveTo>
                      <a:pt x="10716"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101" name="Group 28"/>
              <p:cNvGrpSpPr>
                <a:grpSpLocks/>
              </p:cNvGrpSpPr>
              <p:nvPr/>
            </p:nvGrpSpPr>
            <p:grpSpPr bwMode="auto">
              <a:xfrm>
                <a:off x="656" y="152"/>
                <a:ext cx="74" cy="395"/>
                <a:chOff x="0" y="0"/>
                <a:chExt cx="74" cy="395"/>
              </a:xfrm>
              <a:grpFill/>
            </p:grpSpPr>
            <p:sp>
              <p:nvSpPr>
                <p:cNvPr id="103" name="Rectangle 23"/>
                <p:cNvSpPr>
                  <a:spLocks/>
                </p:cNvSpPr>
                <p:nvPr/>
              </p:nvSpPr>
              <p:spPr bwMode="auto">
                <a:xfrm>
                  <a:off x="24" y="0"/>
                  <a:ext cx="22" cy="233"/>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04" name="AutoShape 24"/>
                <p:cNvSpPr>
                  <a:spLocks/>
                </p:cNvSpPr>
                <p:nvPr/>
              </p:nvSpPr>
              <p:spPr bwMode="auto">
                <a:xfrm>
                  <a:off x="0" y="200"/>
                  <a:ext cx="70" cy="70"/>
                </a:xfrm>
                <a:custGeom>
                  <a:avLst/>
                  <a:gdLst/>
                  <a:ahLst/>
                  <a:cxnLst/>
                  <a:rect l="0" t="0" r="r" b="b"/>
                  <a:pathLst>
                    <a:path w="21600" h="21600">
                      <a:moveTo>
                        <a:pt x="21600" y="10794"/>
                      </a:moveTo>
                      <a:cubicBezTo>
                        <a:pt x="21600" y="4835"/>
                        <a:pt x="16765" y="0"/>
                        <a:pt x="10804" y="0"/>
                      </a:cubicBezTo>
                      <a:cubicBezTo>
                        <a:pt x="4830" y="0"/>
                        <a:pt x="0" y="4835"/>
                        <a:pt x="0" y="10794"/>
                      </a:cubicBezTo>
                      <a:cubicBezTo>
                        <a:pt x="0" y="16758"/>
                        <a:pt x="4830" y="21600"/>
                        <a:pt x="10804" y="21600"/>
                      </a:cubicBezTo>
                      <a:cubicBezTo>
                        <a:pt x="16763" y="21598"/>
                        <a:pt x="21600" y="16758"/>
                        <a:pt x="21600" y="10794"/>
                      </a:cubicBezTo>
                      <a:close/>
                      <a:moveTo>
                        <a:pt x="21600" y="10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105" name="Group 27"/>
                <p:cNvGrpSpPr>
                  <a:grpSpLocks/>
                </p:cNvGrpSpPr>
                <p:nvPr/>
              </p:nvGrpSpPr>
              <p:grpSpPr bwMode="auto">
                <a:xfrm>
                  <a:off x="0" y="240"/>
                  <a:ext cx="74" cy="155"/>
                  <a:chOff x="0" y="0"/>
                  <a:chExt cx="74" cy="155"/>
                </a:xfrm>
                <a:grpFill/>
              </p:grpSpPr>
              <p:sp>
                <p:nvSpPr>
                  <p:cNvPr id="106" name="AutoShape 25"/>
                  <p:cNvSpPr>
                    <a:spLocks/>
                  </p:cNvSpPr>
                  <p:nvPr/>
                </p:nvSpPr>
                <p:spPr bwMode="auto">
                  <a:xfrm>
                    <a:off x="0" y="0"/>
                    <a:ext cx="42" cy="155"/>
                  </a:xfrm>
                  <a:custGeom>
                    <a:avLst/>
                    <a:gdLst/>
                    <a:ahLst/>
                    <a:cxnLst/>
                    <a:rect l="0" t="0" r="r" b="b"/>
                    <a:pathLst>
                      <a:path w="18015" h="21600">
                        <a:moveTo>
                          <a:pt x="8187" y="1156"/>
                        </a:moveTo>
                        <a:cubicBezTo>
                          <a:pt x="8187" y="1156"/>
                          <a:pt x="-3585" y="9259"/>
                          <a:pt x="1102" y="21600"/>
                        </a:cubicBezTo>
                        <a:lnTo>
                          <a:pt x="18015" y="21600"/>
                        </a:lnTo>
                        <a:lnTo>
                          <a:pt x="18015" y="0"/>
                        </a:lnTo>
                        <a:cubicBezTo>
                          <a:pt x="18015" y="0"/>
                          <a:pt x="8181" y="1799"/>
                          <a:pt x="8187" y="1156"/>
                        </a:cubicBezTo>
                        <a:close/>
                        <a:moveTo>
                          <a:pt x="8187" y="115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07" name="AutoShape 26"/>
                  <p:cNvSpPr>
                    <a:spLocks/>
                  </p:cNvSpPr>
                  <p:nvPr/>
                </p:nvSpPr>
                <p:spPr bwMode="auto">
                  <a:xfrm>
                    <a:off x="32" y="0"/>
                    <a:ext cx="42" cy="155"/>
                  </a:xfrm>
                  <a:custGeom>
                    <a:avLst/>
                    <a:gdLst/>
                    <a:ahLst/>
                    <a:cxnLst/>
                    <a:rect l="0" t="0" r="r" b="b"/>
                    <a:pathLst>
                      <a:path w="17994" h="21600">
                        <a:moveTo>
                          <a:pt x="9817" y="1156"/>
                        </a:moveTo>
                        <a:cubicBezTo>
                          <a:pt x="9817" y="1156"/>
                          <a:pt x="21600" y="9259"/>
                          <a:pt x="16877" y="21600"/>
                        </a:cubicBezTo>
                        <a:lnTo>
                          <a:pt x="0" y="21600"/>
                        </a:lnTo>
                        <a:lnTo>
                          <a:pt x="0" y="0"/>
                        </a:lnTo>
                        <a:cubicBezTo>
                          <a:pt x="0" y="0"/>
                          <a:pt x="9821" y="1799"/>
                          <a:pt x="9817" y="1156"/>
                        </a:cubicBezTo>
                        <a:close/>
                        <a:moveTo>
                          <a:pt x="9817" y="115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sp>
            <p:nvSpPr>
              <p:cNvPr id="102" name="AutoShape 29"/>
              <p:cNvSpPr>
                <a:spLocks/>
              </p:cNvSpPr>
              <p:nvPr/>
            </p:nvSpPr>
            <p:spPr bwMode="auto">
              <a:xfrm>
                <a:off x="135" y="256"/>
                <a:ext cx="412" cy="306"/>
              </a:xfrm>
              <a:custGeom>
                <a:avLst/>
                <a:gdLst/>
                <a:ahLst/>
                <a:cxnLst/>
                <a:rect l="0" t="0" r="r" b="b"/>
                <a:pathLst>
                  <a:path w="21600" h="21600">
                    <a:moveTo>
                      <a:pt x="21600" y="0"/>
                    </a:moveTo>
                    <a:cubicBezTo>
                      <a:pt x="21600" y="117"/>
                      <a:pt x="12547" y="5740"/>
                      <a:pt x="10800" y="6823"/>
                    </a:cubicBezTo>
                    <a:cubicBezTo>
                      <a:pt x="9052" y="5740"/>
                      <a:pt x="0" y="117"/>
                      <a:pt x="0" y="0"/>
                    </a:cubicBezTo>
                    <a:lnTo>
                      <a:pt x="0" y="16647"/>
                    </a:lnTo>
                    <a:cubicBezTo>
                      <a:pt x="2917" y="20800"/>
                      <a:pt x="8669" y="21472"/>
                      <a:pt x="10508" y="21580"/>
                    </a:cubicBezTo>
                    <a:lnTo>
                      <a:pt x="10508" y="21600"/>
                    </a:lnTo>
                    <a:cubicBezTo>
                      <a:pt x="10508" y="21600"/>
                      <a:pt x="10614" y="21600"/>
                      <a:pt x="10800" y="21593"/>
                    </a:cubicBezTo>
                    <a:cubicBezTo>
                      <a:pt x="10985" y="21600"/>
                      <a:pt x="11091" y="21600"/>
                      <a:pt x="11091" y="21600"/>
                    </a:cubicBezTo>
                    <a:lnTo>
                      <a:pt x="11091" y="21580"/>
                    </a:lnTo>
                    <a:cubicBezTo>
                      <a:pt x="12932" y="21472"/>
                      <a:pt x="18682" y="20800"/>
                      <a:pt x="21600" y="16647"/>
                    </a:cubicBez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39" name="AutoShape 31"/>
            <p:cNvSpPr>
              <a:spLocks/>
            </p:cNvSpPr>
            <p:nvPr/>
          </p:nvSpPr>
          <p:spPr bwMode="auto">
            <a:xfrm>
              <a:off x="1176" y="2944"/>
              <a:ext cx="408" cy="515"/>
            </a:xfrm>
            <a:custGeom>
              <a:avLst/>
              <a:gdLst/>
              <a:ahLst/>
              <a:cxnLst/>
              <a:rect l="0" t="0" r="r" b="b"/>
              <a:pathLst>
                <a:path w="17231" h="21512">
                  <a:moveTo>
                    <a:pt x="11642" y="10431"/>
                  </a:moveTo>
                  <a:cubicBezTo>
                    <a:pt x="11642" y="10431"/>
                    <a:pt x="11153" y="10174"/>
                    <a:pt x="11153" y="9185"/>
                  </a:cubicBezTo>
                  <a:cubicBezTo>
                    <a:pt x="11153" y="8366"/>
                    <a:pt x="11153" y="5196"/>
                    <a:pt x="11153" y="4139"/>
                  </a:cubicBezTo>
                  <a:cubicBezTo>
                    <a:pt x="11473" y="3955"/>
                    <a:pt x="11631" y="3727"/>
                    <a:pt x="11674" y="3476"/>
                  </a:cubicBezTo>
                  <a:lnTo>
                    <a:pt x="11793" y="3476"/>
                  </a:lnTo>
                  <a:lnTo>
                    <a:pt x="11793" y="1264"/>
                  </a:lnTo>
                  <a:lnTo>
                    <a:pt x="11674" y="1264"/>
                  </a:lnTo>
                  <a:cubicBezTo>
                    <a:pt x="11680" y="1237"/>
                    <a:pt x="11686" y="1211"/>
                    <a:pt x="11686" y="1185"/>
                  </a:cubicBezTo>
                  <a:cubicBezTo>
                    <a:pt x="11686" y="530"/>
                    <a:pt x="10290" y="0"/>
                    <a:pt x="8570" y="0"/>
                  </a:cubicBezTo>
                  <a:cubicBezTo>
                    <a:pt x="6848" y="0"/>
                    <a:pt x="5452" y="529"/>
                    <a:pt x="5452" y="1185"/>
                  </a:cubicBezTo>
                  <a:cubicBezTo>
                    <a:pt x="5452" y="1211"/>
                    <a:pt x="5459" y="1237"/>
                    <a:pt x="5463" y="1264"/>
                  </a:cubicBezTo>
                  <a:lnTo>
                    <a:pt x="5400" y="1264"/>
                  </a:lnTo>
                  <a:lnTo>
                    <a:pt x="5400" y="3476"/>
                  </a:lnTo>
                  <a:lnTo>
                    <a:pt x="5463" y="3476"/>
                  </a:lnTo>
                  <a:cubicBezTo>
                    <a:pt x="5509" y="3741"/>
                    <a:pt x="5720" y="3980"/>
                    <a:pt x="6360" y="4168"/>
                  </a:cubicBezTo>
                  <a:cubicBezTo>
                    <a:pt x="6360" y="5252"/>
                    <a:pt x="6360" y="8374"/>
                    <a:pt x="6360" y="9185"/>
                  </a:cubicBezTo>
                  <a:cubicBezTo>
                    <a:pt x="6360" y="10173"/>
                    <a:pt x="5682" y="10430"/>
                    <a:pt x="5682" y="10430"/>
                  </a:cubicBezTo>
                  <a:cubicBezTo>
                    <a:pt x="4524" y="11102"/>
                    <a:pt x="-2189" y="17780"/>
                    <a:pt x="728" y="19794"/>
                  </a:cubicBezTo>
                  <a:cubicBezTo>
                    <a:pt x="3342" y="21600"/>
                    <a:pt x="7732" y="21535"/>
                    <a:pt x="8619" y="21501"/>
                  </a:cubicBezTo>
                  <a:cubicBezTo>
                    <a:pt x="9496" y="21535"/>
                    <a:pt x="13881" y="21600"/>
                    <a:pt x="16495" y="19794"/>
                  </a:cubicBezTo>
                  <a:cubicBezTo>
                    <a:pt x="19411" y="17780"/>
                    <a:pt x="12801" y="11102"/>
                    <a:pt x="11642" y="10431"/>
                  </a:cubicBezTo>
                  <a:close/>
                  <a:moveTo>
                    <a:pt x="11473" y="19874"/>
                  </a:moveTo>
                  <a:cubicBezTo>
                    <a:pt x="11473" y="19874"/>
                    <a:pt x="14790" y="19241"/>
                    <a:pt x="14949" y="17503"/>
                  </a:cubicBezTo>
                  <a:cubicBezTo>
                    <a:pt x="15108" y="15766"/>
                    <a:pt x="11953" y="12485"/>
                    <a:pt x="11953" y="12485"/>
                  </a:cubicBezTo>
                  <a:cubicBezTo>
                    <a:pt x="11953" y="12485"/>
                    <a:pt x="16068" y="15607"/>
                    <a:pt x="16028" y="17740"/>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40" name="Group 34"/>
            <p:cNvGrpSpPr>
              <a:grpSpLocks/>
            </p:cNvGrpSpPr>
            <p:nvPr/>
          </p:nvGrpSpPr>
          <p:grpSpPr bwMode="auto">
            <a:xfrm>
              <a:off x="144" y="1528"/>
              <a:ext cx="642" cy="639"/>
              <a:chOff x="0" y="0"/>
              <a:chExt cx="642" cy="639"/>
            </a:xfrm>
            <a:grpFill/>
          </p:grpSpPr>
          <p:sp>
            <p:nvSpPr>
              <p:cNvPr id="98" name="AutoShape 32"/>
              <p:cNvSpPr>
                <a:spLocks/>
              </p:cNvSpPr>
              <p:nvPr/>
            </p:nvSpPr>
            <p:spPr bwMode="auto">
              <a:xfrm>
                <a:off x="0" y="0"/>
                <a:ext cx="639" cy="639"/>
              </a:xfrm>
              <a:custGeom>
                <a:avLst/>
                <a:gdLst/>
                <a:ahLst/>
                <a:cxnLst/>
                <a:rect l="0" t="0" r="r" b="b"/>
                <a:pathLst>
                  <a:path w="21600" h="21600">
                    <a:moveTo>
                      <a:pt x="10800" y="0"/>
                    </a:moveTo>
                    <a:cubicBezTo>
                      <a:pt x="4835" y="0"/>
                      <a:pt x="0" y="4834"/>
                      <a:pt x="0" y="10799"/>
                    </a:cubicBezTo>
                    <a:cubicBezTo>
                      <a:pt x="0" y="16764"/>
                      <a:pt x="4835" y="21600"/>
                      <a:pt x="10800" y="21600"/>
                    </a:cubicBezTo>
                    <a:cubicBezTo>
                      <a:pt x="16764" y="21600"/>
                      <a:pt x="21600" y="16764"/>
                      <a:pt x="21600" y="10799"/>
                    </a:cubicBezTo>
                    <a:cubicBezTo>
                      <a:pt x="21600" y="4834"/>
                      <a:pt x="16764" y="0"/>
                      <a:pt x="10800" y="0"/>
                    </a:cubicBezTo>
                    <a:close/>
                    <a:moveTo>
                      <a:pt x="10800" y="21101"/>
                    </a:moveTo>
                    <a:cubicBezTo>
                      <a:pt x="5111" y="21101"/>
                      <a:pt x="498" y="16489"/>
                      <a:pt x="498" y="10799"/>
                    </a:cubicBezTo>
                    <a:cubicBezTo>
                      <a:pt x="498" y="5110"/>
                      <a:pt x="5111" y="498"/>
                      <a:pt x="10800" y="498"/>
                    </a:cubicBezTo>
                    <a:cubicBezTo>
                      <a:pt x="16488" y="498"/>
                      <a:pt x="21101" y="5110"/>
                      <a:pt x="21101" y="10799"/>
                    </a:cubicBezTo>
                    <a:cubicBezTo>
                      <a:pt x="21101" y="16489"/>
                      <a:pt x="16489" y="21101"/>
                      <a:pt x="10800" y="21101"/>
                    </a:cubicBezTo>
                    <a:close/>
                    <a:moveTo>
                      <a:pt x="10800" y="211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9" name="AutoShape 33"/>
              <p:cNvSpPr>
                <a:spLocks/>
              </p:cNvSpPr>
              <p:nvPr/>
            </p:nvSpPr>
            <p:spPr bwMode="auto">
              <a:xfrm>
                <a:off x="8" y="16"/>
                <a:ext cx="634" cy="620"/>
              </a:xfrm>
              <a:custGeom>
                <a:avLst/>
                <a:gdLst/>
                <a:ahLst/>
                <a:cxnLst/>
                <a:rect l="0" t="0" r="r" b="b"/>
                <a:pathLst>
                  <a:path w="19089" h="21332">
                    <a:moveTo>
                      <a:pt x="7859" y="74"/>
                    </a:moveTo>
                    <a:cubicBezTo>
                      <a:pt x="7859" y="74"/>
                      <a:pt x="4620" y="554"/>
                      <a:pt x="2415" y="3449"/>
                    </a:cubicBezTo>
                    <a:cubicBezTo>
                      <a:pt x="2415" y="3449"/>
                      <a:pt x="4112" y="1434"/>
                      <a:pt x="5149" y="1434"/>
                    </a:cubicBezTo>
                    <a:lnTo>
                      <a:pt x="5380" y="1548"/>
                    </a:lnTo>
                    <a:cubicBezTo>
                      <a:pt x="5380" y="1548"/>
                      <a:pt x="5346" y="1649"/>
                      <a:pt x="5314" y="1686"/>
                    </a:cubicBezTo>
                    <a:cubicBezTo>
                      <a:pt x="5281" y="1725"/>
                      <a:pt x="5149" y="1926"/>
                      <a:pt x="5149" y="1976"/>
                    </a:cubicBezTo>
                    <a:cubicBezTo>
                      <a:pt x="5149" y="2027"/>
                      <a:pt x="5159" y="2191"/>
                      <a:pt x="5159" y="2191"/>
                    </a:cubicBezTo>
                    <a:lnTo>
                      <a:pt x="5082" y="2317"/>
                    </a:lnTo>
                    <a:cubicBezTo>
                      <a:pt x="5082" y="2317"/>
                      <a:pt x="5005" y="2355"/>
                      <a:pt x="4983" y="2392"/>
                    </a:cubicBezTo>
                    <a:cubicBezTo>
                      <a:pt x="4961" y="2431"/>
                      <a:pt x="4917" y="2443"/>
                      <a:pt x="4917" y="2531"/>
                    </a:cubicBezTo>
                    <a:cubicBezTo>
                      <a:pt x="4917" y="2619"/>
                      <a:pt x="4939" y="2733"/>
                      <a:pt x="4939" y="2733"/>
                    </a:cubicBezTo>
                    <a:lnTo>
                      <a:pt x="4949" y="2946"/>
                    </a:lnTo>
                    <a:lnTo>
                      <a:pt x="4894" y="3073"/>
                    </a:lnTo>
                    <a:lnTo>
                      <a:pt x="4751" y="3172"/>
                    </a:lnTo>
                    <a:cubicBezTo>
                      <a:pt x="4751" y="3172"/>
                      <a:pt x="4586" y="3211"/>
                      <a:pt x="4520" y="3172"/>
                    </a:cubicBezTo>
                    <a:cubicBezTo>
                      <a:pt x="4453" y="3135"/>
                      <a:pt x="4432" y="2985"/>
                      <a:pt x="4432" y="2985"/>
                    </a:cubicBezTo>
                    <a:lnTo>
                      <a:pt x="4619" y="2846"/>
                    </a:lnTo>
                    <a:cubicBezTo>
                      <a:pt x="4619" y="2846"/>
                      <a:pt x="4641" y="2807"/>
                      <a:pt x="4585" y="2770"/>
                    </a:cubicBezTo>
                    <a:cubicBezTo>
                      <a:pt x="4531" y="2732"/>
                      <a:pt x="4542" y="2606"/>
                      <a:pt x="4442" y="2631"/>
                    </a:cubicBezTo>
                    <a:cubicBezTo>
                      <a:pt x="4343" y="2656"/>
                      <a:pt x="4189" y="2807"/>
                      <a:pt x="4189" y="2807"/>
                    </a:cubicBezTo>
                    <a:lnTo>
                      <a:pt x="4024" y="2934"/>
                    </a:lnTo>
                    <a:cubicBezTo>
                      <a:pt x="4024" y="2934"/>
                      <a:pt x="3947" y="3160"/>
                      <a:pt x="3980" y="3160"/>
                    </a:cubicBezTo>
                    <a:cubicBezTo>
                      <a:pt x="4013" y="3160"/>
                      <a:pt x="4101" y="3223"/>
                      <a:pt x="4101" y="3223"/>
                    </a:cubicBezTo>
                    <a:cubicBezTo>
                      <a:pt x="4101" y="3223"/>
                      <a:pt x="4123" y="3285"/>
                      <a:pt x="4123" y="3349"/>
                    </a:cubicBezTo>
                    <a:cubicBezTo>
                      <a:pt x="4123" y="3412"/>
                      <a:pt x="4069" y="3538"/>
                      <a:pt x="4069" y="3538"/>
                    </a:cubicBezTo>
                    <a:cubicBezTo>
                      <a:pt x="4069" y="3538"/>
                      <a:pt x="4035" y="3601"/>
                      <a:pt x="3925" y="3576"/>
                    </a:cubicBezTo>
                    <a:cubicBezTo>
                      <a:pt x="3814" y="3550"/>
                      <a:pt x="3715" y="3525"/>
                      <a:pt x="3649" y="3500"/>
                    </a:cubicBezTo>
                    <a:cubicBezTo>
                      <a:pt x="3583" y="3476"/>
                      <a:pt x="3517" y="3438"/>
                      <a:pt x="3451" y="3462"/>
                    </a:cubicBezTo>
                    <a:cubicBezTo>
                      <a:pt x="3385" y="3488"/>
                      <a:pt x="3362" y="3513"/>
                      <a:pt x="3352" y="3550"/>
                    </a:cubicBezTo>
                    <a:cubicBezTo>
                      <a:pt x="3340" y="3588"/>
                      <a:pt x="3109" y="3739"/>
                      <a:pt x="3109" y="3739"/>
                    </a:cubicBezTo>
                    <a:cubicBezTo>
                      <a:pt x="3109" y="3739"/>
                      <a:pt x="3032" y="3777"/>
                      <a:pt x="3032" y="3828"/>
                    </a:cubicBezTo>
                    <a:cubicBezTo>
                      <a:pt x="3032" y="3877"/>
                      <a:pt x="2965" y="4067"/>
                      <a:pt x="2965" y="4067"/>
                    </a:cubicBezTo>
                    <a:cubicBezTo>
                      <a:pt x="2965" y="4067"/>
                      <a:pt x="2889" y="4155"/>
                      <a:pt x="2745" y="4193"/>
                    </a:cubicBezTo>
                    <a:cubicBezTo>
                      <a:pt x="2602" y="4231"/>
                      <a:pt x="2569" y="4281"/>
                      <a:pt x="2569" y="4281"/>
                    </a:cubicBezTo>
                    <a:lnTo>
                      <a:pt x="2492" y="4469"/>
                    </a:lnTo>
                    <a:cubicBezTo>
                      <a:pt x="2492" y="4469"/>
                      <a:pt x="2382" y="4558"/>
                      <a:pt x="2304" y="4671"/>
                    </a:cubicBezTo>
                    <a:cubicBezTo>
                      <a:pt x="2228" y="4785"/>
                      <a:pt x="1996" y="4972"/>
                      <a:pt x="1963" y="4987"/>
                    </a:cubicBezTo>
                    <a:cubicBezTo>
                      <a:pt x="1931" y="4998"/>
                      <a:pt x="1842" y="5112"/>
                      <a:pt x="1808" y="5213"/>
                    </a:cubicBezTo>
                    <a:cubicBezTo>
                      <a:pt x="1776" y="5314"/>
                      <a:pt x="1787" y="5465"/>
                      <a:pt x="1754" y="5515"/>
                    </a:cubicBezTo>
                    <a:cubicBezTo>
                      <a:pt x="1720" y="5566"/>
                      <a:pt x="1678" y="5705"/>
                      <a:pt x="1665" y="5805"/>
                    </a:cubicBezTo>
                    <a:cubicBezTo>
                      <a:pt x="1655" y="5906"/>
                      <a:pt x="1599" y="6031"/>
                      <a:pt x="1555" y="6069"/>
                    </a:cubicBezTo>
                    <a:cubicBezTo>
                      <a:pt x="1511" y="6108"/>
                      <a:pt x="1444" y="6183"/>
                      <a:pt x="1412" y="6195"/>
                    </a:cubicBezTo>
                    <a:cubicBezTo>
                      <a:pt x="1379" y="6207"/>
                      <a:pt x="1180" y="6284"/>
                      <a:pt x="1114" y="6333"/>
                    </a:cubicBezTo>
                    <a:cubicBezTo>
                      <a:pt x="1049" y="6384"/>
                      <a:pt x="1015" y="6510"/>
                      <a:pt x="1015" y="6548"/>
                    </a:cubicBezTo>
                    <a:cubicBezTo>
                      <a:pt x="1015" y="6585"/>
                      <a:pt x="1114" y="6674"/>
                      <a:pt x="1148" y="6674"/>
                    </a:cubicBezTo>
                    <a:cubicBezTo>
                      <a:pt x="1180" y="6674"/>
                      <a:pt x="1280" y="6711"/>
                      <a:pt x="1280" y="6711"/>
                    </a:cubicBezTo>
                    <a:cubicBezTo>
                      <a:pt x="1280" y="6711"/>
                      <a:pt x="1290" y="6913"/>
                      <a:pt x="1290" y="6951"/>
                    </a:cubicBezTo>
                    <a:cubicBezTo>
                      <a:pt x="1290" y="6989"/>
                      <a:pt x="1225" y="7178"/>
                      <a:pt x="1290" y="7178"/>
                    </a:cubicBezTo>
                    <a:cubicBezTo>
                      <a:pt x="1357" y="7178"/>
                      <a:pt x="1456" y="7204"/>
                      <a:pt x="1456" y="7204"/>
                    </a:cubicBezTo>
                    <a:lnTo>
                      <a:pt x="1632" y="7254"/>
                    </a:lnTo>
                    <a:lnTo>
                      <a:pt x="1786" y="7366"/>
                    </a:lnTo>
                    <a:lnTo>
                      <a:pt x="1874" y="7443"/>
                    </a:lnTo>
                    <a:cubicBezTo>
                      <a:pt x="1874" y="7443"/>
                      <a:pt x="1854" y="7555"/>
                      <a:pt x="1830" y="7594"/>
                    </a:cubicBezTo>
                    <a:cubicBezTo>
                      <a:pt x="1808" y="7632"/>
                      <a:pt x="1765" y="7720"/>
                      <a:pt x="1731" y="7707"/>
                    </a:cubicBezTo>
                    <a:cubicBezTo>
                      <a:pt x="1698" y="7694"/>
                      <a:pt x="1709" y="7694"/>
                      <a:pt x="1677" y="7606"/>
                    </a:cubicBezTo>
                    <a:cubicBezTo>
                      <a:pt x="1643" y="7518"/>
                      <a:pt x="1655" y="7480"/>
                      <a:pt x="1576" y="7455"/>
                    </a:cubicBezTo>
                    <a:cubicBezTo>
                      <a:pt x="1500" y="7430"/>
                      <a:pt x="1423" y="7518"/>
                      <a:pt x="1389" y="7493"/>
                    </a:cubicBezTo>
                    <a:cubicBezTo>
                      <a:pt x="1357" y="7468"/>
                      <a:pt x="1301" y="7468"/>
                      <a:pt x="1246" y="7404"/>
                    </a:cubicBezTo>
                    <a:cubicBezTo>
                      <a:pt x="1191" y="7342"/>
                      <a:pt x="1179" y="7455"/>
                      <a:pt x="1191" y="7342"/>
                    </a:cubicBezTo>
                    <a:cubicBezTo>
                      <a:pt x="1202" y="7228"/>
                      <a:pt x="1246" y="7178"/>
                      <a:pt x="1224" y="7128"/>
                    </a:cubicBezTo>
                    <a:cubicBezTo>
                      <a:pt x="1202" y="7078"/>
                      <a:pt x="1136" y="6964"/>
                      <a:pt x="1092" y="6964"/>
                    </a:cubicBezTo>
                    <a:cubicBezTo>
                      <a:pt x="1048" y="6964"/>
                      <a:pt x="1114" y="7065"/>
                      <a:pt x="1048" y="6964"/>
                    </a:cubicBezTo>
                    <a:cubicBezTo>
                      <a:pt x="981" y="6863"/>
                      <a:pt x="938" y="6826"/>
                      <a:pt x="904" y="6838"/>
                    </a:cubicBezTo>
                    <a:cubicBezTo>
                      <a:pt x="871" y="6850"/>
                      <a:pt x="827" y="6863"/>
                      <a:pt x="827" y="6800"/>
                    </a:cubicBezTo>
                    <a:cubicBezTo>
                      <a:pt x="827" y="6737"/>
                      <a:pt x="860" y="6611"/>
                      <a:pt x="860" y="6548"/>
                    </a:cubicBezTo>
                    <a:cubicBezTo>
                      <a:pt x="860" y="6485"/>
                      <a:pt x="893" y="6384"/>
                      <a:pt x="893" y="6333"/>
                    </a:cubicBezTo>
                    <a:cubicBezTo>
                      <a:pt x="893" y="6284"/>
                      <a:pt x="938" y="5981"/>
                      <a:pt x="938" y="5981"/>
                    </a:cubicBezTo>
                    <a:cubicBezTo>
                      <a:pt x="938" y="5981"/>
                      <a:pt x="644" y="6640"/>
                      <a:pt x="541" y="7144"/>
                    </a:cubicBezTo>
                    <a:cubicBezTo>
                      <a:pt x="541" y="7144"/>
                      <a:pt x="659" y="7128"/>
                      <a:pt x="659" y="7212"/>
                    </a:cubicBezTo>
                    <a:cubicBezTo>
                      <a:pt x="659" y="7296"/>
                      <a:pt x="688" y="7378"/>
                      <a:pt x="673" y="7463"/>
                    </a:cubicBezTo>
                    <a:cubicBezTo>
                      <a:pt x="659" y="7547"/>
                      <a:pt x="659" y="7531"/>
                      <a:pt x="659" y="7799"/>
                    </a:cubicBezTo>
                    <a:cubicBezTo>
                      <a:pt x="659" y="8067"/>
                      <a:pt x="718" y="8135"/>
                      <a:pt x="688" y="8218"/>
                    </a:cubicBezTo>
                    <a:cubicBezTo>
                      <a:pt x="659" y="8302"/>
                      <a:pt x="614" y="8420"/>
                      <a:pt x="600" y="8520"/>
                    </a:cubicBezTo>
                    <a:cubicBezTo>
                      <a:pt x="585" y="8622"/>
                      <a:pt x="659" y="8872"/>
                      <a:pt x="688" y="8924"/>
                    </a:cubicBezTo>
                    <a:cubicBezTo>
                      <a:pt x="718" y="8974"/>
                      <a:pt x="718" y="8991"/>
                      <a:pt x="761" y="9042"/>
                    </a:cubicBezTo>
                    <a:cubicBezTo>
                      <a:pt x="805" y="9092"/>
                      <a:pt x="688" y="9293"/>
                      <a:pt x="805" y="9092"/>
                    </a:cubicBezTo>
                    <a:cubicBezTo>
                      <a:pt x="923" y="8890"/>
                      <a:pt x="967" y="8806"/>
                      <a:pt x="967" y="8806"/>
                    </a:cubicBezTo>
                    <a:lnTo>
                      <a:pt x="1040" y="8705"/>
                    </a:lnTo>
                    <a:cubicBezTo>
                      <a:pt x="1040" y="8705"/>
                      <a:pt x="1040" y="8571"/>
                      <a:pt x="1188" y="8604"/>
                    </a:cubicBezTo>
                    <a:cubicBezTo>
                      <a:pt x="1335" y="8637"/>
                      <a:pt x="1349" y="8604"/>
                      <a:pt x="1393" y="8671"/>
                    </a:cubicBezTo>
                    <a:cubicBezTo>
                      <a:pt x="1437" y="8739"/>
                      <a:pt x="1333" y="8906"/>
                      <a:pt x="1408" y="8924"/>
                    </a:cubicBezTo>
                    <a:cubicBezTo>
                      <a:pt x="1483" y="8940"/>
                      <a:pt x="1702" y="8823"/>
                      <a:pt x="1761" y="8840"/>
                    </a:cubicBezTo>
                    <a:cubicBezTo>
                      <a:pt x="1818" y="8856"/>
                      <a:pt x="1893" y="8872"/>
                      <a:pt x="1922" y="8991"/>
                    </a:cubicBezTo>
                    <a:cubicBezTo>
                      <a:pt x="1952" y="9108"/>
                      <a:pt x="1996" y="9276"/>
                      <a:pt x="2055" y="9310"/>
                    </a:cubicBezTo>
                    <a:cubicBezTo>
                      <a:pt x="2113" y="9344"/>
                      <a:pt x="2099" y="9493"/>
                      <a:pt x="2127" y="9595"/>
                    </a:cubicBezTo>
                    <a:cubicBezTo>
                      <a:pt x="2157" y="9696"/>
                      <a:pt x="2363" y="9763"/>
                      <a:pt x="2407" y="9763"/>
                    </a:cubicBezTo>
                    <a:cubicBezTo>
                      <a:pt x="2452" y="9763"/>
                      <a:pt x="2658" y="9796"/>
                      <a:pt x="2716" y="9829"/>
                    </a:cubicBezTo>
                    <a:cubicBezTo>
                      <a:pt x="2774" y="9863"/>
                      <a:pt x="2716" y="9982"/>
                      <a:pt x="2833" y="10015"/>
                    </a:cubicBezTo>
                    <a:cubicBezTo>
                      <a:pt x="2951" y="10049"/>
                      <a:pt x="2981" y="10317"/>
                      <a:pt x="2981" y="10317"/>
                    </a:cubicBezTo>
                    <a:cubicBezTo>
                      <a:pt x="2981" y="10317"/>
                      <a:pt x="3024" y="10552"/>
                      <a:pt x="2995" y="10620"/>
                    </a:cubicBezTo>
                    <a:cubicBezTo>
                      <a:pt x="2965" y="10686"/>
                      <a:pt x="2981" y="10804"/>
                      <a:pt x="3054" y="10821"/>
                    </a:cubicBezTo>
                    <a:cubicBezTo>
                      <a:pt x="3128" y="10838"/>
                      <a:pt x="3318" y="10872"/>
                      <a:pt x="3318" y="10872"/>
                    </a:cubicBezTo>
                    <a:cubicBezTo>
                      <a:pt x="3318" y="10872"/>
                      <a:pt x="3216" y="11039"/>
                      <a:pt x="3378" y="11107"/>
                    </a:cubicBezTo>
                    <a:cubicBezTo>
                      <a:pt x="3538" y="11173"/>
                      <a:pt x="3700" y="11240"/>
                      <a:pt x="3745" y="11274"/>
                    </a:cubicBezTo>
                    <a:cubicBezTo>
                      <a:pt x="3788" y="11307"/>
                      <a:pt x="3642" y="11459"/>
                      <a:pt x="3833" y="11443"/>
                    </a:cubicBezTo>
                    <a:cubicBezTo>
                      <a:pt x="4025" y="11425"/>
                      <a:pt x="4200" y="11392"/>
                      <a:pt x="4288" y="11475"/>
                    </a:cubicBezTo>
                    <a:cubicBezTo>
                      <a:pt x="4376" y="11560"/>
                      <a:pt x="4303" y="11677"/>
                      <a:pt x="4538" y="11829"/>
                    </a:cubicBezTo>
                    <a:cubicBezTo>
                      <a:pt x="4773" y="11980"/>
                      <a:pt x="4846" y="12030"/>
                      <a:pt x="4905" y="12063"/>
                    </a:cubicBezTo>
                    <a:cubicBezTo>
                      <a:pt x="4965" y="12097"/>
                      <a:pt x="5082" y="12079"/>
                      <a:pt x="5052" y="12282"/>
                    </a:cubicBezTo>
                    <a:cubicBezTo>
                      <a:pt x="5023" y="12483"/>
                      <a:pt x="4994" y="12617"/>
                      <a:pt x="4905" y="12701"/>
                    </a:cubicBezTo>
                    <a:cubicBezTo>
                      <a:pt x="4817" y="12785"/>
                      <a:pt x="4700" y="13054"/>
                      <a:pt x="4641" y="13137"/>
                    </a:cubicBezTo>
                    <a:cubicBezTo>
                      <a:pt x="4582" y="13222"/>
                      <a:pt x="4524" y="13373"/>
                      <a:pt x="4582" y="13507"/>
                    </a:cubicBezTo>
                    <a:cubicBezTo>
                      <a:pt x="4641" y="13641"/>
                      <a:pt x="4714" y="13792"/>
                      <a:pt x="4714" y="13877"/>
                    </a:cubicBezTo>
                    <a:cubicBezTo>
                      <a:pt x="4714" y="13960"/>
                      <a:pt x="4744" y="14212"/>
                      <a:pt x="4700" y="14313"/>
                    </a:cubicBezTo>
                    <a:cubicBezTo>
                      <a:pt x="4656" y="14415"/>
                      <a:pt x="4568" y="14599"/>
                      <a:pt x="4568" y="14599"/>
                    </a:cubicBezTo>
                    <a:cubicBezTo>
                      <a:pt x="4568" y="14599"/>
                      <a:pt x="4729" y="14750"/>
                      <a:pt x="4611" y="14884"/>
                    </a:cubicBezTo>
                    <a:cubicBezTo>
                      <a:pt x="4495" y="15018"/>
                      <a:pt x="4318" y="15169"/>
                      <a:pt x="4230" y="15202"/>
                    </a:cubicBezTo>
                    <a:cubicBezTo>
                      <a:pt x="4141" y="15237"/>
                      <a:pt x="3965" y="15421"/>
                      <a:pt x="3965" y="15421"/>
                    </a:cubicBezTo>
                    <a:cubicBezTo>
                      <a:pt x="3965" y="15421"/>
                      <a:pt x="3980" y="15841"/>
                      <a:pt x="3965" y="15925"/>
                    </a:cubicBezTo>
                    <a:cubicBezTo>
                      <a:pt x="3950" y="16008"/>
                      <a:pt x="3612" y="16680"/>
                      <a:pt x="3730" y="16832"/>
                    </a:cubicBezTo>
                    <a:cubicBezTo>
                      <a:pt x="3848" y="16983"/>
                      <a:pt x="3863" y="17151"/>
                      <a:pt x="3833" y="17252"/>
                    </a:cubicBezTo>
                    <a:cubicBezTo>
                      <a:pt x="3803" y="17351"/>
                      <a:pt x="3760" y="17335"/>
                      <a:pt x="3730" y="17419"/>
                    </a:cubicBezTo>
                    <a:cubicBezTo>
                      <a:pt x="3700" y="17504"/>
                      <a:pt x="3481" y="17436"/>
                      <a:pt x="3612" y="17672"/>
                    </a:cubicBezTo>
                    <a:cubicBezTo>
                      <a:pt x="3745" y="17906"/>
                      <a:pt x="3818" y="17957"/>
                      <a:pt x="3877" y="18091"/>
                    </a:cubicBezTo>
                    <a:cubicBezTo>
                      <a:pt x="3935" y="18224"/>
                      <a:pt x="3921" y="18276"/>
                      <a:pt x="4009" y="18410"/>
                    </a:cubicBezTo>
                    <a:cubicBezTo>
                      <a:pt x="4096" y="18544"/>
                      <a:pt x="4141" y="18678"/>
                      <a:pt x="4244" y="18780"/>
                    </a:cubicBezTo>
                    <a:cubicBezTo>
                      <a:pt x="4347" y="18880"/>
                      <a:pt x="4465" y="18947"/>
                      <a:pt x="4465" y="19064"/>
                    </a:cubicBezTo>
                    <a:cubicBezTo>
                      <a:pt x="4465" y="19181"/>
                      <a:pt x="4686" y="19450"/>
                      <a:pt x="4420" y="19249"/>
                    </a:cubicBezTo>
                    <a:cubicBezTo>
                      <a:pt x="4156" y="19047"/>
                      <a:pt x="4390" y="19233"/>
                      <a:pt x="4053" y="18913"/>
                    </a:cubicBezTo>
                    <a:cubicBezTo>
                      <a:pt x="3715" y="18594"/>
                      <a:pt x="3628" y="18728"/>
                      <a:pt x="3480" y="18528"/>
                    </a:cubicBezTo>
                    <a:cubicBezTo>
                      <a:pt x="3333" y="18326"/>
                      <a:pt x="3553" y="19031"/>
                      <a:pt x="3274" y="18192"/>
                    </a:cubicBezTo>
                    <a:cubicBezTo>
                      <a:pt x="2995" y="17351"/>
                      <a:pt x="2921" y="17452"/>
                      <a:pt x="2847" y="17268"/>
                    </a:cubicBezTo>
                    <a:cubicBezTo>
                      <a:pt x="2774" y="17083"/>
                      <a:pt x="2833" y="17285"/>
                      <a:pt x="2627" y="16865"/>
                    </a:cubicBezTo>
                    <a:cubicBezTo>
                      <a:pt x="2421" y="16445"/>
                      <a:pt x="2598" y="16715"/>
                      <a:pt x="2421" y="16445"/>
                    </a:cubicBezTo>
                    <a:cubicBezTo>
                      <a:pt x="2245" y="16177"/>
                      <a:pt x="2230" y="16546"/>
                      <a:pt x="2143" y="16059"/>
                    </a:cubicBezTo>
                    <a:cubicBezTo>
                      <a:pt x="2054" y="15573"/>
                      <a:pt x="2040" y="15891"/>
                      <a:pt x="1922" y="15337"/>
                    </a:cubicBezTo>
                    <a:cubicBezTo>
                      <a:pt x="1804" y="14783"/>
                      <a:pt x="2011" y="14766"/>
                      <a:pt x="1746" y="14497"/>
                    </a:cubicBezTo>
                    <a:cubicBezTo>
                      <a:pt x="1482" y="14229"/>
                      <a:pt x="1497" y="14364"/>
                      <a:pt x="1408" y="14179"/>
                    </a:cubicBezTo>
                    <a:cubicBezTo>
                      <a:pt x="1320" y="13994"/>
                      <a:pt x="1437" y="14162"/>
                      <a:pt x="1202" y="13693"/>
                    </a:cubicBezTo>
                    <a:cubicBezTo>
                      <a:pt x="967" y="13222"/>
                      <a:pt x="645" y="13037"/>
                      <a:pt x="659" y="12232"/>
                    </a:cubicBezTo>
                    <a:cubicBezTo>
                      <a:pt x="674" y="11425"/>
                      <a:pt x="674" y="11291"/>
                      <a:pt x="674" y="11291"/>
                    </a:cubicBezTo>
                    <a:cubicBezTo>
                      <a:pt x="674" y="11291"/>
                      <a:pt x="321" y="10971"/>
                      <a:pt x="439" y="10502"/>
                    </a:cubicBezTo>
                    <a:cubicBezTo>
                      <a:pt x="555" y="10032"/>
                      <a:pt x="600" y="10183"/>
                      <a:pt x="555" y="10032"/>
                    </a:cubicBezTo>
                    <a:cubicBezTo>
                      <a:pt x="512" y="9880"/>
                      <a:pt x="467" y="9914"/>
                      <a:pt x="350" y="9729"/>
                    </a:cubicBezTo>
                    <a:cubicBezTo>
                      <a:pt x="231" y="9545"/>
                      <a:pt x="218" y="9562"/>
                      <a:pt x="188" y="9444"/>
                    </a:cubicBezTo>
                    <a:cubicBezTo>
                      <a:pt x="159" y="9326"/>
                      <a:pt x="114" y="9074"/>
                      <a:pt x="114" y="9074"/>
                    </a:cubicBezTo>
                    <a:lnTo>
                      <a:pt x="26" y="9159"/>
                    </a:lnTo>
                    <a:cubicBezTo>
                      <a:pt x="26" y="9159"/>
                      <a:pt x="-914" y="19769"/>
                      <a:pt x="8343" y="21331"/>
                    </a:cubicBezTo>
                    <a:cubicBezTo>
                      <a:pt x="8343" y="21331"/>
                      <a:pt x="6205" y="20803"/>
                      <a:pt x="6028" y="20323"/>
                    </a:cubicBezTo>
                    <a:cubicBezTo>
                      <a:pt x="6028" y="20323"/>
                      <a:pt x="5985" y="19869"/>
                      <a:pt x="6073" y="19869"/>
                    </a:cubicBezTo>
                    <a:cubicBezTo>
                      <a:pt x="6161" y="19869"/>
                      <a:pt x="6294" y="19946"/>
                      <a:pt x="6426" y="19819"/>
                    </a:cubicBezTo>
                    <a:cubicBezTo>
                      <a:pt x="6558" y="19693"/>
                      <a:pt x="6713" y="19542"/>
                      <a:pt x="6713" y="19542"/>
                    </a:cubicBezTo>
                    <a:lnTo>
                      <a:pt x="6733" y="19744"/>
                    </a:lnTo>
                    <a:cubicBezTo>
                      <a:pt x="6733" y="19744"/>
                      <a:pt x="6602" y="19768"/>
                      <a:pt x="7020" y="19693"/>
                    </a:cubicBezTo>
                    <a:cubicBezTo>
                      <a:pt x="7439" y="19618"/>
                      <a:pt x="7439" y="19669"/>
                      <a:pt x="7594" y="19594"/>
                    </a:cubicBezTo>
                    <a:cubicBezTo>
                      <a:pt x="7749" y="19518"/>
                      <a:pt x="7925" y="19141"/>
                      <a:pt x="8012" y="19367"/>
                    </a:cubicBezTo>
                    <a:cubicBezTo>
                      <a:pt x="8101" y="19594"/>
                      <a:pt x="7902" y="19491"/>
                      <a:pt x="8101" y="19594"/>
                    </a:cubicBezTo>
                    <a:cubicBezTo>
                      <a:pt x="8298" y="19693"/>
                      <a:pt x="8674" y="19542"/>
                      <a:pt x="8674" y="19542"/>
                    </a:cubicBezTo>
                    <a:cubicBezTo>
                      <a:pt x="8674" y="19542"/>
                      <a:pt x="9313" y="19594"/>
                      <a:pt x="9379" y="19518"/>
                    </a:cubicBezTo>
                    <a:cubicBezTo>
                      <a:pt x="9445" y="19442"/>
                      <a:pt x="9445" y="19316"/>
                      <a:pt x="9555" y="19340"/>
                    </a:cubicBezTo>
                    <a:cubicBezTo>
                      <a:pt x="9665" y="19367"/>
                      <a:pt x="9732" y="19568"/>
                      <a:pt x="9732" y="19568"/>
                    </a:cubicBezTo>
                    <a:lnTo>
                      <a:pt x="9379" y="19795"/>
                    </a:lnTo>
                    <a:lnTo>
                      <a:pt x="9048" y="20072"/>
                    </a:lnTo>
                    <a:cubicBezTo>
                      <a:pt x="9048" y="20072"/>
                      <a:pt x="8894" y="20123"/>
                      <a:pt x="9026" y="20198"/>
                    </a:cubicBezTo>
                    <a:cubicBezTo>
                      <a:pt x="9159" y="20272"/>
                      <a:pt x="9225" y="20249"/>
                      <a:pt x="9379" y="20272"/>
                    </a:cubicBezTo>
                    <a:cubicBezTo>
                      <a:pt x="9533" y="20299"/>
                      <a:pt x="9908" y="20626"/>
                      <a:pt x="9996" y="20424"/>
                    </a:cubicBezTo>
                    <a:cubicBezTo>
                      <a:pt x="10084" y="20222"/>
                      <a:pt x="10106" y="20198"/>
                      <a:pt x="10172" y="20072"/>
                    </a:cubicBezTo>
                    <a:cubicBezTo>
                      <a:pt x="10238" y="19946"/>
                      <a:pt x="10217" y="19795"/>
                      <a:pt x="10372" y="19795"/>
                    </a:cubicBezTo>
                    <a:cubicBezTo>
                      <a:pt x="10524" y="19795"/>
                      <a:pt x="10679" y="19845"/>
                      <a:pt x="10679" y="19845"/>
                    </a:cubicBezTo>
                    <a:lnTo>
                      <a:pt x="10546" y="20172"/>
                    </a:lnTo>
                    <a:cubicBezTo>
                      <a:pt x="10546" y="20172"/>
                      <a:pt x="10811" y="20147"/>
                      <a:pt x="10922" y="20147"/>
                    </a:cubicBezTo>
                    <a:cubicBezTo>
                      <a:pt x="11032" y="20147"/>
                      <a:pt x="11054" y="20348"/>
                      <a:pt x="11208" y="20172"/>
                    </a:cubicBezTo>
                    <a:cubicBezTo>
                      <a:pt x="11362" y="19996"/>
                      <a:pt x="11385" y="19996"/>
                      <a:pt x="11539" y="19971"/>
                    </a:cubicBezTo>
                    <a:cubicBezTo>
                      <a:pt x="11692" y="19946"/>
                      <a:pt x="11913" y="19869"/>
                      <a:pt x="11980" y="19896"/>
                    </a:cubicBezTo>
                    <a:cubicBezTo>
                      <a:pt x="12046" y="19920"/>
                      <a:pt x="12178" y="19946"/>
                      <a:pt x="12244" y="19946"/>
                    </a:cubicBezTo>
                    <a:cubicBezTo>
                      <a:pt x="12311" y="19946"/>
                      <a:pt x="12641" y="20222"/>
                      <a:pt x="12707" y="20172"/>
                    </a:cubicBezTo>
                    <a:cubicBezTo>
                      <a:pt x="12773" y="20123"/>
                      <a:pt x="13170" y="20147"/>
                      <a:pt x="13170" y="20147"/>
                    </a:cubicBezTo>
                    <a:cubicBezTo>
                      <a:pt x="13170" y="20147"/>
                      <a:pt x="12090" y="21280"/>
                      <a:pt x="9799" y="21331"/>
                    </a:cubicBezTo>
                    <a:cubicBezTo>
                      <a:pt x="9799" y="21331"/>
                      <a:pt x="14925" y="21600"/>
                      <a:pt x="17805" y="15891"/>
                    </a:cubicBezTo>
                    <a:cubicBezTo>
                      <a:pt x="20686" y="10183"/>
                      <a:pt x="18688" y="2862"/>
                      <a:pt x="12104" y="310"/>
                    </a:cubicBezTo>
                    <a:cubicBezTo>
                      <a:pt x="12104" y="310"/>
                      <a:pt x="17026" y="2392"/>
                      <a:pt x="18327" y="7781"/>
                    </a:cubicBezTo>
                    <a:lnTo>
                      <a:pt x="18283" y="7883"/>
                    </a:lnTo>
                    <a:cubicBezTo>
                      <a:pt x="18151" y="7731"/>
                      <a:pt x="18151" y="7807"/>
                      <a:pt x="18042" y="7554"/>
                    </a:cubicBezTo>
                    <a:cubicBezTo>
                      <a:pt x="17931" y="7303"/>
                      <a:pt x="18019" y="7354"/>
                      <a:pt x="17931" y="7177"/>
                    </a:cubicBezTo>
                    <a:cubicBezTo>
                      <a:pt x="17843" y="7001"/>
                      <a:pt x="17865" y="7128"/>
                      <a:pt x="17755" y="6951"/>
                    </a:cubicBezTo>
                    <a:cubicBezTo>
                      <a:pt x="17645" y="6774"/>
                      <a:pt x="17622" y="6800"/>
                      <a:pt x="17534" y="6699"/>
                    </a:cubicBezTo>
                    <a:cubicBezTo>
                      <a:pt x="17446" y="6598"/>
                      <a:pt x="17358" y="6271"/>
                      <a:pt x="17292" y="6170"/>
                    </a:cubicBezTo>
                    <a:cubicBezTo>
                      <a:pt x="17225" y="6069"/>
                      <a:pt x="17026" y="6045"/>
                      <a:pt x="16939" y="6019"/>
                    </a:cubicBezTo>
                    <a:cubicBezTo>
                      <a:pt x="16851" y="5994"/>
                      <a:pt x="16895" y="5867"/>
                      <a:pt x="16851" y="5994"/>
                    </a:cubicBezTo>
                    <a:cubicBezTo>
                      <a:pt x="16807" y="6120"/>
                      <a:pt x="16983" y="6321"/>
                      <a:pt x="16983" y="6321"/>
                    </a:cubicBezTo>
                    <a:lnTo>
                      <a:pt x="16983" y="6724"/>
                    </a:lnTo>
                    <a:cubicBezTo>
                      <a:pt x="16983" y="6724"/>
                      <a:pt x="17115" y="7102"/>
                      <a:pt x="17115" y="7203"/>
                    </a:cubicBezTo>
                    <a:cubicBezTo>
                      <a:pt x="17115" y="7303"/>
                      <a:pt x="17006" y="7580"/>
                      <a:pt x="17006" y="7580"/>
                    </a:cubicBezTo>
                    <a:cubicBezTo>
                      <a:pt x="17006" y="7580"/>
                      <a:pt x="16962" y="7883"/>
                      <a:pt x="16873" y="7932"/>
                    </a:cubicBezTo>
                    <a:cubicBezTo>
                      <a:pt x="16786" y="7984"/>
                      <a:pt x="16278" y="8083"/>
                      <a:pt x="16278" y="8083"/>
                    </a:cubicBezTo>
                    <a:cubicBezTo>
                      <a:pt x="16278" y="8083"/>
                      <a:pt x="16123" y="7883"/>
                      <a:pt x="16035" y="7707"/>
                    </a:cubicBezTo>
                    <a:cubicBezTo>
                      <a:pt x="15947" y="7530"/>
                      <a:pt x="15661" y="7480"/>
                      <a:pt x="15617" y="7404"/>
                    </a:cubicBezTo>
                    <a:cubicBezTo>
                      <a:pt x="15573" y="7328"/>
                      <a:pt x="15682" y="7177"/>
                      <a:pt x="15549" y="6976"/>
                    </a:cubicBezTo>
                    <a:cubicBezTo>
                      <a:pt x="15418" y="6774"/>
                      <a:pt x="15549" y="6825"/>
                      <a:pt x="15374" y="6649"/>
                    </a:cubicBezTo>
                    <a:cubicBezTo>
                      <a:pt x="15197" y="6472"/>
                      <a:pt x="15197" y="6472"/>
                      <a:pt x="15197" y="6472"/>
                    </a:cubicBezTo>
                    <a:cubicBezTo>
                      <a:pt x="15197" y="6472"/>
                      <a:pt x="14801" y="6321"/>
                      <a:pt x="14933" y="6573"/>
                    </a:cubicBezTo>
                    <a:cubicBezTo>
                      <a:pt x="15065" y="6825"/>
                      <a:pt x="14912" y="7101"/>
                      <a:pt x="15021" y="7128"/>
                    </a:cubicBezTo>
                    <a:cubicBezTo>
                      <a:pt x="15132" y="7152"/>
                      <a:pt x="15197" y="7052"/>
                      <a:pt x="15286" y="7278"/>
                    </a:cubicBezTo>
                    <a:cubicBezTo>
                      <a:pt x="15374" y="7505"/>
                      <a:pt x="15396" y="7605"/>
                      <a:pt x="15462" y="7681"/>
                    </a:cubicBezTo>
                    <a:cubicBezTo>
                      <a:pt x="15528" y="7756"/>
                      <a:pt x="15549" y="8083"/>
                      <a:pt x="15638" y="8109"/>
                    </a:cubicBezTo>
                    <a:cubicBezTo>
                      <a:pt x="15727" y="8135"/>
                      <a:pt x="15970" y="8109"/>
                      <a:pt x="15947" y="8235"/>
                    </a:cubicBezTo>
                    <a:cubicBezTo>
                      <a:pt x="15925" y="8362"/>
                      <a:pt x="15793" y="8537"/>
                      <a:pt x="15947" y="8588"/>
                    </a:cubicBezTo>
                    <a:cubicBezTo>
                      <a:pt x="16101" y="8637"/>
                      <a:pt x="16122" y="8714"/>
                      <a:pt x="16211" y="8689"/>
                    </a:cubicBezTo>
                    <a:cubicBezTo>
                      <a:pt x="16300" y="8663"/>
                      <a:pt x="16255" y="8714"/>
                      <a:pt x="16410" y="8637"/>
                    </a:cubicBezTo>
                    <a:cubicBezTo>
                      <a:pt x="16563" y="8562"/>
                      <a:pt x="16741" y="8562"/>
                      <a:pt x="16741" y="8562"/>
                    </a:cubicBezTo>
                    <a:cubicBezTo>
                      <a:pt x="16741" y="8562"/>
                      <a:pt x="16939" y="8739"/>
                      <a:pt x="16939" y="8815"/>
                    </a:cubicBezTo>
                    <a:cubicBezTo>
                      <a:pt x="16939" y="8890"/>
                      <a:pt x="16873" y="9318"/>
                      <a:pt x="16873" y="9318"/>
                    </a:cubicBezTo>
                    <a:lnTo>
                      <a:pt x="16674" y="9747"/>
                    </a:lnTo>
                    <a:cubicBezTo>
                      <a:pt x="16674" y="9747"/>
                      <a:pt x="16696" y="10502"/>
                      <a:pt x="16586" y="10502"/>
                    </a:cubicBezTo>
                    <a:cubicBezTo>
                      <a:pt x="16476" y="10502"/>
                      <a:pt x="16344" y="10829"/>
                      <a:pt x="16278" y="10879"/>
                    </a:cubicBezTo>
                    <a:cubicBezTo>
                      <a:pt x="16211" y="10931"/>
                      <a:pt x="16189" y="11434"/>
                      <a:pt x="16189" y="11434"/>
                    </a:cubicBezTo>
                    <a:lnTo>
                      <a:pt x="15990" y="11711"/>
                    </a:lnTo>
                    <a:cubicBezTo>
                      <a:pt x="15990" y="11711"/>
                      <a:pt x="15970" y="12088"/>
                      <a:pt x="15990" y="12189"/>
                    </a:cubicBezTo>
                    <a:cubicBezTo>
                      <a:pt x="16013" y="12289"/>
                      <a:pt x="16057" y="12693"/>
                      <a:pt x="16013" y="12894"/>
                    </a:cubicBezTo>
                    <a:cubicBezTo>
                      <a:pt x="15970" y="13095"/>
                      <a:pt x="15727" y="13297"/>
                      <a:pt x="15727" y="13297"/>
                    </a:cubicBezTo>
                    <a:cubicBezTo>
                      <a:pt x="15727" y="13297"/>
                      <a:pt x="16057" y="13650"/>
                      <a:pt x="15881" y="13700"/>
                    </a:cubicBezTo>
                    <a:cubicBezTo>
                      <a:pt x="15704" y="13750"/>
                      <a:pt x="15528" y="14052"/>
                      <a:pt x="15484" y="14128"/>
                    </a:cubicBezTo>
                    <a:cubicBezTo>
                      <a:pt x="15439" y="14204"/>
                      <a:pt x="15462" y="14355"/>
                      <a:pt x="15352" y="14380"/>
                    </a:cubicBezTo>
                    <a:cubicBezTo>
                      <a:pt x="15242" y="14405"/>
                      <a:pt x="15044" y="14430"/>
                      <a:pt x="15044" y="14505"/>
                    </a:cubicBezTo>
                    <a:cubicBezTo>
                      <a:pt x="15044" y="14581"/>
                      <a:pt x="15044" y="14883"/>
                      <a:pt x="15044" y="14883"/>
                    </a:cubicBezTo>
                    <a:lnTo>
                      <a:pt x="14691" y="15463"/>
                    </a:lnTo>
                    <a:lnTo>
                      <a:pt x="14272" y="15866"/>
                    </a:lnTo>
                    <a:cubicBezTo>
                      <a:pt x="14272" y="15866"/>
                      <a:pt x="14316" y="16143"/>
                      <a:pt x="14183" y="16168"/>
                    </a:cubicBezTo>
                    <a:cubicBezTo>
                      <a:pt x="14053" y="16193"/>
                      <a:pt x="13611" y="16396"/>
                      <a:pt x="13545" y="16471"/>
                    </a:cubicBezTo>
                    <a:cubicBezTo>
                      <a:pt x="13479" y="16547"/>
                      <a:pt x="13148" y="16722"/>
                      <a:pt x="13038" y="16722"/>
                    </a:cubicBezTo>
                    <a:cubicBezTo>
                      <a:pt x="12928" y="16722"/>
                      <a:pt x="13104" y="17075"/>
                      <a:pt x="12928" y="16722"/>
                    </a:cubicBezTo>
                    <a:cubicBezTo>
                      <a:pt x="12750" y="16369"/>
                      <a:pt x="12883" y="16595"/>
                      <a:pt x="12729" y="16194"/>
                    </a:cubicBezTo>
                    <a:cubicBezTo>
                      <a:pt x="12574" y="15791"/>
                      <a:pt x="12574" y="16093"/>
                      <a:pt x="12574" y="15791"/>
                    </a:cubicBezTo>
                    <a:cubicBezTo>
                      <a:pt x="12574" y="15489"/>
                      <a:pt x="12596" y="15766"/>
                      <a:pt x="12574" y="15489"/>
                    </a:cubicBezTo>
                    <a:cubicBezTo>
                      <a:pt x="12553" y="15211"/>
                      <a:pt x="12641" y="15413"/>
                      <a:pt x="12508" y="15086"/>
                    </a:cubicBezTo>
                    <a:cubicBezTo>
                      <a:pt x="12376" y="14758"/>
                      <a:pt x="12398" y="14858"/>
                      <a:pt x="12222" y="14656"/>
                    </a:cubicBezTo>
                    <a:cubicBezTo>
                      <a:pt x="12046" y="14456"/>
                      <a:pt x="11913" y="14656"/>
                      <a:pt x="12024" y="14330"/>
                    </a:cubicBezTo>
                    <a:cubicBezTo>
                      <a:pt x="12134" y="14003"/>
                      <a:pt x="12068" y="14330"/>
                      <a:pt x="12134" y="14003"/>
                    </a:cubicBezTo>
                    <a:cubicBezTo>
                      <a:pt x="12200" y="13675"/>
                      <a:pt x="12111" y="13624"/>
                      <a:pt x="12289" y="13475"/>
                    </a:cubicBezTo>
                    <a:cubicBezTo>
                      <a:pt x="12464" y="13322"/>
                      <a:pt x="12619" y="13298"/>
                      <a:pt x="12596" y="13096"/>
                    </a:cubicBezTo>
                    <a:cubicBezTo>
                      <a:pt x="12574" y="12895"/>
                      <a:pt x="12574" y="12820"/>
                      <a:pt x="12531" y="12693"/>
                    </a:cubicBezTo>
                    <a:cubicBezTo>
                      <a:pt x="12486" y="12567"/>
                      <a:pt x="12311" y="12366"/>
                      <a:pt x="12289" y="12290"/>
                    </a:cubicBezTo>
                    <a:cubicBezTo>
                      <a:pt x="12266" y="12215"/>
                      <a:pt x="12266" y="12265"/>
                      <a:pt x="12134" y="12038"/>
                    </a:cubicBezTo>
                    <a:cubicBezTo>
                      <a:pt x="12002" y="11812"/>
                      <a:pt x="11913" y="11686"/>
                      <a:pt x="11913" y="11686"/>
                    </a:cubicBezTo>
                    <a:cubicBezTo>
                      <a:pt x="11913" y="11686"/>
                      <a:pt x="11869" y="11158"/>
                      <a:pt x="11869" y="10956"/>
                    </a:cubicBezTo>
                    <a:cubicBezTo>
                      <a:pt x="11869" y="10755"/>
                      <a:pt x="11802" y="11081"/>
                      <a:pt x="11869" y="10755"/>
                    </a:cubicBezTo>
                    <a:cubicBezTo>
                      <a:pt x="11935" y="10427"/>
                      <a:pt x="11958" y="10226"/>
                      <a:pt x="11958" y="10226"/>
                    </a:cubicBezTo>
                    <a:cubicBezTo>
                      <a:pt x="11958" y="10226"/>
                      <a:pt x="11627" y="9974"/>
                      <a:pt x="11496" y="9998"/>
                    </a:cubicBezTo>
                    <a:cubicBezTo>
                      <a:pt x="11362" y="10024"/>
                      <a:pt x="11385" y="10251"/>
                      <a:pt x="11186" y="10074"/>
                    </a:cubicBezTo>
                    <a:cubicBezTo>
                      <a:pt x="10989" y="9897"/>
                      <a:pt x="11031" y="9771"/>
                      <a:pt x="10965" y="9721"/>
                    </a:cubicBezTo>
                    <a:cubicBezTo>
                      <a:pt x="10899" y="9670"/>
                      <a:pt x="10767" y="9646"/>
                      <a:pt x="10656" y="9747"/>
                    </a:cubicBezTo>
                    <a:cubicBezTo>
                      <a:pt x="10546" y="9847"/>
                      <a:pt x="10305" y="9847"/>
                      <a:pt x="10106" y="9948"/>
                    </a:cubicBezTo>
                    <a:cubicBezTo>
                      <a:pt x="9908" y="10050"/>
                      <a:pt x="9842" y="10024"/>
                      <a:pt x="9577" y="10024"/>
                    </a:cubicBezTo>
                    <a:cubicBezTo>
                      <a:pt x="9312" y="10024"/>
                      <a:pt x="9004" y="10124"/>
                      <a:pt x="8806" y="9998"/>
                    </a:cubicBezTo>
                    <a:cubicBezTo>
                      <a:pt x="8608" y="9872"/>
                      <a:pt x="8585" y="10050"/>
                      <a:pt x="8498" y="9798"/>
                    </a:cubicBezTo>
                    <a:cubicBezTo>
                      <a:pt x="8409" y="9545"/>
                      <a:pt x="8498" y="9570"/>
                      <a:pt x="8298" y="9445"/>
                    </a:cubicBezTo>
                    <a:cubicBezTo>
                      <a:pt x="8101" y="9319"/>
                      <a:pt x="8056" y="9419"/>
                      <a:pt x="8034" y="9193"/>
                    </a:cubicBezTo>
                    <a:cubicBezTo>
                      <a:pt x="8012" y="8966"/>
                      <a:pt x="8122" y="9016"/>
                      <a:pt x="7968" y="8815"/>
                    </a:cubicBezTo>
                    <a:cubicBezTo>
                      <a:pt x="7813" y="8613"/>
                      <a:pt x="8056" y="8917"/>
                      <a:pt x="7813" y="8613"/>
                    </a:cubicBezTo>
                    <a:cubicBezTo>
                      <a:pt x="7572" y="8311"/>
                      <a:pt x="7483" y="8563"/>
                      <a:pt x="7572" y="8311"/>
                    </a:cubicBezTo>
                    <a:cubicBezTo>
                      <a:pt x="7658" y="8060"/>
                      <a:pt x="7726" y="8210"/>
                      <a:pt x="7726" y="7908"/>
                    </a:cubicBezTo>
                    <a:cubicBezTo>
                      <a:pt x="7726" y="7606"/>
                      <a:pt x="8122" y="8035"/>
                      <a:pt x="7880" y="7430"/>
                    </a:cubicBezTo>
                    <a:cubicBezTo>
                      <a:pt x="7638" y="6826"/>
                      <a:pt x="7595" y="6951"/>
                      <a:pt x="7814" y="6497"/>
                    </a:cubicBezTo>
                    <a:cubicBezTo>
                      <a:pt x="8034" y="6045"/>
                      <a:pt x="8321" y="5893"/>
                      <a:pt x="8366" y="5793"/>
                    </a:cubicBezTo>
                    <a:cubicBezTo>
                      <a:pt x="8410" y="5692"/>
                      <a:pt x="8498" y="5440"/>
                      <a:pt x="8585" y="5365"/>
                    </a:cubicBezTo>
                    <a:cubicBezTo>
                      <a:pt x="8674" y="5289"/>
                      <a:pt x="8608" y="5214"/>
                      <a:pt x="8806" y="5238"/>
                    </a:cubicBezTo>
                    <a:cubicBezTo>
                      <a:pt x="9005" y="5263"/>
                      <a:pt x="9225" y="5163"/>
                      <a:pt x="9357" y="5011"/>
                    </a:cubicBezTo>
                    <a:cubicBezTo>
                      <a:pt x="9489" y="4861"/>
                      <a:pt x="9666" y="4635"/>
                      <a:pt x="9754" y="4609"/>
                    </a:cubicBezTo>
                    <a:cubicBezTo>
                      <a:pt x="9842" y="4583"/>
                      <a:pt x="9799" y="4635"/>
                      <a:pt x="9996" y="4583"/>
                    </a:cubicBezTo>
                    <a:cubicBezTo>
                      <a:pt x="10195" y="4533"/>
                      <a:pt x="10238" y="4509"/>
                      <a:pt x="10372" y="4509"/>
                    </a:cubicBezTo>
                    <a:cubicBezTo>
                      <a:pt x="10503" y="4509"/>
                      <a:pt x="10238" y="4559"/>
                      <a:pt x="10613" y="4483"/>
                    </a:cubicBezTo>
                    <a:cubicBezTo>
                      <a:pt x="10990" y="4407"/>
                      <a:pt x="10900" y="4407"/>
                      <a:pt x="10990" y="4407"/>
                    </a:cubicBezTo>
                    <a:cubicBezTo>
                      <a:pt x="11076" y="4407"/>
                      <a:pt x="11032" y="4433"/>
                      <a:pt x="11186" y="4458"/>
                    </a:cubicBezTo>
                    <a:cubicBezTo>
                      <a:pt x="11340" y="4483"/>
                      <a:pt x="11319" y="4105"/>
                      <a:pt x="11340" y="4483"/>
                    </a:cubicBezTo>
                    <a:cubicBezTo>
                      <a:pt x="11362" y="4861"/>
                      <a:pt x="11208" y="5038"/>
                      <a:pt x="11473" y="5063"/>
                    </a:cubicBezTo>
                    <a:cubicBezTo>
                      <a:pt x="11738" y="5088"/>
                      <a:pt x="11473" y="5088"/>
                      <a:pt x="11738" y="5088"/>
                    </a:cubicBezTo>
                    <a:cubicBezTo>
                      <a:pt x="12002" y="5088"/>
                      <a:pt x="11936" y="5138"/>
                      <a:pt x="12068" y="5214"/>
                    </a:cubicBezTo>
                    <a:cubicBezTo>
                      <a:pt x="12201" y="5289"/>
                      <a:pt x="12266" y="5389"/>
                      <a:pt x="12465" y="5389"/>
                    </a:cubicBezTo>
                    <a:cubicBezTo>
                      <a:pt x="12663" y="5389"/>
                      <a:pt x="12376" y="5717"/>
                      <a:pt x="12663" y="5389"/>
                    </a:cubicBezTo>
                    <a:cubicBezTo>
                      <a:pt x="12949" y="5063"/>
                      <a:pt x="12442" y="5011"/>
                      <a:pt x="12949" y="5063"/>
                    </a:cubicBezTo>
                    <a:cubicBezTo>
                      <a:pt x="13456" y="5113"/>
                      <a:pt x="13523" y="5238"/>
                      <a:pt x="13611" y="5188"/>
                    </a:cubicBezTo>
                    <a:cubicBezTo>
                      <a:pt x="13699" y="5138"/>
                      <a:pt x="13721" y="5238"/>
                      <a:pt x="13942" y="5113"/>
                    </a:cubicBezTo>
                    <a:cubicBezTo>
                      <a:pt x="14162" y="4988"/>
                      <a:pt x="14183" y="4988"/>
                      <a:pt x="14272" y="5038"/>
                    </a:cubicBezTo>
                    <a:cubicBezTo>
                      <a:pt x="14361" y="5088"/>
                      <a:pt x="14361" y="5315"/>
                      <a:pt x="14449" y="5088"/>
                    </a:cubicBezTo>
                    <a:cubicBezTo>
                      <a:pt x="14537" y="4861"/>
                      <a:pt x="14713" y="4937"/>
                      <a:pt x="14449" y="4786"/>
                    </a:cubicBezTo>
                    <a:cubicBezTo>
                      <a:pt x="14183" y="4635"/>
                      <a:pt x="14096" y="4811"/>
                      <a:pt x="14053" y="4609"/>
                    </a:cubicBezTo>
                    <a:cubicBezTo>
                      <a:pt x="14007" y="4407"/>
                      <a:pt x="14272" y="4458"/>
                      <a:pt x="14007" y="4407"/>
                    </a:cubicBezTo>
                    <a:cubicBezTo>
                      <a:pt x="13743" y="4358"/>
                      <a:pt x="13786" y="4358"/>
                      <a:pt x="13589" y="4281"/>
                    </a:cubicBezTo>
                    <a:cubicBezTo>
                      <a:pt x="13390" y="4207"/>
                      <a:pt x="13192" y="4509"/>
                      <a:pt x="13126" y="4281"/>
                    </a:cubicBezTo>
                    <a:cubicBezTo>
                      <a:pt x="13060" y="4055"/>
                      <a:pt x="12686" y="4433"/>
                      <a:pt x="13060" y="4055"/>
                    </a:cubicBezTo>
                    <a:cubicBezTo>
                      <a:pt x="13434" y="3677"/>
                      <a:pt x="13280" y="3526"/>
                      <a:pt x="13523" y="3602"/>
                    </a:cubicBezTo>
                    <a:cubicBezTo>
                      <a:pt x="13765" y="3677"/>
                      <a:pt x="13699" y="3930"/>
                      <a:pt x="13852" y="3778"/>
                    </a:cubicBezTo>
                    <a:cubicBezTo>
                      <a:pt x="14007" y="3627"/>
                      <a:pt x="14294" y="3526"/>
                      <a:pt x="14007" y="3300"/>
                    </a:cubicBezTo>
                    <a:cubicBezTo>
                      <a:pt x="13720" y="3073"/>
                      <a:pt x="13919" y="3173"/>
                      <a:pt x="13632" y="3022"/>
                    </a:cubicBezTo>
                    <a:cubicBezTo>
                      <a:pt x="13346" y="2871"/>
                      <a:pt x="13082" y="3602"/>
                      <a:pt x="12949" y="3501"/>
                    </a:cubicBezTo>
                    <a:cubicBezTo>
                      <a:pt x="12817" y="3401"/>
                      <a:pt x="12750" y="3325"/>
                      <a:pt x="12663" y="3376"/>
                    </a:cubicBezTo>
                    <a:cubicBezTo>
                      <a:pt x="12574" y="3426"/>
                      <a:pt x="12574" y="3701"/>
                      <a:pt x="12553" y="3904"/>
                    </a:cubicBezTo>
                    <a:cubicBezTo>
                      <a:pt x="12532" y="4105"/>
                      <a:pt x="12707" y="4156"/>
                      <a:pt x="12420" y="4004"/>
                    </a:cubicBezTo>
                    <a:cubicBezTo>
                      <a:pt x="12134" y="3853"/>
                      <a:pt x="12729" y="3930"/>
                      <a:pt x="12090" y="3652"/>
                    </a:cubicBezTo>
                    <a:cubicBezTo>
                      <a:pt x="11451" y="3376"/>
                      <a:pt x="11230" y="3450"/>
                      <a:pt x="11142" y="3551"/>
                    </a:cubicBezTo>
                    <a:cubicBezTo>
                      <a:pt x="11054" y="3652"/>
                      <a:pt x="10922" y="3627"/>
                      <a:pt x="10856" y="3701"/>
                    </a:cubicBezTo>
                    <a:cubicBezTo>
                      <a:pt x="10789" y="3778"/>
                      <a:pt x="11054" y="3954"/>
                      <a:pt x="10789" y="3778"/>
                    </a:cubicBezTo>
                    <a:cubicBezTo>
                      <a:pt x="10524" y="3602"/>
                      <a:pt x="10260" y="3877"/>
                      <a:pt x="10260" y="3877"/>
                    </a:cubicBezTo>
                    <a:cubicBezTo>
                      <a:pt x="10260" y="3877"/>
                      <a:pt x="10172" y="3829"/>
                      <a:pt x="10062" y="3929"/>
                    </a:cubicBezTo>
                    <a:cubicBezTo>
                      <a:pt x="9952" y="4030"/>
                      <a:pt x="9732" y="4105"/>
                      <a:pt x="9599" y="4054"/>
                    </a:cubicBezTo>
                    <a:cubicBezTo>
                      <a:pt x="9466" y="4004"/>
                      <a:pt x="9181" y="4105"/>
                      <a:pt x="9423" y="3753"/>
                    </a:cubicBezTo>
                    <a:cubicBezTo>
                      <a:pt x="9665" y="3400"/>
                      <a:pt x="9488" y="3602"/>
                      <a:pt x="9863" y="3425"/>
                    </a:cubicBezTo>
                    <a:cubicBezTo>
                      <a:pt x="10238" y="3249"/>
                      <a:pt x="10789" y="3223"/>
                      <a:pt x="10305" y="3097"/>
                    </a:cubicBezTo>
                    <a:cubicBezTo>
                      <a:pt x="9820" y="2972"/>
                      <a:pt x="10569" y="2972"/>
                      <a:pt x="9930" y="2619"/>
                    </a:cubicBezTo>
                    <a:cubicBezTo>
                      <a:pt x="9291" y="2267"/>
                      <a:pt x="9269" y="2746"/>
                      <a:pt x="9291" y="2267"/>
                    </a:cubicBezTo>
                    <a:cubicBezTo>
                      <a:pt x="9312" y="1788"/>
                      <a:pt x="9246" y="1763"/>
                      <a:pt x="9115" y="1788"/>
                    </a:cubicBezTo>
                    <a:cubicBezTo>
                      <a:pt x="8982" y="1813"/>
                      <a:pt x="8585" y="1914"/>
                      <a:pt x="8431" y="1939"/>
                    </a:cubicBezTo>
                    <a:cubicBezTo>
                      <a:pt x="8277" y="1964"/>
                      <a:pt x="8453" y="2116"/>
                      <a:pt x="8167" y="1914"/>
                    </a:cubicBezTo>
                    <a:cubicBezTo>
                      <a:pt x="7879" y="1712"/>
                      <a:pt x="7770" y="2015"/>
                      <a:pt x="7879" y="1712"/>
                    </a:cubicBezTo>
                    <a:cubicBezTo>
                      <a:pt x="7991" y="1411"/>
                      <a:pt x="8012" y="1361"/>
                      <a:pt x="8188" y="1184"/>
                    </a:cubicBezTo>
                    <a:cubicBezTo>
                      <a:pt x="8365" y="1007"/>
                      <a:pt x="8321" y="353"/>
                      <a:pt x="8761" y="604"/>
                    </a:cubicBezTo>
                    <a:cubicBezTo>
                      <a:pt x="9203" y="856"/>
                      <a:pt x="9026" y="780"/>
                      <a:pt x="9379" y="806"/>
                    </a:cubicBezTo>
                    <a:cubicBezTo>
                      <a:pt x="9731" y="832"/>
                      <a:pt x="9886" y="755"/>
                      <a:pt x="9886" y="680"/>
                    </a:cubicBezTo>
                    <a:cubicBezTo>
                      <a:pt x="9886" y="604"/>
                      <a:pt x="9488" y="378"/>
                      <a:pt x="9488" y="378"/>
                    </a:cubicBezTo>
                    <a:cubicBezTo>
                      <a:pt x="9488" y="378"/>
                      <a:pt x="9357" y="428"/>
                      <a:pt x="9401" y="353"/>
                    </a:cubicBezTo>
                    <a:cubicBezTo>
                      <a:pt x="9445" y="277"/>
                      <a:pt x="9533" y="126"/>
                      <a:pt x="9533" y="126"/>
                    </a:cubicBezTo>
                    <a:lnTo>
                      <a:pt x="9401" y="1"/>
                    </a:lnTo>
                    <a:cubicBezTo>
                      <a:pt x="9402" y="0"/>
                      <a:pt x="8168" y="0"/>
                      <a:pt x="7859" y="74"/>
                    </a:cubicBezTo>
                    <a:close/>
                    <a:moveTo>
                      <a:pt x="7859" y="7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1" name="Group 37"/>
            <p:cNvGrpSpPr>
              <a:grpSpLocks/>
            </p:cNvGrpSpPr>
            <p:nvPr/>
          </p:nvGrpSpPr>
          <p:grpSpPr bwMode="auto">
            <a:xfrm>
              <a:off x="5064" y="3424"/>
              <a:ext cx="650" cy="639"/>
              <a:chOff x="0" y="0"/>
              <a:chExt cx="650" cy="639"/>
            </a:xfrm>
            <a:grpFill/>
          </p:grpSpPr>
          <p:sp>
            <p:nvSpPr>
              <p:cNvPr id="96" name="AutoShape 35"/>
              <p:cNvSpPr>
                <a:spLocks/>
              </p:cNvSpPr>
              <p:nvPr/>
            </p:nvSpPr>
            <p:spPr bwMode="auto">
              <a:xfrm>
                <a:off x="0" y="0"/>
                <a:ext cx="639" cy="639"/>
              </a:xfrm>
              <a:custGeom>
                <a:avLst/>
                <a:gdLst/>
                <a:ahLst/>
                <a:cxnLst/>
                <a:rect l="0" t="0" r="r" b="b"/>
                <a:pathLst>
                  <a:path w="21600" h="21600">
                    <a:moveTo>
                      <a:pt x="10799" y="0"/>
                    </a:moveTo>
                    <a:cubicBezTo>
                      <a:pt x="4835" y="0"/>
                      <a:pt x="0" y="4834"/>
                      <a:pt x="0" y="10800"/>
                    </a:cubicBezTo>
                    <a:cubicBezTo>
                      <a:pt x="0" y="16765"/>
                      <a:pt x="4835" y="21600"/>
                      <a:pt x="10799" y="21600"/>
                    </a:cubicBezTo>
                    <a:cubicBezTo>
                      <a:pt x="16764" y="21600"/>
                      <a:pt x="21600" y="16765"/>
                      <a:pt x="21600" y="10800"/>
                    </a:cubicBezTo>
                    <a:cubicBezTo>
                      <a:pt x="21600" y="4834"/>
                      <a:pt x="16764" y="0"/>
                      <a:pt x="10799" y="0"/>
                    </a:cubicBezTo>
                    <a:close/>
                    <a:moveTo>
                      <a:pt x="10799" y="21102"/>
                    </a:moveTo>
                    <a:cubicBezTo>
                      <a:pt x="5111" y="21102"/>
                      <a:pt x="499" y="16489"/>
                      <a:pt x="499" y="10800"/>
                    </a:cubicBezTo>
                    <a:cubicBezTo>
                      <a:pt x="499" y="5110"/>
                      <a:pt x="5111" y="497"/>
                      <a:pt x="10799" y="497"/>
                    </a:cubicBezTo>
                    <a:cubicBezTo>
                      <a:pt x="16489" y="497"/>
                      <a:pt x="21101" y="5110"/>
                      <a:pt x="21101" y="10800"/>
                    </a:cubicBezTo>
                    <a:cubicBezTo>
                      <a:pt x="21101" y="16489"/>
                      <a:pt x="16489" y="21102"/>
                      <a:pt x="10799" y="21102"/>
                    </a:cubicBezTo>
                    <a:close/>
                    <a:moveTo>
                      <a:pt x="10799" y="2110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7" name="AutoShape 36"/>
              <p:cNvSpPr>
                <a:spLocks/>
              </p:cNvSpPr>
              <p:nvPr/>
            </p:nvSpPr>
            <p:spPr bwMode="auto">
              <a:xfrm>
                <a:off x="16" y="8"/>
                <a:ext cx="634" cy="620"/>
              </a:xfrm>
              <a:custGeom>
                <a:avLst/>
                <a:gdLst/>
                <a:ahLst/>
                <a:cxnLst/>
                <a:rect l="0" t="0" r="r" b="b"/>
                <a:pathLst>
                  <a:path w="19089" h="21332">
                    <a:moveTo>
                      <a:pt x="7858" y="75"/>
                    </a:moveTo>
                    <a:cubicBezTo>
                      <a:pt x="7858" y="75"/>
                      <a:pt x="4618" y="554"/>
                      <a:pt x="2414" y="3449"/>
                    </a:cubicBezTo>
                    <a:cubicBezTo>
                      <a:pt x="2414" y="3449"/>
                      <a:pt x="4111" y="1435"/>
                      <a:pt x="5147" y="1435"/>
                    </a:cubicBezTo>
                    <a:lnTo>
                      <a:pt x="5379" y="1548"/>
                    </a:lnTo>
                    <a:cubicBezTo>
                      <a:pt x="5379" y="1548"/>
                      <a:pt x="5345" y="1649"/>
                      <a:pt x="5313" y="1686"/>
                    </a:cubicBezTo>
                    <a:cubicBezTo>
                      <a:pt x="5280" y="1725"/>
                      <a:pt x="5148" y="1926"/>
                      <a:pt x="5148" y="1976"/>
                    </a:cubicBezTo>
                    <a:cubicBezTo>
                      <a:pt x="5148" y="2027"/>
                      <a:pt x="5159" y="2190"/>
                      <a:pt x="5159" y="2190"/>
                    </a:cubicBezTo>
                    <a:lnTo>
                      <a:pt x="5081" y="2316"/>
                    </a:lnTo>
                    <a:cubicBezTo>
                      <a:pt x="5081" y="2316"/>
                      <a:pt x="5004" y="2354"/>
                      <a:pt x="4982" y="2393"/>
                    </a:cubicBezTo>
                    <a:cubicBezTo>
                      <a:pt x="4960" y="2431"/>
                      <a:pt x="4917" y="2443"/>
                      <a:pt x="4917" y="2531"/>
                    </a:cubicBezTo>
                    <a:cubicBezTo>
                      <a:pt x="4917" y="2618"/>
                      <a:pt x="4939" y="2732"/>
                      <a:pt x="4939" y="2732"/>
                    </a:cubicBezTo>
                    <a:lnTo>
                      <a:pt x="4949" y="2946"/>
                    </a:lnTo>
                    <a:lnTo>
                      <a:pt x="4894" y="3072"/>
                    </a:lnTo>
                    <a:lnTo>
                      <a:pt x="4751" y="3172"/>
                    </a:lnTo>
                    <a:cubicBezTo>
                      <a:pt x="4751" y="3172"/>
                      <a:pt x="4585" y="3211"/>
                      <a:pt x="4519" y="3172"/>
                    </a:cubicBezTo>
                    <a:cubicBezTo>
                      <a:pt x="4453" y="3135"/>
                      <a:pt x="4431" y="2984"/>
                      <a:pt x="4431" y="2984"/>
                    </a:cubicBezTo>
                    <a:lnTo>
                      <a:pt x="4619" y="2845"/>
                    </a:lnTo>
                    <a:cubicBezTo>
                      <a:pt x="4619" y="2845"/>
                      <a:pt x="4641" y="2807"/>
                      <a:pt x="4585" y="2770"/>
                    </a:cubicBezTo>
                    <a:cubicBezTo>
                      <a:pt x="4531" y="2732"/>
                      <a:pt x="4541" y="2605"/>
                      <a:pt x="4442" y="2631"/>
                    </a:cubicBezTo>
                    <a:cubicBezTo>
                      <a:pt x="4343" y="2656"/>
                      <a:pt x="4189" y="2807"/>
                      <a:pt x="4189" y="2807"/>
                    </a:cubicBezTo>
                    <a:lnTo>
                      <a:pt x="4024" y="2934"/>
                    </a:lnTo>
                    <a:cubicBezTo>
                      <a:pt x="4024" y="2934"/>
                      <a:pt x="3946" y="3160"/>
                      <a:pt x="3980" y="3160"/>
                    </a:cubicBezTo>
                    <a:cubicBezTo>
                      <a:pt x="4012" y="3160"/>
                      <a:pt x="4101" y="3223"/>
                      <a:pt x="4101" y="3223"/>
                    </a:cubicBezTo>
                    <a:cubicBezTo>
                      <a:pt x="4101" y="3223"/>
                      <a:pt x="4122" y="3285"/>
                      <a:pt x="4122" y="3348"/>
                    </a:cubicBezTo>
                    <a:cubicBezTo>
                      <a:pt x="4122" y="3411"/>
                      <a:pt x="4068" y="3538"/>
                      <a:pt x="4068" y="3538"/>
                    </a:cubicBezTo>
                    <a:cubicBezTo>
                      <a:pt x="4068" y="3538"/>
                      <a:pt x="4034" y="3601"/>
                      <a:pt x="3924" y="3576"/>
                    </a:cubicBezTo>
                    <a:cubicBezTo>
                      <a:pt x="3814" y="3550"/>
                      <a:pt x="3714" y="3525"/>
                      <a:pt x="3648" y="3501"/>
                    </a:cubicBezTo>
                    <a:cubicBezTo>
                      <a:pt x="3583" y="3476"/>
                      <a:pt x="3516" y="3438"/>
                      <a:pt x="3451" y="3462"/>
                    </a:cubicBezTo>
                    <a:cubicBezTo>
                      <a:pt x="3385" y="3487"/>
                      <a:pt x="3362" y="3513"/>
                      <a:pt x="3351" y="3550"/>
                    </a:cubicBezTo>
                    <a:cubicBezTo>
                      <a:pt x="3339" y="3588"/>
                      <a:pt x="3108" y="3738"/>
                      <a:pt x="3108" y="3738"/>
                    </a:cubicBezTo>
                    <a:cubicBezTo>
                      <a:pt x="3108" y="3738"/>
                      <a:pt x="3031" y="3777"/>
                      <a:pt x="3031" y="3828"/>
                    </a:cubicBezTo>
                    <a:cubicBezTo>
                      <a:pt x="3031" y="3877"/>
                      <a:pt x="2965" y="4067"/>
                      <a:pt x="2965" y="4067"/>
                    </a:cubicBezTo>
                    <a:cubicBezTo>
                      <a:pt x="2965" y="4067"/>
                      <a:pt x="2889" y="4154"/>
                      <a:pt x="2745" y="4193"/>
                    </a:cubicBezTo>
                    <a:cubicBezTo>
                      <a:pt x="2602" y="4231"/>
                      <a:pt x="2568" y="4281"/>
                      <a:pt x="2568" y="4281"/>
                    </a:cubicBezTo>
                    <a:lnTo>
                      <a:pt x="2492" y="4469"/>
                    </a:lnTo>
                    <a:cubicBezTo>
                      <a:pt x="2492" y="4469"/>
                      <a:pt x="2381" y="4558"/>
                      <a:pt x="2304" y="4671"/>
                    </a:cubicBezTo>
                    <a:cubicBezTo>
                      <a:pt x="2228" y="4784"/>
                      <a:pt x="1996" y="4972"/>
                      <a:pt x="1963" y="4986"/>
                    </a:cubicBezTo>
                    <a:cubicBezTo>
                      <a:pt x="1930" y="4998"/>
                      <a:pt x="1842" y="5112"/>
                      <a:pt x="1808" y="5212"/>
                    </a:cubicBezTo>
                    <a:cubicBezTo>
                      <a:pt x="1776" y="5314"/>
                      <a:pt x="1786" y="5465"/>
                      <a:pt x="1754" y="5514"/>
                    </a:cubicBezTo>
                    <a:cubicBezTo>
                      <a:pt x="1720" y="5565"/>
                      <a:pt x="1677" y="5704"/>
                      <a:pt x="1664" y="5805"/>
                    </a:cubicBezTo>
                    <a:cubicBezTo>
                      <a:pt x="1655" y="5905"/>
                      <a:pt x="1599" y="6031"/>
                      <a:pt x="1555" y="6068"/>
                    </a:cubicBezTo>
                    <a:cubicBezTo>
                      <a:pt x="1511" y="6108"/>
                      <a:pt x="1444" y="6183"/>
                      <a:pt x="1412" y="6195"/>
                    </a:cubicBezTo>
                    <a:cubicBezTo>
                      <a:pt x="1378" y="6207"/>
                      <a:pt x="1180" y="6283"/>
                      <a:pt x="1114" y="6333"/>
                    </a:cubicBezTo>
                    <a:cubicBezTo>
                      <a:pt x="1048" y="6384"/>
                      <a:pt x="1015" y="6510"/>
                      <a:pt x="1015" y="6548"/>
                    </a:cubicBezTo>
                    <a:cubicBezTo>
                      <a:pt x="1015" y="6586"/>
                      <a:pt x="1114" y="6674"/>
                      <a:pt x="1148" y="6674"/>
                    </a:cubicBezTo>
                    <a:cubicBezTo>
                      <a:pt x="1180" y="6674"/>
                      <a:pt x="1280" y="6711"/>
                      <a:pt x="1280" y="6711"/>
                    </a:cubicBezTo>
                    <a:cubicBezTo>
                      <a:pt x="1280" y="6711"/>
                      <a:pt x="1290" y="6913"/>
                      <a:pt x="1290" y="6950"/>
                    </a:cubicBezTo>
                    <a:cubicBezTo>
                      <a:pt x="1290" y="6988"/>
                      <a:pt x="1225" y="7177"/>
                      <a:pt x="1290" y="7177"/>
                    </a:cubicBezTo>
                    <a:cubicBezTo>
                      <a:pt x="1357" y="7177"/>
                      <a:pt x="1457" y="7203"/>
                      <a:pt x="1457" y="7203"/>
                    </a:cubicBezTo>
                    <a:lnTo>
                      <a:pt x="1632" y="7254"/>
                    </a:lnTo>
                    <a:lnTo>
                      <a:pt x="1786" y="7366"/>
                    </a:lnTo>
                    <a:lnTo>
                      <a:pt x="1875" y="7441"/>
                    </a:lnTo>
                    <a:cubicBezTo>
                      <a:pt x="1875" y="7441"/>
                      <a:pt x="1853" y="7554"/>
                      <a:pt x="1831" y="7594"/>
                    </a:cubicBezTo>
                    <a:cubicBezTo>
                      <a:pt x="1808" y="7631"/>
                      <a:pt x="1764" y="7719"/>
                      <a:pt x="1732" y="7707"/>
                    </a:cubicBezTo>
                    <a:cubicBezTo>
                      <a:pt x="1698" y="7693"/>
                      <a:pt x="1709" y="7693"/>
                      <a:pt x="1677" y="7605"/>
                    </a:cubicBezTo>
                    <a:cubicBezTo>
                      <a:pt x="1643" y="7518"/>
                      <a:pt x="1655" y="7480"/>
                      <a:pt x="1577" y="7454"/>
                    </a:cubicBezTo>
                    <a:cubicBezTo>
                      <a:pt x="1500" y="7430"/>
                      <a:pt x="1423" y="7518"/>
                      <a:pt x="1389" y="7493"/>
                    </a:cubicBezTo>
                    <a:cubicBezTo>
                      <a:pt x="1357" y="7467"/>
                      <a:pt x="1302" y="7467"/>
                      <a:pt x="1246" y="7404"/>
                    </a:cubicBezTo>
                    <a:cubicBezTo>
                      <a:pt x="1191" y="7341"/>
                      <a:pt x="1180" y="7455"/>
                      <a:pt x="1191" y="7341"/>
                    </a:cubicBezTo>
                    <a:cubicBezTo>
                      <a:pt x="1202" y="7228"/>
                      <a:pt x="1246" y="7177"/>
                      <a:pt x="1224" y="7128"/>
                    </a:cubicBezTo>
                    <a:cubicBezTo>
                      <a:pt x="1202" y="7077"/>
                      <a:pt x="1136" y="6964"/>
                      <a:pt x="1091" y="6964"/>
                    </a:cubicBezTo>
                    <a:cubicBezTo>
                      <a:pt x="1048" y="6964"/>
                      <a:pt x="1113" y="7064"/>
                      <a:pt x="1048" y="6964"/>
                    </a:cubicBezTo>
                    <a:cubicBezTo>
                      <a:pt x="981" y="6863"/>
                      <a:pt x="938" y="6826"/>
                      <a:pt x="904" y="6839"/>
                    </a:cubicBezTo>
                    <a:cubicBezTo>
                      <a:pt x="871" y="6850"/>
                      <a:pt x="828" y="6863"/>
                      <a:pt x="828" y="6800"/>
                    </a:cubicBezTo>
                    <a:cubicBezTo>
                      <a:pt x="828" y="6737"/>
                      <a:pt x="860" y="6611"/>
                      <a:pt x="860" y="6549"/>
                    </a:cubicBezTo>
                    <a:cubicBezTo>
                      <a:pt x="860" y="6485"/>
                      <a:pt x="893" y="6384"/>
                      <a:pt x="893" y="6333"/>
                    </a:cubicBezTo>
                    <a:cubicBezTo>
                      <a:pt x="893" y="6284"/>
                      <a:pt x="939" y="5980"/>
                      <a:pt x="939" y="5980"/>
                    </a:cubicBezTo>
                    <a:cubicBezTo>
                      <a:pt x="939" y="5980"/>
                      <a:pt x="645" y="6641"/>
                      <a:pt x="541" y="7144"/>
                    </a:cubicBezTo>
                    <a:cubicBezTo>
                      <a:pt x="541" y="7144"/>
                      <a:pt x="659" y="7127"/>
                      <a:pt x="659" y="7211"/>
                    </a:cubicBezTo>
                    <a:cubicBezTo>
                      <a:pt x="659" y="7296"/>
                      <a:pt x="688" y="7378"/>
                      <a:pt x="673" y="7462"/>
                    </a:cubicBezTo>
                    <a:cubicBezTo>
                      <a:pt x="659" y="7548"/>
                      <a:pt x="659" y="7530"/>
                      <a:pt x="659" y="7799"/>
                    </a:cubicBezTo>
                    <a:cubicBezTo>
                      <a:pt x="659" y="8067"/>
                      <a:pt x="718" y="8135"/>
                      <a:pt x="688" y="8219"/>
                    </a:cubicBezTo>
                    <a:cubicBezTo>
                      <a:pt x="659" y="8302"/>
                      <a:pt x="615" y="8419"/>
                      <a:pt x="600" y="8520"/>
                    </a:cubicBezTo>
                    <a:cubicBezTo>
                      <a:pt x="585" y="8621"/>
                      <a:pt x="659" y="8872"/>
                      <a:pt x="688" y="8924"/>
                    </a:cubicBezTo>
                    <a:cubicBezTo>
                      <a:pt x="718" y="8974"/>
                      <a:pt x="718" y="8991"/>
                      <a:pt x="761" y="9041"/>
                    </a:cubicBezTo>
                    <a:cubicBezTo>
                      <a:pt x="805" y="9091"/>
                      <a:pt x="688" y="9293"/>
                      <a:pt x="805" y="9091"/>
                    </a:cubicBezTo>
                    <a:cubicBezTo>
                      <a:pt x="923" y="8890"/>
                      <a:pt x="966" y="8806"/>
                      <a:pt x="966" y="8806"/>
                    </a:cubicBezTo>
                    <a:lnTo>
                      <a:pt x="1040" y="8706"/>
                    </a:lnTo>
                    <a:cubicBezTo>
                      <a:pt x="1040" y="8706"/>
                      <a:pt x="1040" y="8571"/>
                      <a:pt x="1188" y="8604"/>
                    </a:cubicBezTo>
                    <a:cubicBezTo>
                      <a:pt x="1335" y="8637"/>
                      <a:pt x="1349" y="8604"/>
                      <a:pt x="1393" y="8671"/>
                    </a:cubicBezTo>
                    <a:cubicBezTo>
                      <a:pt x="1438" y="8739"/>
                      <a:pt x="1334" y="8906"/>
                      <a:pt x="1408" y="8924"/>
                    </a:cubicBezTo>
                    <a:cubicBezTo>
                      <a:pt x="1482" y="8940"/>
                      <a:pt x="1702" y="8823"/>
                      <a:pt x="1761" y="8841"/>
                    </a:cubicBezTo>
                    <a:cubicBezTo>
                      <a:pt x="1818" y="8857"/>
                      <a:pt x="1893" y="8872"/>
                      <a:pt x="1922" y="8991"/>
                    </a:cubicBezTo>
                    <a:cubicBezTo>
                      <a:pt x="1952" y="9109"/>
                      <a:pt x="1996" y="9276"/>
                      <a:pt x="2055" y="9310"/>
                    </a:cubicBezTo>
                    <a:cubicBezTo>
                      <a:pt x="2114" y="9344"/>
                      <a:pt x="2100" y="9494"/>
                      <a:pt x="2127" y="9595"/>
                    </a:cubicBezTo>
                    <a:cubicBezTo>
                      <a:pt x="2157" y="9696"/>
                      <a:pt x="2363" y="9763"/>
                      <a:pt x="2407" y="9763"/>
                    </a:cubicBezTo>
                    <a:cubicBezTo>
                      <a:pt x="2452" y="9763"/>
                      <a:pt x="2658" y="9796"/>
                      <a:pt x="2716" y="9829"/>
                    </a:cubicBezTo>
                    <a:cubicBezTo>
                      <a:pt x="2775" y="9863"/>
                      <a:pt x="2716" y="9982"/>
                      <a:pt x="2833" y="10016"/>
                    </a:cubicBezTo>
                    <a:cubicBezTo>
                      <a:pt x="2951" y="10049"/>
                      <a:pt x="2981" y="10317"/>
                      <a:pt x="2981" y="10317"/>
                    </a:cubicBezTo>
                    <a:cubicBezTo>
                      <a:pt x="2981" y="10317"/>
                      <a:pt x="3024" y="10552"/>
                      <a:pt x="2995" y="10620"/>
                    </a:cubicBezTo>
                    <a:cubicBezTo>
                      <a:pt x="2965" y="10686"/>
                      <a:pt x="2981" y="10804"/>
                      <a:pt x="3054" y="10820"/>
                    </a:cubicBezTo>
                    <a:cubicBezTo>
                      <a:pt x="3128" y="10838"/>
                      <a:pt x="3318" y="10872"/>
                      <a:pt x="3318" y="10872"/>
                    </a:cubicBezTo>
                    <a:cubicBezTo>
                      <a:pt x="3318" y="10872"/>
                      <a:pt x="3215" y="11038"/>
                      <a:pt x="3377" y="11107"/>
                    </a:cubicBezTo>
                    <a:cubicBezTo>
                      <a:pt x="3538" y="11173"/>
                      <a:pt x="3700" y="11240"/>
                      <a:pt x="3745" y="11274"/>
                    </a:cubicBezTo>
                    <a:cubicBezTo>
                      <a:pt x="3788" y="11307"/>
                      <a:pt x="3642" y="11459"/>
                      <a:pt x="3833" y="11442"/>
                    </a:cubicBezTo>
                    <a:cubicBezTo>
                      <a:pt x="4024" y="11425"/>
                      <a:pt x="4200" y="11391"/>
                      <a:pt x="4288" y="11475"/>
                    </a:cubicBezTo>
                    <a:cubicBezTo>
                      <a:pt x="4376" y="11559"/>
                      <a:pt x="4303" y="11677"/>
                      <a:pt x="4538" y="11828"/>
                    </a:cubicBezTo>
                    <a:cubicBezTo>
                      <a:pt x="4773" y="11979"/>
                      <a:pt x="4846" y="12029"/>
                      <a:pt x="4904" y="12063"/>
                    </a:cubicBezTo>
                    <a:cubicBezTo>
                      <a:pt x="4964" y="12096"/>
                      <a:pt x="5081" y="12078"/>
                      <a:pt x="5051" y="12282"/>
                    </a:cubicBezTo>
                    <a:cubicBezTo>
                      <a:pt x="5022" y="12482"/>
                      <a:pt x="4994" y="12617"/>
                      <a:pt x="4904" y="12701"/>
                    </a:cubicBezTo>
                    <a:cubicBezTo>
                      <a:pt x="4817" y="12784"/>
                      <a:pt x="4699" y="13053"/>
                      <a:pt x="4641" y="13137"/>
                    </a:cubicBezTo>
                    <a:cubicBezTo>
                      <a:pt x="4582" y="13222"/>
                      <a:pt x="4524" y="13372"/>
                      <a:pt x="4582" y="13506"/>
                    </a:cubicBezTo>
                    <a:cubicBezTo>
                      <a:pt x="4641" y="13640"/>
                      <a:pt x="4713" y="13792"/>
                      <a:pt x="4713" y="13876"/>
                    </a:cubicBezTo>
                    <a:cubicBezTo>
                      <a:pt x="4713" y="13960"/>
                      <a:pt x="4744" y="14212"/>
                      <a:pt x="4699" y="14313"/>
                    </a:cubicBezTo>
                    <a:cubicBezTo>
                      <a:pt x="4655" y="14414"/>
                      <a:pt x="4567" y="14598"/>
                      <a:pt x="4567" y="14598"/>
                    </a:cubicBezTo>
                    <a:cubicBezTo>
                      <a:pt x="4567" y="14598"/>
                      <a:pt x="4729" y="14749"/>
                      <a:pt x="4611" y="14884"/>
                    </a:cubicBezTo>
                    <a:cubicBezTo>
                      <a:pt x="4494" y="15017"/>
                      <a:pt x="4317" y="15168"/>
                      <a:pt x="4229" y="15201"/>
                    </a:cubicBezTo>
                    <a:cubicBezTo>
                      <a:pt x="4140" y="15237"/>
                      <a:pt x="3964" y="15421"/>
                      <a:pt x="3964" y="15421"/>
                    </a:cubicBezTo>
                    <a:cubicBezTo>
                      <a:pt x="3964" y="15421"/>
                      <a:pt x="3980" y="15841"/>
                      <a:pt x="3964" y="15925"/>
                    </a:cubicBezTo>
                    <a:cubicBezTo>
                      <a:pt x="3950" y="16008"/>
                      <a:pt x="3611" y="16679"/>
                      <a:pt x="3729" y="16832"/>
                    </a:cubicBezTo>
                    <a:cubicBezTo>
                      <a:pt x="3847" y="16983"/>
                      <a:pt x="3861" y="17151"/>
                      <a:pt x="3832" y="17251"/>
                    </a:cubicBezTo>
                    <a:cubicBezTo>
                      <a:pt x="3803" y="17351"/>
                      <a:pt x="3759" y="17335"/>
                      <a:pt x="3729" y="17419"/>
                    </a:cubicBezTo>
                    <a:cubicBezTo>
                      <a:pt x="3699" y="17504"/>
                      <a:pt x="3480" y="17436"/>
                      <a:pt x="3611" y="17671"/>
                    </a:cubicBezTo>
                    <a:cubicBezTo>
                      <a:pt x="3744" y="17905"/>
                      <a:pt x="3817" y="17956"/>
                      <a:pt x="3877" y="18091"/>
                    </a:cubicBezTo>
                    <a:cubicBezTo>
                      <a:pt x="3935" y="18223"/>
                      <a:pt x="3921" y="18275"/>
                      <a:pt x="4009" y="18409"/>
                    </a:cubicBezTo>
                    <a:cubicBezTo>
                      <a:pt x="4095" y="18543"/>
                      <a:pt x="4140" y="18677"/>
                      <a:pt x="4244" y="18779"/>
                    </a:cubicBezTo>
                    <a:cubicBezTo>
                      <a:pt x="4347" y="18879"/>
                      <a:pt x="4465" y="18946"/>
                      <a:pt x="4465" y="19063"/>
                    </a:cubicBezTo>
                    <a:cubicBezTo>
                      <a:pt x="4465" y="19181"/>
                      <a:pt x="4685" y="19449"/>
                      <a:pt x="4420" y="19249"/>
                    </a:cubicBezTo>
                    <a:cubicBezTo>
                      <a:pt x="4155" y="19046"/>
                      <a:pt x="4390" y="19232"/>
                      <a:pt x="4052" y="18913"/>
                    </a:cubicBezTo>
                    <a:cubicBezTo>
                      <a:pt x="3715" y="18594"/>
                      <a:pt x="3627" y="18727"/>
                      <a:pt x="3480" y="18527"/>
                    </a:cubicBezTo>
                    <a:cubicBezTo>
                      <a:pt x="3332" y="18325"/>
                      <a:pt x="3553" y="19030"/>
                      <a:pt x="3273" y="18191"/>
                    </a:cubicBezTo>
                    <a:cubicBezTo>
                      <a:pt x="2995" y="17350"/>
                      <a:pt x="2921" y="17452"/>
                      <a:pt x="2847" y="17267"/>
                    </a:cubicBezTo>
                    <a:cubicBezTo>
                      <a:pt x="2774" y="17082"/>
                      <a:pt x="2832" y="17284"/>
                      <a:pt x="2627" y="16864"/>
                    </a:cubicBezTo>
                    <a:cubicBezTo>
                      <a:pt x="2421" y="16444"/>
                      <a:pt x="2599" y="16714"/>
                      <a:pt x="2421" y="16444"/>
                    </a:cubicBezTo>
                    <a:cubicBezTo>
                      <a:pt x="2245" y="16176"/>
                      <a:pt x="2230" y="16545"/>
                      <a:pt x="2142" y="16058"/>
                    </a:cubicBezTo>
                    <a:cubicBezTo>
                      <a:pt x="2055" y="15572"/>
                      <a:pt x="2040" y="15890"/>
                      <a:pt x="1922" y="15337"/>
                    </a:cubicBezTo>
                    <a:cubicBezTo>
                      <a:pt x="1805" y="14783"/>
                      <a:pt x="2011" y="14766"/>
                      <a:pt x="1746" y="14497"/>
                    </a:cubicBezTo>
                    <a:cubicBezTo>
                      <a:pt x="1482" y="14228"/>
                      <a:pt x="1497" y="14363"/>
                      <a:pt x="1408" y="14178"/>
                    </a:cubicBezTo>
                    <a:cubicBezTo>
                      <a:pt x="1320" y="13993"/>
                      <a:pt x="1438" y="14161"/>
                      <a:pt x="1202" y="13692"/>
                    </a:cubicBezTo>
                    <a:cubicBezTo>
                      <a:pt x="967" y="13222"/>
                      <a:pt x="645" y="13037"/>
                      <a:pt x="659" y="12231"/>
                    </a:cubicBezTo>
                    <a:cubicBezTo>
                      <a:pt x="674" y="11425"/>
                      <a:pt x="674" y="11291"/>
                      <a:pt x="674" y="11291"/>
                    </a:cubicBezTo>
                    <a:cubicBezTo>
                      <a:pt x="674" y="11291"/>
                      <a:pt x="322" y="10971"/>
                      <a:pt x="439" y="10502"/>
                    </a:cubicBezTo>
                    <a:cubicBezTo>
                      <a:pt x="556" y="10031"/>
                      <a:pt x="600" y="10183"/>
                      <a:pt x="556" y="10031"/>
                    </a:cubicBezTo>
                    <a:cubicBezTo>
                      <a:pt x="512" y="9880"/>
                      <a:pt x="468" y="9913"/>
                      <a:pt x="350" y="9728"/>
                    </a:cubicBezTo>
                    <a:cubicBezTo>
                      <a:pt x="231" y="9545"/>
                      <a:pt x="218" y="9561"/>
                      <a:pt x="189" y="9444"/>
                    </a:cubicBezTo>
                    <a:cubicBezTo>
                      <a:pt x="159" y="9326"/>
                      <a:pt x="115" y="9073"/>
                      <a:pt x="115" y="9073"/>
                    </a:cubicBezTo>
                    <a:lnTo>
                      <a:pt x="26" y="9158"/>
                    </a:lnTo>
                    <a:cubicBezTo>
                      <a:pt x="26" y="9158"/>
                      <a:pt x="-914" y="19768"/>
                      <a:pt x="8342" y="21330"/>
                    </a:cubicBezTo>
                    <a:cubicBezTo>
                      <a:pt x="8342" y="21330"/>
                      <a:pt x="6205" y="20802"/>
                      <a:pt x="6028" y="20322"/>
                    </a:cubicBezTo>
                    <a:cubicBezTo>
                      <a:pt x="6028" y="20322"/>
                      <a:pt x="5985" y="19869"/>
                      <a:pt x="6073" y="19869"/>
                    </a:cubicBezTo>
                    <a:cubicBezTo>
                      <a:pt x="6161" y="19869"/>
                      <a:pt x="6294" y="19945"/>
                      <a:pt x="6426" y="19819"/>
                    </a:cubicBezTo>
                    <a:cubicBezTo>
                      <a:pt x="6559" y="19693"/>
                      <a:pt x="6713" y="19542"/>
                      <a:pt x="6713" y="19542"/>
                    </a:cubicBezTo>
                    <a:lnTo>
                      <a:pt x="6734" y="19743"/>
                    </a:lnTo>
                    <a:cubicBezTo>
                      <a:pt x="6734" y="19743"/>
                      <a:pt x="6602" y="19768"/>
                      <a:pt x="7020" y="19692"/>
                    </a:cubicBezTo>
                    <a:cubicBezTo>
                      <a:pt x="7439" y="19617"/>
                      <a:pt x="7439" y="19668"/>
                      <a:pt x="7594" y="19593"/>
                    </a:cubicBezTo>
                    <a:cubicBezTo>
                      <a:pt x="7748" y="19516"/>
                      <a:pt x="7925" y="19139"/>
                      <a:pt x="8012" y="19366"/>
                    </a:cubicBezTo>
                    <a:cubicBezTo>
                      <a:pt x="8100" y="19593"/>
                      <a:pt x="7902" y="19491"/>
                      <a:pt x="8100" y="19593"/>
                    </a:cubicBezTo>
                    <a:cubicBezTo>
                      <a:pt x="8299" y="19692"/>
                      <a:pt x="8674" y="19542"/>
                      <a:pt x="8674" y="19542"/>
                    </a:cubicBezTo>
                    <a:cubicBezTo>
                      <a:pt x="8674" y="19542"/>
                      <a:pt x="9312" y="19593"/>
                      <a:pt x="9379" y="19516"/>
                    </a:cubicBezTo>
                    <a:cubicBezTo>
                      <a:pt x="9444" y="19441"/>
                      <a:pt x="9444" y="19316"/>
                      <a:pt x="9556" y="19340"/>
                    </a:cubicBezTo>
                    <a:cubicBezTo>
                      <a:pt x="9665" y="19366"/>
                      <a:pt x="9731" y="19567"/>
                      <a:pt x="9731" y="19567"/>
                    </a:cubicBezTo>
                    <a:lnTo>
                      <a:pt x="9379" y="19794"/>
                    </a:lnTo>
                    <a:lnTo>
                      <a:pt x="9048" y="20070"/>
                    </a:lnTo>
                    <a:cubicBezTo>
                      <a:pt x="9048" y="20070"/>
                      <a:pt x="8894" y="20121"/>
                      <a:pt x="9026" y="20197"/>
                    </a:cubicBezTo>
                    <a:cubicBezTo>
                      <a:pt x="9159" y="20271"/>
                      <a:pt x="9225" y="20248"/>
                      <a:pt x="9379" y="20271"/>
                    </a:cubicBezTo>
                    <a:cubicBezTo>
                      <a:pt x="9534" y="20297"/>
                      <a:pt x="9908" y="20624"/>
                      <a:pt x="9996" y="20423"/>
                    </a:cubicBezTo>
                    <a:cubicBezTo>
                      <a:pt x="10084" y="20221"/>
                      <a:pt x="10106" y="20197"/>
                      <a:pt x="10172" y="20070"/>
                    </a:cubicBezTo>
                    <a:cubicBezTo>
                      <a:pt x="10239" y="19945"/>
                      <a:pt x="10217" y="19794"/>
                      <a:pt x="10372" y="19794"/>
                    </a:cubicBezTo>
                    <a:cubicBezTo>
                      <a:pt x="10525" y="19794"/>
                      <a:pt x="10679" y="19845"/>
                      <a:pt x="10679" y="19845"/>
                    </a:cubicBezTo>
                    <a:lnTo>
                      <a:pt x="10546" y="20171"/>
                    </a:lnTo>
                    <a:cubicBezTo>
                      <a:pt x="10546" y="20171"/>
                      <a:pt x="10811" y="20145"/>
                      <a:pt x="10922" y="20145"/>
                    </a:cubicBezTo>
                    <a:cubicBezTo>
                      <a:pt x="11032" y="20145"/>
                      <a:pt x="11054" y="20347"/>
                      <a:pt x="11209" y="20171"/>
                    </a:cubicBezTo>
                    <a:cubicBezTo>
                      <a:pt x="11362" y="19995"/>
                      <a:pt x="11385" y="19995"/>
                      <a:pt x="11538" y="19970"/>
                    </a:cubicBezTo>
                    <a:cubicBezTo>
                      <a:pt x="11692" y="19945"/>
                      <a:pt x="11914" y="19868"/>
                      <a:pt x="11979" y="19895"/>
                    </a:cubicBezTo>
                    <a:cubicBezTo>
                      <a:pt x="12046" y="19919"/>
                      <a:pt x="12178" y="19945"/>
                      <a:pt x="12244" y="19945"/>
                    </a:cubicBezTo>
                    <a:cubicBezTo>
                      <a:pt x="12310" y="19945"/>
                      <a:pt x="12641" y="20221"/>
                      <a:pt x="12707" y="20172"/>
                    </a:cubicBezTo>
                    <a:cubicBezTo>
                      <a:pt x="12773" y="20121"/>
                      <a:pt x="13170" y="20146"/>
                      <a:pt x="13170" y="20146"/>
                    </a:cubicBezTo>
                    <a:cubicBezTo>
                      <a:pt x="13170" y="20146"/>
                      <a:pt x="12089" y="21280"/>
                      <a:pt x="9799" y="21330"/>
                    </a:cubicBezTo>
                    <a:cubicBezTo>
                      <a:pt x="9799" y="21330"/>
                      <a:pt x="14926" y="21600"/>
                      <a:pt x="17805" y="15890"/>
                    </a:cubicBezTo>
                    <a:cubicBezTo>
                      <a:pt x="20686" y="10183"/>
                      <a:pt x="18688" y="2861"/>
                      <a:pt x="12104" y="310"/>
                    </a:cubicBezTo>
                    <a:cubicBezTo>
                      <a:pt x="12104" y="310"/>
                      <a:pt x="17026" y="2392"/>
                      <a:pt x="18327" y="7780"/>
                    </a:cubicBezTo>
                    <a:lnTo>
                      <a:pt x="18283" y="7882"/>
                    </a:lnTo>
                    <a:cubicBezTo>
                      <a:pt x="18151" y="7730"/>
                      <a:pt x="18151" y="7806"/>
                      <a:pt x="18041" y="7554"/>
                    </a:cubicBezTo>
                    <a:cubicBezTo>
                      <a:pt x="17930" y="7302"/>
                      <a:pt x="18019" y="7353"/>
                      <a:pt x="17930" y="7177"/>
                    </a:cubicBezTo>
                    <a:cubicBezTo>
                      <a:pt x="17843" y="7001"/>
                      <a:pt x="17864" y="7127"/>
                      <a:pt x="17755" y="6950"/>
                    </a:cubicBezTo>
                    <a:cubicBezTo>
                      <a:pt x="17644" y="6773"/>
                      <a:pt x="17621" y="6799"/>
                      <a:pt x="17533" y="6699"/>
                    </a:cubicBezTo>
                    <a:cubicBezTo>
                      <a:pt x="17446" y="6598"/>
                      <a:pt x="17357" y="6270"/>
                      <a:pt x="17291" y="6169"/>
                    </a:cubicBezTo>
                    <a:cubicBezTo>
                      <a:pt x="17225" y="6068"/>
                      <a:pt x="17026" y="6044"/>
                      <a:pt x="16939" y="6018"/>
                    </a:cubicBezTo>
                    <a:cubicBezTo>
                      <a:pt x="16850" y="5993"/>
                      <a:pt x="16894" y="5867"/>
                      <a:pt x="16850" y="5993"/>
                    </a:cubicBezTo>
                    <a:cubicBezTo>
                      <a:pt x="16806" y="6119"/>
                      <a:pt x="16982" y="6320"/>
                      <a:pt x="16982" y="6320"/>
                    </a:cubicBezTo>
                    <a:lnTo>
                      <a:pt x="16982" y="6724"/>
                    </a:lnTo>
                    <a:cubicBezTo>
                      <a:pt x="16982" y="6724"/>
                      <a:pt x="17115" y="7101"/>
                      <a:pt x="17115" y="7203"/>
                    </a:cubicBezTo>
                    <a:cubicBezTo>
                      <a:pt x="17115" y="7302"/>
                      <a:pt x="17005" y="7579"/>
                      <a:pt x="17005" y="7579"/>
                    </a:cubicBezTo>
                    <a:cubicBezTo>
                      <a:pt x="17005" y="7579"/>
                      <a:pt x="16962" y="7882"/>
                      <a:pt x="16873" y="7932"/>
                    </a:cubicBezTo>
                    <a:cubicBezTo>
                      <a:pt x="16785" y="7983"/>
                      <a:pt x="16277" y="8082"/>
                      <a:pt x="16277" y="8082"/>
                    </a:cubicBezTo>
                    <a:cubicBezTo>
                      <a:pt x="16277" y="8082"/>
                      <a:pt x="16123" y="7882"/>
                      <a:pt x="16034" y="7706"/>
                    </a:cubicBezTo>
                    <a:cubicBezTo>
                      <a:pt x="15947" y="7530"/>
                      <a:pt x="15660" y="7479"/>
                      <a:pt x="15617" y="7403"/>
                    </a:cubicBezTo>
                    <a:cubicBezTo>
                      <a:pt x="15573" y="7327"/>
                      <a:pt x="15682" y="7177"/>
                      <a:pt x="15549" y="6974"/>
                    </a:cubicBezTo>
                    <a:cubicBezTo>
                      <a:pt x="15418" y="6773"/>
                      <a:pt x="15549" y="6825"/>
                      <a:pt x="15374" y="6648"/>
                    </a:cubicBezTo>
                    <a:cubicBezTo>
                      <a:pt x="15197" y="6471"/>
                      <a:pt x="15197" y="6471"/>
                      <a:pt x="15197" y="6471"/>
                    </a:cubicBezTo>
                    <a:cubicBezTo>
                      <a:pt x="15197" y="6471"/>
                      <a:pt x="14800" y="6320"/>
                      <a:pt x="14932" y="6572"/>
                    </a:cubicBezTo>
                    <a:cubicBezTo>
                      <a:pt x="15065" y="6825"/>
                      <a:pt x="14911" y="7100"/>
                      <a:pt x="15021" y="7126"/>
                    </a:cubicBezTo>
                    <a:cubicBezTo>
                      <a:pt x="15131" y="7151"/>
                      <a:pt x="15197" y="7051"/>
                      <a:pt x="15286" y="7277"/>
                    </a:cubicBezTo>
                    <a:cubicBezTo>
                      <a:pt x="15374" y="7504"/>
                      <a:pt x="15396" y="7604"/>
                      <a:pt x="15462" y="7681"/>
                    </a:cubicBezTo>
                    <a:cubicBezTo>
                      <a:pt x="15528" y="7755"/>
                      <a:pt x="15549" y="8082"/>
                      <a:pt x="15638" y="8108"/>
                    </a:cubicBezTo>
                    <a:cubicBezTo>
                      <a:pt x="15727" y="8134"/>
                      <a:pt x="15970" y="8108"/>
                      <a:pt x="15947" y="8234"/>
                    </a:cubicBezTo>
                    <a:cubicBezTo>
                      <a:pt x="15924" y="8361"/>
                      <a:pt x="15792" y="8536"/>
                      <a:pt x="15947" y="8586"/>
                    </a:cubicBezTo>
                    <a:cubicBezTo>
                      <a:pt x="16100" y="8636"/>
                      <a:pt x="16122" y="8713"/>
                      <a:pt x="16211" y="8687"/>
                    </a:cubicBezTo>
                    <a:cubicBezTo>
                      <a:pt x="16300" y="8662"/>
                      <a:pt x="16255" y="8713"/>
                      <a:pt x="16410" y="8636"/>
                    </a:cubicBezTo>
                    <a:cubicBezTo>
                      <a:pt x="16563" y="8562"/>
                      <a:pt x="16741" y="8562"/>
                      <a:pt x="16741" y="8562"/>
                    </a:cubicBezTo>
                    <a:cubicBezTo>
                      <a:pt x="16741" y="8562"/>
                      <a:pt x="16939" y="8738"/>
                      <a:pt x="16939" y="8813"/>
                    </a:cubicBezTo>
                    <a:cubicBezTo>
                      <a:pt x="16939" y="8888"/>
                      <a:pt x="16873" y="9317"/>
                      <a:pt x="16873" y="9317"/>
                    </a:cubicBezTo>
                    <a:lnTo>
                      <a:pt x="16674" y="9746"/>
                    </a:lnTo>
                    <a:cubicBezTo>
                      <a:pt x="16674" y="9746"/>
                      <a:pt x="16696" y="10501"/>
                      <a:pt x="16586" y="10501"/>
                    </a:cubicBezTo>
                    <a:cubicBezTo>
                      <a:pt x="16476" y="10501"/>
                      <a:pt x="16343" y="10827"/>
                      <a:pt x="16278" y="10878"/>
                    </a:cubicBezTo>
                    <a:cubicBezTo>
                      <a:pt x="16211" y="10929"/>
                      <a:pt x="16189" y="11432"/>
                      <a:pt x="16189" y="11432"/>
                    </a:cubicBezTo>
                    <a:lnTo>
                      <a:pt x="15990" y="11709"/>
                    </a:lnTo>
                    <a:cubicBezTo>
                      <a:pt x="15990" y="11709"/>
                      <a:pt x="15970" y="12086"/>
                      <a:pt x="15990" y="12188"/>
                    </a:cubicBezTo>
                    <a:cubicBezTo>
                      <a:pt x="16012" y="12288"/>
                      <a:pt x="16057" y="12692"/>
                      <a:pt x="16012" y="12893"/>
                    </a:cubicBezTo>
                    <a:cubicBezTo>
                      <a:pt x="15970" y="13094"/>
                      <a:pt x="15727" y="13296"/>
                      <a:pt x="15727" y="13296"/>
                    </a:cubicBezTo>
                    <a:cubicBezTo>
                      <a:pt x="15727" y="13296"/>
                      <a:pt x="16057" y="13649"/>
                      <a:pt x="15881" y="13699"/>
                    </a:cubicBezTo>
                    <a:cubicBezTo>
                      <a:pt x="15704" y="13749"/>
                      <a:pt x="15528" y="14051"/>
                      <a:pt x="15484" y="14127"/>
                    </a:cubicBezTo>
                    <a:cubicBezTo>
                      <a:pt x="15440" y="14203"/>
                      <a:pt x="15462" y="14354"/>
                      <a:pt x="15352" y="14379"/>
                    </a:cubicBezTo>
                    <a:cubicBezTo>
                      <a:pt x="15241" y="14404"/>
                      <a:pt x="15044" y="14429"/>
                      <a:pt x="15044" y="14504"/>
                    </a:cubicBezTo>
                    <a:cubicBezTo>
                      <a:pt x="15044" y="14580"/>
                      <a:pt x="15044" y="14883"/>
                      <a:pt x="15044" y="14883"/>
                    </a:cubicBezTo>
                    <a:lnTo>
                      <a:pt x="14691" y="15462"/>
                    </a:lnTo>
                    <a:lnTo>
                      <a:pt x="14272" y="15865"/>
                    </a:lnTo>
                    <a:cubicBezTo>
                      <a:pt x="14272" y="15865"/>
                      <a:pt x="14316" y="16143"/>
                      <a:pt x="14183" y="16167"/>
                    </a:cubicBezTo>
                    <a:cubicBezTo>
                      <a:pt x="14052" y="16192"/>
                      <a:pt x="13610" y="16395"/>
                      <a:pt x="13545" y="16470"/>
                    </a:cubicBezTo>
                    <a:cubicBezTo>
                      <a:pt x="13479" y="16545"/>
                      <a:pt x="13148" y="16721"/>
                      <a:pt x="13038" y="16721"/>
                    </a:cubicBezTo>
                    <a:cubicBezTo>
                      <a:pt x="12928" y="16721"/>
                      <a:pt x="13104" y="17073"/>
                      <a:pt x="12928" y="16721"/>
                    </a:cubicBezTo>
                    <a:cubicBezTo>
                      <a:pt x="12751" y="16368"/>
                      <a:pt x="12884" y="16595"/>
                      <a:pt x="12729" y="16192"/>
                    </a:cubicBezTo>
                    <a:cubicBezTo>
                      <a:pt x="12574" y="15789"/>
                      <a:pt x="12574" y="16092"/>
                      <a:pt x="12574" y="15789"/>
                    </a:cubicBezTo>
                    <a:cubicBezTo>
                      <a:pt x="12574" y="15487"/>
                      <a:pt x="12597" y="15764"/>
                      <a:pt x="12574" y="15487"/>
                    </a:cubicBezTo>
                    <a:cubicBezTo>
                      <a:pt x="12553" y="15209"/>
                      <a:pt x="12641" y="15411"/>
                      <a:pt x="12508" y="15084"/>
                    </a:cubicBezTo>
                    <a:cubicBezTo>
                      <a:pt x="12377" y="14757"/>
                      <a:pt x="12399" y="14857"/>
                      <a:pt x="12223" y="14655"/>
                    </a:cubicBezTo>
                    <a:cubicBezTo>
                      <a:pt x="12047" y="14454"/>
                      <a:pt x="11914" y="14655"/>
                      <a:pt x="12024" y="14328"/>
                    </a:cubicBezTo>
                    <a:cubicBezTo>
                      <a:pt x="12135" y="14001"/>
                      <a:pt x="12069" y="14328"/>
                      <a:pt x="12135" y="14001"/>
                    </a:cubicBezTo>
                    <a:cubicBezTo>
                      <a:pt x="12201" y="13673"/>
                      <a:pt x="12113" y="13623"/>
                      <a:pt x="12290" y="13472"/>
                    </a:cubicBezTo>
                    <a:cubicBezTo>
                      <a:pt x="12465" y="13321"/>
                      <a:pt x="12620" y="13296"/>
                      <a:pt x="12597" y="13094"/>
                    </a:cubicBezTo>
                    <a:cubicBezTo>
                      <a:pt x="12575" y="12893"/>
                      <a:pt x="12575" y="12818"/>
                      <a:pt x="12532" y="12692"/>
                    </a:cubicBezTo>
                    <a:cubicBezTo>
                      <a:pt x="12486" y="12565"/>
                      <a:pt x="12311" y="12364"/>
                      <a:pt x="12289" y="12288"/>
                    </a:cubicBezTo>
                    <a:cubicBezTo>
                      <a:pt x="12265" y="12213"/>
                      <a:pt x="12265" y="12263"/>
                      <a:pt x="12134" y="12036"/>
                    </a:cubicBezTo>
                    <a:cubicBezTo>
                      <a:pt x="12002" y="11810"/>
                      <a:pt x="11914" y="11685"/>
                      <a:pt x="11914" y="11685"/>
                    </a:cubicBezTo>
                    <a:cubicBezTo>
                      <a:pt x="11914" y="11685"/>
                      <a:pt x="11869" y="11156"/>
                      <a:pt x="11869" y="10954"/>
                    </a:cubicBezTo>
                    <a:cubicBezTo>
                      <a:pt x="11869" y="10753"/>
                      <a:pt x="11803" y="11080"/>
                      <a:pt x="11869" y="10753"/>
                    </a:cubicBezTo>
                    <a:cubicBezTo>
                      <a:pt x="11936" y="10425"/>
                      <a:pt x="11958" y="10224"/>
                      <a:pt x="11958" y="10224"/>
                    </a:cubicBezTo>
                    <a:cubicBezTo>
                      <a:pt x="11958" y="10224"/>
                      <a:pt x="11628" y="9972"/>
                      <a:pt x="11496" y="9996"/>
                    </a:cubicBezTo>
                    <a:cubicBezTo>
                      <a:pt x="11362" y="10022"/>
                      <a:pt x="11385" y="10249"/>
                      <a:pt x="11186" y="10072"/>
                    </a:cubicBezTo>
                    <a:cubicBezTo>
                      <a:pt x="10990" y="9896"/>
                      <a:pt x="11032" y="9769"/>
                      <a:pt x="10966" y="9720"/>
                    </a:cubicBezTo>
                    <a:cubicBezTo>
                      <a:pt x="10899" y="9669"/>
                      <a:pt x="10768" y="9645"/>
                      <a:pt x="10657" y="9746"/>
                    </a:cubicBezTo>
                    <a:cubicBezTo>
                      <a:pt x="10547" y="9846"/>
                      <a:pt x="10305" y="9846"/>
                      <a:pt x="10106" y="9946"/>
                    </a:cubicBezTo>
                    <a:cubicBezTo>
                      <a:pt x="9908" y="10048"/>
                      <a:pt x="9842" y="10022"/>
                      <a:pt x="9578" y="10022"/>
                    </a:cubicBezTo>
                    <a:cubicBezTo>
                      <a:pt x="9312" y="10022"/>
                      <a:pt x="9005" y="10122"/>
                      <a:pt x="8806" y="9996"/>
                    </a:cubicBezTo>
                    <a:cubicBezTo>
                      <a:pt x="8608" y="9870"/>
                      <a:pt x="8585" y="10048"/>
                      <a:pt x="8498" y="9796"/>
                    </a:cubicBezTo>
                    <a:cubicBezTo>
                      <a:pt x="8410" y="9544"/>
                      <a:pt x="8498" y="9569"/>
                      <a:pt x="8299" y="9443"/>
                    </a:cubicBezTo>
                    <a:cubicBezTo>
                      <a:pt x="8101" y="9317"/>
                      <a:pt x="8057" y="9417"/>
                      <a:pt x="8035" y="9190"/>
                    </a:cubicBezTo>
                    <a:cubicBezTo>
                      <a:pt x="8013" y="8964"/>
                      <a:pt x="8122" y="9014"/>
                      <a:pt x="7968" y="8813"/>
                    </a:cubicBezTo>
                    <a:cubicBezTo>
                      <a:pt x="7814" y="8612"/>
                      <a:pt x="8057" y="8915"/>
                      <a:pt x="7814" y="8612"/>
                    </a:cubicBezTo>
                    <a:cubicBezTo>
                      <a:pt x="7573" y="8310"/>
                      <a:pt x="7483" y="8562"/>
                      <a:pt x="7573" y="8310"/>
                    </a:cubicBezTo>
                    <a:cubicBezTo>
                      <a:pt x="7659" y="8058"/>
                      <a:pt x="7726" y="8208"/>
                      <a:pt x="7726" y="7906"/>
                    </a:cubicBezTo>
                    <a:cubicBezTo>
                      <a:pt x="7726" y="7604"/>
                      <a:pt x="8123" y="8033"/>
                      <a:pt x="7880" y="7429"/>
                    </a:cubicBezTo>
                    <a:cubicBezTo>
                      <a:pt x="7638" y="6825"/>
                      <a:pt x="7594" y="6949"/>
                      <a:pt x="7814" y="6495"/>
                    </a:cubicBezTo>
                    <a:cubicBezTo>
                      <a:pt x="8035" y="6043"/>
                      <a:pt x="8322" y="5892"/>
                      <a:pt x="8366" y="5791"/>
                    </a:cubicBezTo>
                    <a:cubicBezTo>
                      <a:pt x="8410" y="5690"/>
                      <a:pt x="8498" y="5439"/>
                      <a:pt x="8586" y="5363"/>
                    </a:cubicBezTo>
                    <a:cubicBezTo>
                      <a:pt x="8675" y="5287"/>
                      <a:pt x="8608" y="5212"/>
                      <a:pt x="8806" y="5237"/>
                    </a:cubicBezTo>
                    <a:cubicBezTo>
                      <a:pt x="9005" y="5262"/>
                      <a:pt x="9225" y="5161"/>
                      <a:pt x="9357" y="5010"/>
                    </a:cubicBezTo>
                    <a:cubicBezTo>
                      <a:pt x="9489" y="4859"/>
                      <a:pt x="9666" y="4633"/>
                      <a:pt x="9754" y="4608"/>
                    </a:cubicBezTo>
                    <a:cubicBezTo>
                      <a:pt x="9843" y="4581"/>
                      <a:pt x="9799" y="4633"/>
                      <a:pt x="9997" y="4581"/>
                    </a:cubicBezTo>
                    <a:cubicBezTo>
                      <a:pt x="10195" y="4532"/>
                      <a:pt x="10239" y="4507"/>
                      <a:pt x="10372" y="4507"/>
                    </a:cubicBezTo>
                    <a:cubicBezTo>
                      <a:pt x="10503" y="4507"/>
                      <a:pt x="10239" y="4557"/>
                      <a:pt x="10614" y="4481"/>
                    </a:cubicBezTo>
                    <a:cubicBezTo>
                      <a:pt x="10990" y="4406"/>
                      <a:pt x="10900" y="4406"/>
                      <a:pt x="10990" y="4406"/>
                    </a:cubicBezTo>
                    <a:cubicBezTo>
                      <a:pt x="11076" y="4406"/>
                      <a:pt x="11033" y="4432"/>
                      <a:pt x="11187" y="4456"/>
                    </a:cubicBezTo>
                    <a:cubicBezTo>
                      <a:pt x="11340" y="4481"/>
                      <a:pt x="11320" y="4104"/>
                      <a:pt x="11340" y="4481"/>
                    </a:cubicBezTo>
                    <a:cubicBezTo>
                      <a:pt x="11363" y="4860"/>
                      <a:pt x="11209" y="5036"/>
                      <a:pt x="11473" y="5062"/>
                    </a:cubicBezTo>
                    <a:cubicBezTo>
                      <a:pt x="11738" y="5086"/>
                      <a:pt x="11473" y="5086"/>
                      <a:pt x="11738" y="5086"/>
                    </a:cubicBezTo>
                    <a:cubicBezTo>
                      <a:pt x="12003" y="5086"/>
                      <a:pt x="11936" y="5136"/>
                      <a:pt x="12069" y="5212"/>
                    </a:cubicBezTo>
                    <a:cubicBezTo>
                      <a:pt x="12201" y="5287"/>
                      <a:pt x="12266" y="5388"/>
                      <a:pt x="12465" y="5388"/>
                    </a:cubicBezTo>
                    <a:cubicBezTo>
                      <a:pt x="12664" y="5388"/>
                      <a:pt x="12377" y="5716"/>
                      <a:pt x="12664" y="5388"/>
                    </a:cubicBezTo>
                    <a:cubicBezTo>
                      <a:pt x="12950" y="5062"/>
                      <a:pt x="12443" y="5010"/>
                      <a:pt x="12950" y="5062"/>
                    </a:cubicBezTo>
                    <a:cubicBezTo>
                      <a:pt x="13457" y="5111"/>
                      <a:pt x="13523" y="5237"/>
                      <a:pt x="13611" y="5186"/>
                    </a:cubicBezTo>
                    <a:cubicBezTo>
                      <a:pt x="13700" y="5136"/>
                      <a:pt x="13721" y="5237"/>
                      <a:pt x="13942" y="5111"/>
                    </a:cubicBezTo>
                    <a:cubicBezTo>
                      <a:pt x="14162" y="4986"/>
                      <a:pt x="14184" y="4986"/>
                      <a:pt x="14272" y="5037"/>
                    </a:cubicBezTo>
                    <a:cubicBezTo>
                      <a:pt x="14361" y="5087"/>
                      <a:pt x="14361" y="5314"/>
                      <a:pt x="14450" y="5087"/>
                    </a:cubicBezTo>
                    <a:cubicBezTo>
                      <a:pt x="14537" y="4860"/>
                      <a:pt x="14713" y="4936"/>
                      <a:pt x="14450" y="4784"/>
                    </a:cubicBezTo>
                    <a:cubicBezTo>
                      <a:pt x="14184" y="4633"/>
                      <a:pt x="14096" y="4809"/>
                      <a:pt x="14053" y="4608"/>
                    </a:cubicBezTo>
                    <a:cubicBezTo>
                      <a:pt x="14007" y="4406"/>
                      <a:pt x="14272" y="4456"/>
                      <a:pt x="14007" y="4406"/>
                    </a:cubicBezTo>
                    <a:cubicBezTo>
                      <a:pt x="13744" y="4356"/>
                      <a:pt x="13787" y="4356"/>
                      <a:pt x="13590" y="4281"/>
                    </a:cubicBezTo>
                    <a:cubicBezTo>
                      <a:pt x="13391" y="4205"/>
                      <a:pt x="13193" y="4507"/>
                      <a:pt x="13126" y="4281"/>
                    </a:cubicBezTo>
                    <a:cubicBezTo>
                      <a:pt x="13061" y="4054"/>
                      <a:pt x="12686" y="4432"/>
                      <a:pt x="13061" y="4054"/>
                    </a:cubicBezTo>
                    <a:cubicBezTo>
                      <a:pt x="13435" y="3676"/>
                      <a:pt x="13280" y="3525"/>
                      <a:pt x="13523" y="3601"/>
                    </a:cubicBezTo>
                    <a:cubicBezTo>
                      <a:pt x="13765" y="3676"/>
                      <a:pt x="13700" y="3929"/>
                      <a:pt x="13853" y="3777"/>
                    </a:cubicBezTo>
                    <a:cubicBezTo>
                      <a:pt x="14008" y="3626"/>
                      <a:pt x="14295" y="3525"/>
                      <a:pt x="14008" y="3299"/>
                    </a:cubicBezTo>
                    <a:cubicBezTo>
                      <a:pt x="13721" y="3072"/>
                      <a:pt x="13920" y="3172"/>
                      <a:pt x="13632" y="3020"/>
                    </a:cubicBezTo>
                    <a:cubicBezTo>
                      <a:pt x="13347" y="2870"/>
                      <a:pt x="13083" y="3601"/>
                      <a:pt x="12950" y="3501"/>
                    </a:cubicBezTo>
                    <a:cubicBezTo>
                      <a:pt x="12818" y="3400"/>
                      <a:pt x="12751" y="3324"/>
                      <a:pt x="12664" y="3375"/>
                    </a:cubicBezTo>
                    <a:cubicBezTo>
                      <a:pt x="12575" y="3425"/>
                      <a:pt x="12575" y="3701"/>
                      <a:pt x="12554" y="3903"/>
                    </a:cubicBezTo>
                    <a:cubicBezTo>
                      <a:pt x="12533" y="4104"/>
                      <a:pt x="12708" y="4154"/>
                      <a:pt x="12421" y="4003"/>
                    </a:cubicBezTo>
                    <a:cubicBezTo>
                      <a:pt x="12135" y="3853"/>
                      <a:pt x="12730" y="3929"/>
                      <a:pt x="12090" y="3650"/>
                    </a:cubicBezTo>
                    <a:cubicBezTo>
                      <a:pt x="11452" y="3375"/>
                      <a:pt x="11231" y="3449"/>
                      <a:pt x="11143" y="3550"/>
                    </a:cubicBezTo>
                    <a:cubicBezTo>
                      <a:pt x="11055" y="3650"/>
                      <a:pt x="10923" y="3626"/>
                      <a:pt x="10856" y="3701"/>
                    </a:cubicBezTo>
                    <a:cubicBezTo>
                      <a:pt x="10790" y="3777"/>
                      <a:pt x="11055" y="3953"/>
                      <a:pt x="10790" y="3777"/>
                    </a:cubicBezTo>
                    <a:cubicBezTo>
                      <a:pt x="10525" y="3601"/>
                      <a:pt x="10262" y="3877"/>
                      <a:pt x="10262" y="3877"/>
                    </a:cubicBezTo>
                    <a:cubicBezTo>
                      <a:pt x="10262" y="3877"/>
                      <a:pt x="10173" y="3828"/>
                      <a:pt x="10063" y="3929"/>
                    </a:cubicBezTo>
                    <a:cubicBezTo>
                      <a:pt x="9953" y="4029"/>
                      <a:pt x="9732" y="4104"/>
                      <a:pt x="9601" y="4054"/>
                    </a:cubicBezTo>
                    <a:cubicBezTo>
                      <a:pt x="9467" y="4003"/>
                      <a:pt x="9182" y="4104"/>
                      <a:pt x="9424" y="3752"/>
                    </a:cubicBezTo>
                    <a:cubicBezTo>
                      <a:pt x="9666" y="3399"/>
                      <a:pt x="9489" y="3600"/>
                      <a:pt x="9864" y="3424"/>
                    </a:cubicBezTo>
                    <a:cubicBezTo>
                      <a:pt x="10240" y="3248"/>
                      <a:pt x="10790" y="3223"/>
                      <a:pt x="10306" y="3096"/>
                    </a:cubicBezTo>
                    <a:cubicBezTo>
                      <a:pt x="9821" y="2971"/>
                      <a:pt x="10570" y="2971"/>
                      <a:pt x="9931" y="2618"/>
                    </a:cubicBezTo>
                    <a:cubicBezTo>
                      <a:pt x="9292" y="2266"/>
                      <a:pt x="9270" y="2744"/>
                      <a:pt x="9292" y="2266"/>
                    </a:cubicBezTo>
                    <a:cubicBezTo>
                      <a:pt x="9313" y="1787"/>
                      <a:pt x="9248" y="1763"/>
                      <a:pt x="9116" y="1787"/>
                    </a:cubicBezTo>
                    <a:cubicBezTo>
                      <a:pt x="8983" y="1812"/>
                      <a:pt x="8586" y="1912"/>
                      <a:pt x="8433" y="1939"/>
                    </a:cubicBezTo>
                    <a:cubicBezTo>
                      <a:pt x="8278" y="1963"/>
                      <a:pt x="8454" y="2115"/>
                      <a:pt x="8168" y="1912"/>
                    </a:cubicBezTo>
                    <a:cubicBezTo>
                      <a:pt x="7881" y="1712"/>
                      <a:pt x="7771" y="2014"/>
                      <a:pt x="7881" y="1712"/>
                    </a:cubicBezTo>
                    <a:cubicBezTo>
                      <a:pt x="7992" y="1410"/>
                      <a:pt x="8013" y="1361"/>
                      <a:pt x="8190" y="1184"/>
                    </a:cubicBezTo>
                    <a:cubicBezTo>
                      <a:pt x="8367" y="1006"/>
                      <a:pt x="8322" y="352"/>
                      <a:pt x="8763" y="603"/>
                    </a:cubicBezTo>
                    <a:cubicBezTo>
                      <a:pt x="9204" y="855"/>
                      <a:pt x="9027" y="779"/>
                      <a:pt x="9380" y="805"/>
                    </a:cubicBezTo>
                    <a:cubicBezTo>
                      <a:pt x="9732" y="831"/>
                      <a:pt x="9887" y="755"/>
                      <a:pt x="9887" y="679"/>
                    </a:cubicBezTo>
                    <a:cubicBezTo>
                      <a:pt x="9887" y="603"/>
                      <a:pt x="9489" y="377"/>
                      <a:pt x="9489" y="377"/>
                    </a:cubicBezTo>
                    <a:cubicBezTo>
                      <a:pt x="9489" y="377"/>
                      <a:pt x="9358" y="428"/>
                      <a:pt x="9402" y="352"/>
                    </a:cubicBezTo>
                    <a:cubicBezTo>
                      <a:pt x="9446" y="277"/>
                      <a:pt x="9535" y="125"/>
                      <a:pt x="9535" y="125"/>
                    </a:cubicBezTo>
                    <a:lnTo>
                      <a:pt x="9402" y="0"/>
                    </a:lnTo>
                    <a:cubicBezTo>
                      <a:pt x="9401" y="1"/>
                      <a:pt x="8167" y="1"/>
                      <a:pt x="7858" y="75"/>
                    </a:cubicBezTo>
                    <a:close/>
                    <a:moveTo>
                      <a:pt x="7858" y="7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2" name="AutoShape 38"/>
            <p:cNvSpPr>
              <a:spLocks/>
            </p:cNvSpPr>
            <p:nvPr/>
          </p:nvSpPr>
          <p:spPr bwMode="auto">
            <a:xfrm>
              <a:off x="1624" y="4632"/>
              <a:ext cx="545" cy="501"/>
            </a:xfrm>
            <a:custGeom>
              <a:avLst/>
              <a:gdLst/>
              <a:ahLst/>
              <a:cxnLst/>
              <a:rect l="0" t="0" r="r" b="b"/>
              <a:pathLst>
                <a:path w="15142" h="21150">
                  <a:moveTo>
                    <a:pt x="14902" y="4767"/>
                  </a:moveTo>
                  <a:cubicBezTo>
                    <a:pt x="13896" y="529"/>
                    <a:pt x="10334" y="0"/>
                    <a:pt x="10334" y="0"/>
                  </a:cubicBezTo>
                  <a:cubicBezTo>
                    <a:pt x="-5692" y="353"/>
                    <a:pt x="657" y="20659"/>
                    <a:pt x="4798" y="21129"/>
                  </a:cubicBezTo>
                  <a:cubicBezTo>
                    <a:pt x="8940" y="21600"/>
                    <a:pt x="8321" y="14066"/>
                    <a:pt x="10953" y="12477"/>
                  </a:cubicBezTo>
                  <a:cubicBezTo>
                    <a:pt x="13585" y="10888"/>
                    <a:pt x="15908" y="9006"/>
                    <a:pt x="14902" y="4767"/>
                  </a:cubicBezTo>
                  <a:close/>
                  <a:moveTo>
                    <a:pt x="2943" y="3831"/>
                  </a:moveTo>
                  <a:cubicBezTo>
                    <a:pt x="3458" y="3831"/>
                    <a:pt x="3875" y="4474"/>
                    <a:pt x="3875" y="5267"/>
                  </a:cubicBezTo>
                  <a:cubicBezTo>
                    <a:pt x="3875" y="6060"/>
                    <a:pt x="3458" y="6703"/>
                    <a:pt x="2943" y="6703"/>
                  </a:cubicBezTo>
                  <a:cubicBezTo>
                    <a:pt x="2427" y="6703"/>
                    <a:pt x="2010" y="6060"/>
                    <a:pt x="2010" y="5267"/>
                  </a:cubicBezTo>
                  <a:cubicBezTo>
                    <a:pt x="2010" y="4474"/>
                    <a:pt x="2427" y="3831"/>
                    <a:pt x="2943" y="3831"/>
                  </a:cubicBezTo>
                  <a:close/>
                  <a:moveTo>
                    <a:pt x="771" y="9505"/>
                  </a:moveTo>
                  <a:cubicBezTo>
                    <a:pt x="771" y="8448"/>
                    <a:pt x="1327" y="7592"/>
                    <a:pt x="2014" y="7592"/>
                  </a:cubicBezTo>
                  <a:cubicBezTo>
                    <a:pt x="2700" y="7592"/>
                    <a:pt x="3256" y="8448"/>
                    <a:pt x="3256" y="9505"/>
                  </a:cubicBezTo>
                  <a:cubicBezTo>
                    <a:pt x="3256" y="10562"/>
                    <a:pt x="2700" y="11418"/>
                    <a:pt x="2014" y="11418"/>
                  </a:cubicBezTo>
                  <a:cubicBezTo>
                    <a:pt x="1327" y="11418"/>
                    <a:pt x="771" y="10561"/>
                    <a:pt x="771" y="9505"/>
                  </a:cubicBezTo>
                  <a:close/>
                  <a:moveTo>
                    <a:pt x="2882" y="16362"/>
                  </a:moveTo>
                  <a:cubicBezTo>
                    <a:pt x="2101" y="16362"/>
                    <a:pt x="1468" y="15388"/>
                    <a:pt x="1468" y="14184"/>
                  </a:cubicBezTo>
                  <a:cubicBezTo>
                    <a:pt x="1468" y="12981"/>
                    <a:pt x="2101" y="12006"/>
                    <a:pt x="2882" y="12006"/>
                  </a:cubicBezTo>
                  <a:cubicBezTo>
                    <a:pt x="3662" y="12006"/>
                    <a:pt x="4296" y="12981"/>
                    <a:pt x="4296" y="14184"/>
                  </a:cubicBezTo>
                  <a:cubicBezTo>
                    <a:pt x="4296" y="15388"/>
                    <a:pt x="3662" y="16362"/>
                    <a:pt x="2882" y="16362"/>
                  </a:cubicBezTo>
                  <a:close/>
                  <a:moveTo>
                    <a:pt x="5437" y="20070"/>
                  </a:moveTo>
                  <a:cubicBezTo>
                    <a:pt x="4592" y="20070"/>
                    <a:pt x="3908" y="19016"/>
                    <a:pt x="3908" y="17716"/>
                  </a:cubicBezTo>
                  <a:cubicBezTo>
                    <a:pt x="3908" y="16416"/>
                    <a:pt x="4592" y="15360"/>
                    <a:pt x="5437" y="15360"/>
                  </a:cubicBezTo>
                  <a:cubicBezTo>
                    <a:pt x="6281" y="15360"/>
                    <a:pt x="6966" y="16415"/>
                    <a:pt x="6966" y="17716"/>
                  </a:cubicBezTo>
                  <a:cubicBezTo>
                    <a:pt x="6966" y="19016"/>
                    <a:pt x="6281" y="20070"/>
                    <a:pt x="5437" y="20070"/>
                  </a:cubicBezTo>
                  <a:close/>
                  <a:moveTo>
                    <a:pt x="11727" y="9181"/>
                  </a:moveTo>
                  <a:cubicBezTo>
                    <a:pt x="10701" y="9181"/>
                    <a:pt x="9870" y="7916"/>
                    <a:pt x="9870" y="6356"/>
                  </a:cubicBezTo>
                  <a:cubicBezTo>
                    <a:pt x="9870" y="4797"/>
                    <a:pt x="10701" y="3532"/>
                    <a:pt x="11727" y="3532"/>
                  </a:cubicBezTo>
                  <a:cubicBezTo>
                    <a:pt x="12754" y="3532"/>
                    <a:pt x="13585" y="4797"/>
                    <a:pt x="13585" y="6356"/>
                  </a:cubicBezTo>
                  <a:cubicBezTo>
                    <a:pt x="13585" y="7916"/>
                    <a:pt x="12754" y="9181"/>
                    <a:pt x="11727" y="9181"/>
                  </a:cubicBezTo>
                  <a:close/>
                  <a:moveTo>
                    <a:pt x="11727" y="918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3" name="AutoShape 39"/>
            <p:cNvSpPr>
              <a:spLocks/>
            </p:cNvSpPr>
            <p:nvPr/>
          </p:nvSpPr>
          <p:spPr bwMode="auto">
            <a:xfrm>
              <a:off x="4472" y="4352"/>
              <a:ext cx="642" cy="813"/>
            </a:xfrm>
            <a:custGeom>
              <a:avLst/>
              <a:gdLst/>
              <a:ahLst/>
              <a:cxnLst/>
              <a:rect l="0" t="0" r="r" b="b"/>
              <a:pathLst>
                <a:path w="12962" h="18378">
                  <a:moveTo>
                    <a:pt x="1504" y="17584"/>
                  </a:moveTo>
                  <a:cubicBezTo>
                    <a:pt x="4074" y="19498"/>
                    <a:pt x="7270" y="17351"/>
                    <a:pt x="7270" y="17351"/>
                  </a:cubicBezTo>
                  <a:cubicBezTo>
                    <a:pt x="20535" y="6008"/>
                    <a:pt x="6947" y="-2102"/>
                    <a:pt x="3290" y="483"/>
                  </a:cubicBezTo>
                  <a:cubicBezTo>
                    <a:pt x="-368" y="3068"/>
                    <a:pt x="3221" y="7282"/>
                    <a:pt x="1666" y="10089"/>
                  </a:cubicBezTo>
                  <a:cubicBezTo>
                    <a:pt x="111" y="12896"/>
                    <a:pt x="-1065" y="15669"/>
                    <a:pt x="1504" y="17584"/>
                  </a:cubicBezTo>
                  <a:close/>
                  <a:moveTo>
                    <a:pt x="11892" y="9859"/>
                  </a:moveTo>
                  <a:cubicBezTo>
                    <a:pt x="11462" y="10216"/>
                    <a:pt x="10851" y="10109"/>
                    <a:pt x="10528" y="9621"/>
                  </a:cubicBezTo>
                  <a:cubicBezTo>
                    <a:pt x="10204" y="9132"/>
                    <a:pt x="10291" y="8445"/>
                    <a:pt x="10722" y="8088"/>
                  </a:cubicBezTo>
                  <a:cubicBezTo>
                    <a:pt x="11153" y="7730"/>
                    <a:pt x="11765" y="7837"/>
                    <a:pt x="12088" y="8326"/>
                  </a:cubicBezTo>
                  <a:cubicBezTo>
                    <a:pt x="12411" y="8814"/>
                    <a:pt x="12324" y="9501"/>
                    <a:pt x="11892" y="9859"/>
                  </a:cubicBezTo>
                  <a:close/>
                  <a:moveTo>
                    <a:pt x="11397" y="4853"/>
                  </a:moveTo>
                  <a:cubicBezTo>
                    <a:pt x="11828" y="5505"/>
                    <a:pt x="11712" y="6418"/>
                    <a:pt x="11137" y="6895"/>
                  </a:cubicBezTo>
                  <a:cubicBezTo>
                    <a:pt x="10563" y="7371"/>
                    <a:pt x="9749" y="7229"/>
                    <a:pt x="9318" y="6578"/>
                  </a:cubicBezTo>
                  <a:cubicBezTo>
                    <a:pt x="8888" y="5927"/>
                    <a:pt x="9004" y="5013"/>
                    <a:pt x="9578" y="4537"/>
                  </a:cubicBezTo>
                  <a:cubicBezTo>
                    <a:pt x="10153" y="4060"/>
                    <a:pt x="10967" y="4202"/>
                    <a:pt x="11397" y="4853"/>
                  </a:cubicBezTo>
                  <a:close/>
                  <a:moveTo>
                    <a:pt x="6836" y="2091"/>
                  </a:moveTo>
                  <a:cubicBezTo>
                    <a:pt x="7489" y="1549"/>
                    <a:pt x="8417" y="1710"/>
                    <a:pt x="8907" y="2452"/>
                  </a:cubicBezTo>
                  <a:cubicBezTo>
                    <a:pt x="9397" y="3194"/>
                    <a:pt x="9265" y="4234"/>
                    <a:pt x="8612" y="4777"/>
                  </a:cubicBezTo>
                  <a:cubicBezTo>
                    <a:pt x="7958" y="5319"/>
                    <a:pt x="7030" y="5157"/>
                    <a:pt x="6540" y="4416"/>
                  </a:cubicBezTo>
                  <a:cubicBezTo>
                    <a:pt x="6050" y="3674"/>
                    <a:pt x="6183" y="2633"/>
                    <a:pt x="6836" y="2091"/>
                  </a:cubicBezTo>
                  <a:close/>
                  <a:moveTo>
                    <a:pt x="3187" y="1579"/>
                  </a:moveTo>
                  <a:cubicBezTo>
                    <a:pt x="3894" y="992"/>
                    <a:pt x="4896" y="1167"/>
                    <a:pt x="5426" y="1969"/>
                  </a:cubicBezTo>
                  <a:cubicBezTo>
                    <a:pt x="5956" y="2771"/>
                    <a:pt x="5813" y="3896"/>
                    <a:pt x="5107" y="4482"/>
                  </a:cubicBezTo>
                  <a:cubicBezTo>
                    <a:pt x="4400" y="5068"/>
                    <a:pt x="3397" y="4893"/>
                    <a:pt x="2867" y="4091"/>
                  </a:cubicBezTo>
                  <a:cubicBezTo>
                    <a:pt x="2337" y="3290"/>
                    <a:pt x="2481" y="2165"/>
                    <a:pt x="3187" y="1579"/>
                  </a:cubicBezTo>
                  <a:close/>
                  <a:moveTo>
                    <a:pt x="2362" y="12659"/>
                  </a:moveTo>
                  <a:cubicBezTo>
                    <a:pt x="3220" y="11947"/>
                    <a:pt x="4432" y="12149"/>
                    <a:pt x="5068" y="13111"/>
                  </a:cubicBezTo>
                  <a:cubicBezTo>
                    <a:pt x="5703" y="14072"/>
                    <a:pt x="5523" y="15429"/>
                    <a:pt x="4664" y="16142"/>
                  </a:cubicBezTo>
                  <a:cubicBezTo>
                    <a:pt x="3806" y="16854"/>
                    <a:pt x="2594" y="16651"/>
                    <a:pt x="1959" y="15690"/>
                  </a:cubicBezTo>
                  <a:cubicBezTo>
                    <a:pt x="1323" y="14729"/>
                    <a:pt x="1503" y="13371"/>
                    <a:pt x="2362" y="12659"/>
                  </a:cubicBezTo>
                  <a:close/>
                  <a:moveTo>
                    <a:pt x="2362" y="126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44" name="Group 44"/>
            <p:cNvGrpSpPr>
              <a:grpSpLocks/>
            </p:cNvGrpSpPr>
            <p:nvPr/>
          </p:nvGrpSpPr>
          <p:grpSpPr bwMode="auto">
            <a:xfrm>
              <a:off x="832" y="664"/>
              <a:ext cx="518" cy="711"/>
              <a:chOff x="0" y="0"/>
              <a:chExt cx="518" cy="711"/>
            </a:xfrm>
            <a:grpFill/>
          </p:grpSpPr>
          <p:sp>
            <p:nvSpPr>
              <p:cNvPr id="92" name="AutoShape 40"/>
              <p:cNvSpPr>
                <a:spLocks/>
              </p:cNvSpPr>
              <p:nvPr/>
            </p:nvSpPr>
            <p:spPr bwMode="auto">
              <a:xfrm>
                <a:off x="0" y="48"/>
                <a:ext cx="156" cy="156"/>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3" name="AutoShape 41"/>
              <p:cNvSpPr>
                <a:spLocks/>
              </p:cNvSpPr>
              <p:nvPr/>
            </p:nvSpPr>
            <p:spPr bwMode="auto">
              <a:xfrm>
                <a:off x="80" y="144"/>
                <a:ext cx="438" cy="373"/>
              </a:xfrm>
              <a:custGeom>
                <a:avLst/>
                <a:gdLst/>
                <a:ahLst/>
                <a:cxnLst/>
                <a:rect l="0" t="0" r="r" b="b"/>
                <a:pathLst>
                  <a:path w="21287" h="21423">
                    <a:moveTo>
                      <a:pt x="0" y="2084"/>
                    </a:moveTo>
                    <a:cubicBezTo>
                      <a:pt x="81" y="2272"/>
                      <a:pt x="16496" y="19719"/>
                      <a:pt x="16496" y="19719"/>
                    </a:cubicBezTo>
                    <a:cubicBezTo>
                      <a:pt x="16496" y="19719"/>
                      <a:pt x="20966" y="21600"/>
                      <a:pt x="21283" y="21410"/>
                    </a:cubicBezTo>
                    <a:cubicBezTo>
                      <a:pt x="21600" y="21219"/>
                      <a:pt x="2034" y="0"/>
                      <a:pt x="2034" y="0"/>
                    </a:cubicBezTo>
                    <a:lnTo>
                      <a:pt x="0" y="2084"/>
                    </a:lnTo>
                    <a:close/>
                    <a:moveTo>
                      <a:pt x="0" y="2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4" name="AutoShape 42"/>
              <p:cNvSpPr>
                <a:spLocks/>
              </p:cNvSpPr>
              <p:nvPr/>
            </p:nvSpPr>
            <p:spPr bwMode="auto">
              <a:xfrm>
                <a:off x="64" y="160"/>
                <a:ext cx="76" cy="551"/>
              </a:xfrm>
              <a:custGeom>
                <a:avLst/>
                <a:gdLst/>
                <a:ahLst/>
                <a:cxnLst/>
                <a:rect l="0" t="0" r="r" b="b"/>
                <a:pathLst>
                  <a:path w="21600" h="21600">
                    <a:moveTo>
                      <a:pt x="17112" y="214"/>
                    </a:moveTo>
                    <a:lnTo>
                      <a:pt x="21600" y="17932"/>
                    </a:lnTo>
                    <a:lnTo>
                      <a:pt x="12967" y="21600"/>
                    </a:lnTo>
                    <a:lnTo>
                      <a:pt x="6022" y="17903"/>
                    </a:lnTo>
                    <a:lnTo>
                      <a:pt x="0" y="401"/>
                    </a:lnTo>
                    <a:lnTo>
                      <a:pt x="17105" y="0"/>
                    </a:ln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5" name="AutoShape 43"/>
              <p:cNvSpPr>
                <a:spLocks/>
              </p:cNvSpPr>
              <p:nvPr/>
            </p:nvSpPr>
            <p:spPr bwMode="auto">
              <a:xfrm>
                <a:off x="15" y="0"/>
                <a:ext cx="55" cy="79"/>
              </a:xfrm>
              <a:custGeom>
                <a:avLst/>
                <a:gdLst/>
                <a:ahLst/>
                <a:cxnLst/>
                <a:rect l="0" t="0" r="r" b="b"/>
                <a:pathLst>
                  <a:path w="20109" h="20556">
                    <a:moveTo>
                      <a:pt x="19541" y="15196"/>
                    </a:moveTo>
                    <a:cubicBezTo>
                      <a:pt x="20855" y="17015"/>
                      <a:pt x="19810" y="19230"/>
                      <a:pt x="17212" y="20152"/>
                    </a:cubicBezTo>
                    <a:cubicBezTo>
                      <a:pt x="14614" y="21078"/>
                      <a:pt x="11447" y="20361"/>
                      <a:pt x="10130" y="18544"/>
                    </a:cubicBezTo>
                    <a:lnTo>
                      <a:pt x="572" y="5364"/>
                    </a:lnTo>
                    <a:cubicBezTo>
                      <a:pt x="-745" y="3547"/>
                      <a:pt x="288" y="1326"/>
                      <a:pt x="2889" y="402"/>
                    </a:cubicBezTo>
                    <a:lnTo>
                      <a:pt x="2892" y="402"/>
                    </a:lnTo>
                    <a:cubicBezTo>
                      <a:pt x="5487" y="-522"/>
                      <a:pt x="8666" y="203"/>
                      <a:pt x="9983" y="2016"/>
                    </a:cubicBezTo>
                    <a:lnTo>
                      <a:pt x="19541" y="15196"/>
                    </a:lnTo>
                    <a:close/>
                    <a:moveTo>
                      <a:pt x="19541" y="1519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5" name="Group 49"/>
            <p:cNvGrpSpPr>
              <a:grpSpLocks/>
            </p:cNvGrpSpPr>
            <p:nvPr/>
          </p:nvGrpSpPr>
          <p:grpSpPr bwMode="auto">
            <a:xfrm>
              <a:off x="144" y="3576"/>
              <a:ext cx="635" cy="649"/>
              <a:chOff x="0" y="0"/>
              <a:chExt cx="635" cy="649"/>
            </a:xfrm>
            <a:grpFill/>
          </p:grpSpPr>
          <p:sp>
            <p:nvSpPr>
              <p:cNvPr id="88" name="AutoShape 45"/>
              <p:cNvSpPr>
                <a:spLocks/>
              </p:cNvSpPr>
              <p:nvPr/>
            </p:nvSpPr>
            <p:spPr bwMode="auto">
              <a:xfrm>
                <a:off x="464" y="24"/>
                <a:ext cx="156" cy="156"/>
              </a:xfrm>
              <a:custGeom>
                <a:avLst/>
                <a:gdLst/>
                <a:ahLst/>
                <a:cxnLst/>
                <a:rect l="0" t="0" r="r" b="b"/>
                <a:pathLst>
                  <a:path w="19431" h="19428">
                    <a:moveTo>
                      <a:pt x="2517" y="3191"/>
                    </a:moveTo>
                    <a:cubicBezTo>
                      <a:pt x="6125" y="-785"/>
                      <a:pt x="12267" y="-1086"/>
                      <a:pt x="16243" y="2516"/>
                    </a:cubicBezTo>
                    <a:cubicBezTo>
                      <a:pt x="20217" y="6121"/>
                      <a:pt x="20516" y="12267"/>
                      <a:pt x="16912" y="16241"/>
                    </a:cubicBezTo>
                    <a:cubicBezTo>
                      <a:pt x="13308" y="20214"/>
                      <a:pt x="7163" y="20514"/>
                      <a:pt x="3188" y="16908"/>
                    </a:cubicBezTo>
                    <a:cubicBezTo>
                      <a:pt x="-787" y="13305"/>
                      <a:pt x="-1084" y="7164"/>
                      <a:pt x="2517" y="3191"/>
                    </a:cubicBezTo>
                    <a:close/>
                    <a:moveTo>
                      <a:pt x="2517" y="319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9" name="AutoShape 46"/>
              <p:cNvSpPr>
                <a:spLocks/>
              </p:cNvSpPr>
              <p:nvPr/>
            </p:nvSpPr>
            <p:spPr bwMode="auto">
              <a:xfrm>
                <a:off x="320" y="120"/>
                <a:ext cx="215" cy="529"/>
              </a:xfrm>
              <a:custGeom>
                <a:avLst/>
                <a:gdLst/>
                <a:ahLst/>
                <a:cxnLst/>
                <a:rect l="0" t="0" r="r" b="b"/>
                <a:pathLst>
                  <a:path w="21600" h="21402">
                    <a:moveTo>
                      <a:pt x="16690" y="0"/>
                    </a:moveTo>
                    <a:cubicBezTo>
                      <a:pt x="16440" y="111"/>
                      <a:pt x="0" y="17254"/>
                      <a:pt x="0" y="17254"/>
                    </a:cubicBezTo>
                    <a:cubicBezTo>
                      <a:pt x="0" y="17254"/>
                      <a:pt x="220" y="21203"/>
                      <a:pt x="764" y="21401"/>
                    </a:cubicBezTo>
                    <a:cubicBezTo>
                      <a:pt x="1309" y="21600"/>
                      <a:pt x="21600" y="1059"/>
                      <a:pt x="21600" y="1059"/>
                    </a:cubicBezTo>
                    <a:lnTo>
                      <a:pt x="16690" y="0"/>
                    </a:lnTo>
                    <a:close/>
                    <a:moveTo>
                      <a:pt x="1669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0" name="AutoShape 47"/>
              <p:cNvSpPr>
                <a:spLocks/>
              </p:cNvSpPr>
              <p:nvPr/>
            </p:nvSpPr>
            <p:spPr bwMode="auto">
              <a:xfrm>
                <a:off x="0" y="104"/>
                <a:ext cx="520" cy="235"/>
              </a:xfrm>
              <a:custGeom>
                <a:avLst/>
                <a:gdLst/>
                <a:ahLst/>
                <a:cxnLst/>
                <a:rect l="0" t="0" r="r" b="b"/>
                <a:pathLst>
                  <a:path w="21600" h="21600">
                    <a:moveTo>
                      <a:pt x="21388" y="5033"/>
                    </a:moveTo>
                    <a:lnTo>
                      <a:pt x="4083" y="21161"/>
                    </a:lnTo>
                    <a:lnTo>
                      <a:pt x="0" y="21600"/>
                    </a:lnTo>
                    <a:lnTo>
                      <a:pt x="3296" y="16414"/>
                    </a:lnTo>
                    <a:lnTo>
                      <a:pt x="20307" y="0"/>
                    </a:lnTo>
                    <a:lnTo>
                      <a:pt x="21600" y="4851"/>
                    </a:ln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1" name="AutoShape 48"/>
              <p:cNvSpPr>
                <a:spLocks/>
              </p:cNvSpPr>
              <p:nvPr/>
            </p:nvSpPr>
            <p:spPr bwMode="auto">
              <a:xfrm>
                <a:off x="568" y="0"/>
                <a:ext cx="67" cy="70"/>
              </a:xfrm>
              <a:custGeom>
                <a:avLst/>
                <a:gdLst/>
                <a:ahLst/>
                <a:cxnLst/>
                <a:rect l="0" t="0" r="r" b="b"/>
                <a:pathLst>
                  <a:path w="20613" h="20672">
                    <a:moveTo>
                      <a:pt x="7648" y="19313"/>
                    </a:moveTo>
                    <a:cubicBezTo>
                      <a:pt x="6027" y="21010"/>
                      <a:pt x="3246" y="21134"/>
                      <a:pt x="1450" y="19591"/>
                    </a:cubicBezTo>
                    <a:cubicBezTo>
                      <a:pt x="-354" y="18041"/>
                      <a:pt x="-494" y="15416"/>
                      <a:pt x="1135" y="13712"/>
                    </a:cubicBezTo>
                    <a:lnTo>
                      <a:pt x="12959" y="1364"/>
                    </a:lnTo>
                    <a:cubicBezTo>
                      <a:pt x="14588" y="-335"/>
                      <a:pt x="17366" y="-466"/>
                      <a:pt x="19167" y="1080"/>
                    </a:cubicBezTo>
                    <a:cubicBezTo>
                      <a:pt x="20966" y="2625"/>
                      <a:pt x="21106" y="5264"/>
                      <a:pt x="19475" y="6961"/>
                    </a:cubicBezTo>
                    <a:lnTo>
                      <a:pt x="7648" y="19313"/>
                    </a:lnTo>
                    <a:close/>
                    <a:moveTo>
                      <a:pt x="7648" y="193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6" name="Group 54"/>
            <p:cNvGrpSpPr>
              <a:grpSpLocks/>
            </p:cNvGrpSpPr>
            <p:nvPr/>
          </p:nvGrpSpPr>
          <p:grpSpPr bwMode="auto">
            <a:xfrm>
              <a:off x="5272" y="2544"/>
              <a:ext cx="643" cy="649"/>
              <a:chOff x="0" y="0"/>
              <a:chExt cx="643" cy="649"/>
            </a:xfrm>
            <a:grpFill/>
          </p:grpSpPr>
          <p:sp>
            <p:nvSpPr>
              <p:cNvPr id="84" name="AutoShape 50"/>
              <p:cNvSpPr>
                <a:spLocks/>
              </p:cNvSpPr>
              <p:nvPr/>
            </p:nvSpPr>
            <p:spPr bwMode="auto">
              <a:xfrm>
                <a:off x="464" y="16"/>
                <a:ext cx="156" cy="156"/>
              </a:xfrm>
              <a:custGeom>
                <a:avLst/>
                <a:gdLst/>
                <a:ahLst/>
                <a:cxnLst/>
                <a:rect l="0" t="0" r="r" b="b"/>
                <a:pathLst>
                  <a:path w="19430" h="19429">
                    <a:moveTo>
                      <a:pt x="2518" y="3190"/>
                    </a:moveTo>
                    <a:cubicBezTo>
                      <a:pt x="6124" y="-785"/>
                      <a:pt x="12267" y="-1086"/>
                      <a:pt x="16243" y="2515"/>
                    </a:cubicBezTo>
                    <a:cubicBezTo>
                      <a:pt x="20216" y="6121"/>
                      <a:pt x="20515" y="12267"/>
                      <a:pt x="16910" y="16241"/>
                    </a:cubicBezTo>
                    <a:cubicBezTo>
                      <a:pt x="13307" y="20214"/>
                      <a:pt x="7161" y="20514"/>
                      <a:pt x="3187" y="16909"/>
                    </a:cubicBezTo>
                    <a:cubicBezTo>
                      <a:pt x="-787" y="13304"/>
                      <a:pt x="-1085" y="7164"/>
                      <a:pt x="2518" y="3190"/>
                    </a:cubicBezTo>
                    <a:close/>
                    <a:moveTo>
                      <a:pt x="2518" y="31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5" name="AutoShape 51"/>
              <p:cNvSpPr>
                <a:spLocks/>
              </p:cNvSpPr>
              <p:nvPr/>
            </p:nvSpPr>
            <p:spPr bwMode="auto">
              <a:xfrm>
                <a:off x="320" y="120"/>
                <a:ext cx="215" cy="529"/>
              </a:xfrm>
              <a:custGeom>
                <a:avLst/>
                <a:gdLst/>
                <a:ahLst/>
                <a:cxnLst/>
                <a:rect l="0" t="0" r="r" b="b"/>
                <a:pathLst>
                  <a:path w="21600" h="21402">
                    <a:moveTo>
                      <a:pt x="16690" y="0"/>
                    </a:moveTo>
                    <a:cubicBezTo>
                      <a:pt x="16441" y="111"/>
                      <a:pt x="0" y="17253"/>
                      <a:pt x="0" y="17253"/>
                    </a:cubicBezTo>
                    <a:cubicBezTo>
                      <a:pt x="0" y="17253"/>
                      <a:pt x="222" y="21203"/>
                      <a:pt x="764" y="21401"/>
                    </a:cubicBezTo>
                    <a:cubicBezTo>
                      <a:pt x="1309" y="21600"/>
                      <a:pt x="21600" y="1058"/>
                      <a:pt x="21600" y="1058"/>
                    </a:cubicBezTo>
                    <a:lnTo>
                      <a:pt x="16690" y="0"/>
                    </a:lnTo>
                    <a:close/>
                    <a:moveTo>
                      <a:pt x="1669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6" name="AutoShape 52"/>
              <p:cNvSpPr>
                <a:spLocks/>
              </p:cNvSpPr>
              <p:nvPr/>
            </p:nvSpPr>
            <p:spPr bwMode="auto">
              <a:xfrm>
                <a:off x="0" y="104"/>
                <a:ext cx="520" cy="236"/>
              </a:xfrm>
              <a:custGeom>
                <a:avLst/>
                <a:gdLst/>
                <a:ahLst/>
                <a:cxnLst/>
                <a:rect l="0" t="0" r="r" b="b"/>
                <a:pathLst>
                  <a:path w="21600" h="21600">
                    <a:moveTo>
                      <a:pt x="21388" y="5034"/>
                    </a:moveTo>
                    <a:lnTo>
                      <a:pt x="4083" y="21161"/>
                    </a:lnTo>
                    <a:lnTo>
                      <a:pt x="0" y="21600"/>
                    </a:lnTo>
                    <a:lnTo>
                      <a:pt x="3296" y="16413"/>
                    </a:lnTo>
                    <a:lnTo>
                      <a:pt x="20307" y="0"/>
                    </a:lnTo>
                    <a:lnTo>
                      <a:pt x="21600" y="4853"/>
                    </a:ln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7" name="AutoShape 53"/>
              <p:cNvSpPr>
                <a:spLocks/>
              </p:cNvSpPr>
              <p:nvPr/>
            </p:nvSpPr>
            <p:spPr bwMode="auto">
              <a:xfrm>
                <a:off x="576" y="0"/>
                <a:ext cx="67" cy="70"/>
              </a:xfrm>
              <a:custGeom>
                <a:avLst/>
                <a:gdLst/>
                <a:ahLst/>
                <a:cxnLst/>
                <a:rect l="0" t="0" r="r" b="b"/>
                <a:pathLst>
                  <a:path w="20614" h="20674">
                    <a:moveTo>
                      <a:pt x="7656" y="19315"/>
                    </a:moveTo>
                    <a:cubicBezTo>
                      <a:pt x="6030" y="21015"/>
                      <a:pt x="3249" y="21136"/>
                      <a:pt x="1452" y="19592"/>
                    </a:cubicBezTo>
                    <a:cubicBezTo>
                      <a:pt x="-354" y="18042"/>
                      <a:pt x="-492" y="15417"/>
                      <a:pt x="1132" y="13717"/>
                    </a:cubicBezTo>
                    <a:lnTo>
                      <a:pt x="12962" y="1364"/>
                    </a:lnTo>
                    <a:cubicBezTo>
                      <a:pt x="14589" y="-336"/>
                      <a:pt x="17365" y="-464"/>
                      <a:pt x="19171" y="1077"/>
                    </a:cubicBezTo>
                    <a:cubicBezTo>
                      <a:pt x="20965" y="2625"/>
                      <a:pt x="21108" y="5262"/>
                      <a:pt x="19476" y="6962"/>
                    </a:cubicBezTo>
                    <a:lnTo>
                      <a:pt x="7656" y="19315"/>
                    </a:lnTo>
                    <a:close/>
                    <a:moveTo>
                      <a:pt x="7656" y="193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7" name="Group 65"/>
            <p:cNvGrpSpPr>
              <a:grpSpLocks/>
            </p:cNvGrpSpPr>
            <p:nvPr/>
          </p:nvGrpSpPr>
          <p:grpSpPr bwMode="auto">
            <a:xfrm>
              <a:off x="0" y="2528"/>
              <a:ext cx="771" cy="771"/>
              <a:chOff x="0" y="0"/>
              <a:chExt cx="771" cy="771"/>
            </a:xfrm>
            <a:grpFill/>
          </p:grpSpPr>
          <p:sp>
            <p:nvSpPr>
              <p:cNvPr id="79" name="AutoShape 60"/>
              <p:cNvSpPr>
                <a:spLocks/>
              </p:cNvSpPr>
              <p:nvPr/>
            </p:nvSpPr>
            <p:spPr bwMode="auto">
              <a:xfrm>
                <a:off x="239" y="0"/>
                <a:ext cx="285" cy="771"/>
              </a:xfrm>
              <a:custGeom>
                <a:avLst/>
                <a:gdLst/>
                <a:ahLst/>
                <a:cxnLst/>
                <a:rect l="0" t="0" r="r" b="b"/>
                <a:pathLst>
                  <a:path w="21600" h="21600">
                    <a:moveTo>
                      <a:pt x="10799" y="0"/>
                    </a:moveTo>
                    <a:cubicBezTo>
                      <a:pt x="4835" y="0"/>
                      <a:pt x="0" y="4836"/>
                      <a:pt x="0" y="10800"/>
                    </a:cubicBezTo>
                    <a:cubicBezTo>
                      <a:pt x="0" y="16764"/>
                      <a:pt x="4835" y="21600"/>
                      <a:pt x="10799" y="21600"/>
                    </a:cubicBezTo>
                    <a:cubicBezTo>
                      <a:pt x="16766" y="21600"/>
                      <a:pt x="21600" y="16764"/>
                      <a:pt x="21600" y="10800"/>
                    </a:cubicBezTo>
                    <a:cubicBezTo>
                      <a:pt x="21600" y="4836"/>
                      <a:pt x="16766" y="0"/>
                      <a:pt x="10799" y="0"/>
                    </a:cubicBezTo>
                    <a:close/>
                    <a:moveTo>
                      <a:pt x="10799" y="19843"/>
                    </a:moveTo>
                    <a:cubicBezTo>
                      <a:pt x="5806" y="19843"/>
                      <a:pt x="1758" y="15795"/>
                      <a:pt x="1758" y="10800"/>
                    </a:cubicBezTo>
                    <a:cubicBezTo>
                      <a:pt x="1758" y="5806"/>
                      <a:pt x="5807" y="1757"/>
                      <a:pt x="10799" y="1757"/>
                    </a:cubicBezTo>
                    <a:cubicBezTo>
                      <a:pt x="15795" y="1757"/>
                      <a:pt x="19844" y="5806"/>
                      <a:pt x="19844" y="10800"/>
                    </a:cubicBezTo>
                    <a:cubicBezTo>
                      <a:pt x="19844" y="15795"/>
                      <a:pt x="15795" y="19843"/>
                      <a:pt x="10799" y="19843"/>
                    </a:cubicBezTo>
                    <a:close/>
                    <a:moveTo>
                      <a:pt x="10799" y="1984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0" name="AutoShape 61"/>
              <p:cNvSpPr>
                <a:spLocks/>
              </p:cNvSpPr>
              <p:nvPr/>
            </p:nvSpPr>
            <p:spPr bwMode="auto">
              <a:xfrm>
                <a:off x="0" y="247"/>
                <a:ext cx="771" cy="285"/>
              </a:xfrm>
              <a:custGeom>
                <a:avLst/>
                <a:gdLst/>
                <a:ahLst/>
                <a:cxnLst/>
                <a:rect l="0" t="0" r="r" b="b"/>
                <a:pathLst>
                  <a:path w="21600" h="21600">
                    <a:moveTo>
                      <a:pt x="21600" y="10800"/>
                    </a:moveTo>
                    <a:cubicBezTo>
                      <a:pt x="21600" y="4836"/>
                      <a:pt x="16765" y="0"/>
                      <a:pt x="10799" y="0"/>
                    </a:cubicBezTo>
                    <a:cubicBezTo>
                      <a:pt x="4835" y="0"/>
                      <a:pt x="0" y="4834"/>
                      <a:pt x="0" y="10800"/>
                    </a:cubicBezTo>
                    <a:cubicBezTo>
                      <a:pt x="0" y="16764"/>
                      <a:pt x="4835" y="21600"/>
                      <a:pt x="10799" y="21600"/>
                    </a:cubicBezTo>
                    <a:cubicBezTo>
                      <a:pt x="16765" y="21599"/>
                      <a:pt x="21600" y="16767"/>
                      <a:pt x="21600" y="10800"/>
                    </a:cubicBezTo>
                    <a:close/>
                    <a:moveTo>
                      <a:pt x="1757" y="10800"/>
                    </a:moveTo>
                    <a:cubicBezTo>
                      <a:pt x="1757" y="5805"/>
                      <a:pt x="5806" y="1757"/>
                      <a:pt x="10800" y="1757"/>
                    </a:cubicBezTo>
                    <a:cubicBezTo>
                      <a:pt x="15794" y="1757"/>
                      <a:pt x="19843" y="5805"/>
                      <a:pt x="19843" y="10800"/>
                    </a:cubicBezTo>
                    <a:cubicBezTo>
                      <a:pt x="19843" y="15795"/>
                      <a:pt x="15794" y="19844"/>
                      <a:pt x="10800" y="19844"/>
                    </a:cubicBezTo>
                    <a:cubicBezTo>
                      <a:pt x="5806" y="19844"/>
                      <a:pt x="1757" y="15795"/>
                      <a:pt x="1757" y="10800"/>
                    </a:cubicBezTo>
                    <a:close/>
                    <a:moveTo>
                      <a:pt x="1757" y="108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1" name="AutoShape 62"/>
              <p:cNvSpPr>
                <a:spLocks/>
              </p:cNvSpPr>
              <p:nvPr/>
            </p:nvSpPr>
            <p:spPr bwMode="auto">
              <a:xfrm>
                <a:off x="96" y="96"/>
                <a:ext cx="581" cy="581"/>
              </a:xfrm>
              <a:custGeom>
                <a:avLst/>
                <a:gdLst/>
                <a:ahLst/>
                <a:cxnLst/>
                <a:rect l="0" t="0" r="r" b="b"/>
                <a:pathLst>
                  <a:path w="19133" h="19132">
                    <a:moveTo>
                      <a:pt x="18540" y="592"/>
                    </a:moveTo>
                    <a:cubicBezTo>
                      <a:pt x="16714" y="-1234"/>
                      <a:pt x="11216" y="1303"/>
                      <a:pt x="6260" y="6259"/>
                    </a:cubicBezTo>
                    <a:cubicBezTo>
                      <a:pt x="1303" y="11215"/>
                      <a:pt x="-1234" y="16714"/>
                      <a:pt x="592" y="18540"/>
                    </a:cubicBezTo>
                    <a:cubicBezTo>
                      <a:pt x="2418" y="20366"/>
                      <a:pt x="7917" y="17828"/>
                      <a:pt x="12872" y="12872"/>
                    </a:cubicBezTo>
                    <a:cubicBezTo>
                      <a:pt x="17829" y="7916"/>
                      <a:pt x="20366" y="2417"/>
                      <a:pt x="18540" y="592"/>
                    </a:cubicBezTo>
                    <a:close/>
                    <a:moveTo>
                      <a:pt x="2051" y="17081"/>
                    </a:moveTo>
                    <a:cubicBezTo>
                      <a:pt x="524" y="15551"/>
                      <a:pt x="2649" y="10947"/>
                      <a:pt x="6798" y="6797"/>
                    </a:cubicBezTo>
                    <a:cubicBezTo>
                      <a:pt x="10949" y="2648"/>
                      <a:pt x="15551" y="522"/>
                      <a:pt x="17081" y="2051"/>
                    </a:cubicBezTo>
                    <a:cubicBezTo>
                      <a:pt x="18609" y="3580"/>
                      <a:pt x="16484" y="8184"/>
                      <a:pt x="12334" y="12334"/>
                    </a:cubicBezTo>
                    <a:cubicBezTo>
                      <a:pt x="8184" y="16484"/>
                      <a:pt x="3581" y="18609"/>
                      <a:pt x="2051" y="17081"/>
                    </a:cubicBezTo>
                    <a:close/>
                    <a:moveTo>
                      <a:pt x="2051" y="1708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2" name="AutoShape 63"/>
              <p:cNvSpPr>
                <a:spLocks/>
              </p:cNvSpPr>
              <p:nvPr/>
            </p:nvSpPr>
            <p:spPr bwMode="auto">
              <a:xfrm>
                <a:off x="96" y="96"/>
                <a:ext cx="581" cy="581"/>
              </a:xfrm>
              <a:custGeom>
                <a:avLst/>
                <a:gdLst/>
                <a:ahLst/>
                <a:cxnLst/>
                <a:rect l="0" t="0" r="r" b="b"/>
                <a:pathLst>
                  <a:path w="19133" h="19133">
                    <a:moveTo>
                      <a:pt x="18540" y="18540"/>
                    </a:moveTo>
                    <a:cubicBezTo>
                      <a:pt x="20366" y="16715"/>
                      <a:pt x="17829" y="11216"/>
                      <a:pt x="12872" y="6260"/>
                    </a:cubicBezTo>
                    <a:cubicBezTo>
                      <a:pt x="7917" y="1304"/>
                      <a:pt x="2419" y="-1234"/>
                      <a:pt x="592" y="592"/>
                    </a:cubicBezTo>
                    <a:cubicBezTo>
                      <a:pt x="-1234" y="2418"/>
                      <a:pt x="1303" y="7917"/>
                      <a:pt x="6260" y="12872"/>
                    </a:cubicBezTo>
                    <a:cubicBezTo>
                      <a:pt x="11216" y="17828"/>
                      <a:pt x="16714" y="20366"/>
                      <a:pt x="18540" y="18540"/>
                    </a:cubicBezTo>
                    <a:close/>
                    <a:moveTo>
                      <a:pt x="2051" y="2052"/>
                    </a:moveTo>
                    <a:cubicBezTo>
                      <a:pt x="3581" y="523"/>
                      <a:pt x="8184" y="2648"/>
                      <a:pt x="12334" y="6798"/>
                    </a:cubicBezTo>
                    <a:cubicBezTo>
                      <a:pt x="16484" y="10947"/>
                      <a:pt x="18610" y="15551"/>
                      <a:pt x="17080" y="17081"/>
                    </a:cubicBezTo>
                    <a:cubicBezTo>
                      <a:pt x="15551" y="18609"/>
                      <a:pt x="10949" y="16484"/>
                      <a:pt x="6798" y="12335"/>
                    </a:cubicBezTo>
                    <a:cubicBezTo>
                      <a:pt x="2649" y="8185"/>
                      <a:pt x="524" y="3581"/>
                      <a:pt x="2051" y="2052"/>
                    </a:cubicBezTo>
                    <a:close/>
                    <a:moveTo>
                      <a:pt x="2051" y="205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83" name="AutoShape 64"/>
              <p:cNvSpPr>
                <a:spLocks/>
              </p:cNvSpPr>
              <p:nvPr/>
            </p:nvSpPr>
            <p:spPr bwMode="auto">
              <a:xfrm>
                <a:off x="328" y="328"/>
                <a:ext cx="119" cy="119"/>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8" name="Group 77"/>
            <p:cNvGrpSpPr>
              <a:grpSpLocks/>
            </p:cNvGrpSpPr>
            <p:nvPr/>
          </p:nvGrpSpPr>
          <p:grpSpPr bwMode="auto">
            <a:xfrm>
              <a:off x="5080" y="1512"/>
              <a:ext cx="771" cy="771"/>
              <a:chOff x="0" y="0"/>
              <a:chExt cx="771" cy="771"/>
            </a:xfrm>
            <a:grpFill/>
          </p:grpSpPr>
          <p:sp>
            <p:nvSpPr>
              <p:cNvPr id="74" name="AutoShape 72"/>
              <p:cNvSpPr>
                <a:spLocks/>
              </p:cNvSpPr>
              <p:nvPr/>
            </p:nvSpPr>
            <p:spPr bwMode="auto">
              <a:xfrm>
                <a:off x="248" y="0"/>
                <a:ext cx="284" cy="771"/>
              </a:xfrm>
              <a:custGeom>
                <a:avLst/>
                <a:gdLst/>
                <a:ahLst/>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6"/>
                      <a:pt x="16765" y="0"/>
                      <a:pt x="10800" y="0"/>
                    </a:cubicBezTo>
                    <a:close/>
                    <a:moveTo>
                      <a:pt x="10800" y="19843"/>
                    </a:moveTo>
                    <a:cubicBezTo>
                      <a:pt x="5807" y="19843"/>
                      <a:pt x="1757" y="15795"/>
                      <a:pt x="1757" y="10800"/>
                    </a:cubicBezTo>
                    <a:cubicBezTo>
                      <a:pt x="1757" y="5806"/>
                      <a:pt x="5807" y="1757"/>
                      <a:pt x="10800" y="1757"/>
                    </a:cubicBezTo>
                    <a:cubicBezTo>
                      <a:pt x="15794" y="1757"/>
                      <a:pt x="19843" y="5806"/>
                      <a:pt x="19843" y="10800"/>
                    </a:cubicBezTo>
                    <a:cubicBezTo>
                      <a:pt x="19843" y="15795"/>
                      <a:pt x="15794" y="19843"/>
                      <a:pt x="10800" y="19843"/>
                    </a:cubicBezTo>
                    <a:close/>
                    <a:moveTo>
                      <a:pt x="10800" y="1984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5" name="AutoShape 73"/>
              <p:cNvSpPr>
                <a:spLocks/>
              </p:cNvSpPr>
              <p:nvPr/>
            </p:nvSpPr>
            <p:spPr bwMode="auto">
              <a:xfrm>
                <a:off x="0" y="239"/>
                <a:ext cx="771" cy="285"/>
              </a:xfrm>
              <a:custGeom>
                <a:avLst/>
                <a:gdLst/>
                <a:ahLst/>
                <a:cxnLst/>
                <a:rect l="0" t="0" r="r" b="b"/>
                <a:pathLst>
                  <a:path w="21600" h="21600">
                    <a:moveTo>
                      <a:pt x="21600" y="10799"/>
                    </a:moveTo>
                    <a:cubicBezTo>
                      <a:pt x="21600" y="4836"/>
                      <a:pt x="16765" y="0"/>
                      <a:pt x="10800" y="0"/>
                    </a:cubicBezTo>
                    <a:cubicBezTo>
                      <a:pt x="4834" y="0"/>
                      <a:pt x="0" y="4834"/>
                      <a:pt x="0" y="10799"/>
                    </a:cubicBezTo>
                    <a:cubicBezTo>
                      <a:pt x="0" y="16764"/>
                      <a:pt x="4835" y="21600"/>
                      <a:pt x="10800" y="21600"/>
                    </a:cubicBezTo>
                    <a:cubicBezTo>
                      <a:pt x="16765" y="21600"/>
                      <a:pt x="21600" y="16766"/>
                      <a:pt x="21600" y="10799"/>
                    </a:cubicBezTo>
                    <a:close/>
                    <a:moveTo>
                      <a:pt x="1757" y="10799"/>
                    </a:moveTo>
                    <a:cubicBezTo>
                      <a:pt x="1757" y="5805"/>
                      <a:pt x="5806" y="1756"/>
                      <a:pt x="10800" y="1756"/>
                    </a:cubicBezTo>
                    <a:cubicBezTo>
                      <a:pt x="15794" y="1756"/>
                      <a:pt x="19843" y="5805"/>
                      <a:pt x="19843" y="10799"/>
                    </a:cubicBezTo>
                    <a:cubicBezTo>
                      <a:pt x="19843" y="15794"/>
                      <a:pt x="15794" y="19843"/>
                      <a:pt x="10800" y="19843"/>
                    </a:cubicBezTo>
                    <a:cubicBezTo>
                      <a:pt x="5806" y="19843"/>
                      <a:pt x="1757" y="15794"/>
                      <a:pt x="1757" y="10799"/>
                    </a:cubicBezTo>
                    <a:close/>
                    <a:moveTo>
                      <a:pt x="1757"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6" name="AutoShape 74"/>
              <p:cNvSpPr>
                <a:spLocks/>
              </p:cNvSpPr>
              <p:nvPr/>
            </p:nvSpPr>
            <p:spPr bwMode="auto">
              <a:xfrm>
                <a:off x="96" y="88"/>
                <a:ext cx="581" cy="581"/>
              </a:xfrm>
              <a:custGeom>
                <a:avLst/>
                <a:gdLst/>
                <a:ahLst/>
                <a:cxnLst/>
                <a:rect l="0" t="0" r="r" b="b"/>
                <a:pathLst>
                  <a:path w="19133" h="19132">
                    <a:moveTo>
                      <a:pt x="18540" y="592"/>
                    </a:moveTo>
                    <a:cubicBezTo>
                      <a:pt x="16714" y="-1234"/>
                      <a:pt x="11216" y="1304"/>
                      <a:pt x="6260" y="6260"/>
                    </a:cubicBezTo>
                    <a:cubicBezTo>
                      <a:pt x="1303" y="11216"/>
                      <a:pt x="-1234" y="16715"/>
                      <a:pt x="592" y="18540"/>
                    </a:cubicBezTo>
                    <a:cubicBezTo>
                      <a:pt x="2419" y="20366"/>
                      <a:pt x="7917" y="17829"/>
                      <a:pt x="12871" y="12873"/>
                    </a:cubicBezTo>
                    <a:cubicBezTo>
                      <a:pt x="17830" y="7917"/>
                      <a:pt x="20366" y="2418"/>
                      <a:pt x="18540" y="592"/>
                    </a:cubicBezTo>
                    <a:close/>
                    <a:moveTo>
                      <a:pt x="2052" y="17081"/>
                    </a:moveTo>
                    <a:cubicBezTo>
                      <a:pt x="523" y="15551"/>
                      <a:pt x="2649" y="10948"/>
                      <a:pt x="6797" y="6798"/>
                    </a:cubicBezTo>
                    <a:cubicBezTo>
                      <a:pt x="10948" y="2648"/>
                      <a:pt x="15551" y="523"/>
                      <a:pt x="17081" y="2052"/>
                    </a:cubicBezTo>
                    <a:cubicBezTo>
                      <a:pt x="18609" y="3581"/>
                      <a:pt x="16484" y="8185"/>
                      <a:pt x="12334" y="12334"/>
                    </a:cubicBezTo>
                    <a:cubicBezTo>
                      <a:pt x="8184" y="16485"/>
                      <a:pt x="3580" y="18610"/>
                      <a:pt x="2052" y="17081"/>
                    </a:cubicBezTo>
                    <a:close/>
                    <a:moveTo>
                      <a:pt x="2052" y="1708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7" name="AutoShape 75"/>
              <p:cNvSpPr>
                <a:spLocks/>
              </p:cNvSpPr>
              <p:nvPr/>
            </p:nvSpPr>
            <p:spPr bwMode="auto">
              <a:xfrm>
                <a:off x="96" y="88"/>
                <a:ext cx="581" cy="581"/>
              </a:xfrm>
              <a:custGeom>
                <a:avLst/>
                <a:gdLst/>
                <a:ahLst/>
                <a:cxnLst/>
                <a:rect l="0" t="0" r="r" b="b"/>
                <a:pathLst>
                  <a:path w="19133" h="19133">
                    <a:moveTo>
                      <a:pt x="18540" y="18540"/>
                    </a:moveTo>
                    <a:cubicBezTo>
                      <a:pt x="20366" y="16715"/>
                      <a:pt x="17830" y="11216"/>
                      <a:pt x="12871" y="6260"/>
                    </a:cubicBezTo>
                    <a:cubicBezTo>
                      <a:pt x="7917" y="1304"/>
                      <a:pt x="2419" y="-1234"/>
                      <a:pt x="592" y="592"/>
                    </a:cubicBezTo>
                    <a:cubicBezTo>
                      <a:pt x="-1234" y="2419"/>
                      <a:pt x="1303" y="7917"/>
                      <a:pt x="6260" y="12873"/>
                    </a:cubicBezTo>
                    <a:cubicBezTo>
                      <a:pt x="11216" y="17829"/>
                      <a:pt x="16714" y="20366"/>
                      <a:pt x="18540" y="18540"/>
                    </a:cubicBezTo>
                    <a:close/>
                    <a:moveTo>
                      <a:pt x="2052" y="2052"/>
                    </a:moveTo>
                    <a:cubicBezTo>
                      <a:pt x="3581" y="523"/>
                      <a:pt x="8184" y="2648"/>
                      <a:pt x="12334" y="6798"/>
                    </a:cubicBezTo>
                    <a:cubicBezTo>
                      <a:pt x="16484" y="10947"/>
                      <a:pt x="18609" y="15551"/>
                      <a:pt x="17080" y="17081"/>
                    </a:cubicBezTo>
                    <a:cubicBezTo>
                      <a:pt x="15551" y="18609"/>
                      <a:pt x="10948" y="16484"/>
                      <a:pt x="6797" y="12334"/>
                    </a:cubicBezTo>
                    <a:cubicBezTo>
                      <a:pt x="2648" y="8185"/>
                      <a:pt x="523" y="3581"/>
                      <a:pt x="2052" y="2052"/>
                    </a:cubicBezTo>
                    <a:close/>
                    <a:moveTo>
                      <a:pt x="2052" y="205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8" name="AutoShape 76"/>
              <p:cNvSpPr>
                <a:spLocks/>
              </p:cNvSpPr>
              <p:nvPr/>
            </p:nvSpPr>
            <p:spPr bwMode="auto">
              <a:xfrm>
                <a:off x="328" y="320"/>
                <a:ext cx="119" cy="119"/>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49" name="Group 81"/>
            <p:cNvGrpSpPr>
              <a:grpSpLocks/>
            </p:cNvGrpSpPr>
            <p:nvPr/>
          </p:nvGrpSpPr>
          <p:grpSpPr bwMode="auto">
            <a:xfrm>
              <a:off x="4256" y="3336"/>
              <a:ext cx="617" cy="945"/>
              <a:chOff x="0" y="0"/>
              <a:chExt cx="617" cy="945"/>
            </a:xfrm>
            <a:grpFill/>
          </p:grpSpPr>
          <p:sp>
            <p:nvSpPr>
              <p:cNvPr id="71" name="AutoShape 78"/>
              <p:cNvSpPr>
                <a:spLocks/>
              </p:cNvSpPr>
              <p:nvPr/>
            </p:nvSpPr>
            <p:spPr bwMode="auto">
              <a:xfrm>
                <a:off x="48" y="0"/>
                <a:ext cx="569" cy="569"/>
              </a:xfrm>
              <a:custGeom>
                <a:avLst/>
                <a:gdLst/>
                <a:ahLst/>
                <a:cxnLst/>
                <a:rect l="0" t="0" r="r" b="b"/>
                <a:pathLst>
                  <a:path w="18970" h="18969">
                    <a:moveTo>
                      <a:pt x="13411" y="854"/>
                    </a:moveTo>
                    <a:cubicBezTo>
                      <a:pt x="8646" y="-1315"/>
                      <a:pt x="3022" y="793"/>
                      <a:pt x="854" y="5558"/>
                    </a:cubicBezTo>
                    <a:cubicBezTo>
                      <a:pt x="-1315" y="10324"/>
                      <a:pt x="791" y="15948"/>
                      <a:pt x="5558" y="18116"/>
                    </a:cubicBezTo>
                    <a:cubicBezTo>
                      <a:pt x="10325" y="20285"/>
                      <a:pt x="15948" y="18178"/>
                      <a:pt x="18116" y="13411"/>
                    </a:cubicBezTo>
                    <a:cubicBezTo>
                      <a:pt x="20285" y="8646"/>
                      <a:pt x="18179" y="3023"/>
                      <a:pt x="13411" y="854"/>
                    </a:cubicBezTo>
                    <a:close/>
                    <a:moveTo>
                      <a:pt x="6289" y="16506"/>
                    </a:moveTo>
                    <a:cubicBezTo>
                      <a:pt x="2413" y="14743"/>
                      <a:pt x="700" y="10169"/>
                      <a:pt x="2464" y="6290"/>
                    </a:cubicBezTo>
                    <a:cubicBezTo>
                      <a:pt x="4228" y="2413"/>
                      <a:pt x="8802" y="699"/>
                      <a:pt x="12679" y="2463"/>
                    </a:cubicBezTo>
                    <a:cubicBezTo>
                      <a:pt x="16556" y="4227"/>
                      <a:pt x="18271" y="8803"/>
                      <a:pt x="16507" y="12679"/>
                    </a:cubicBezTo>
                    <a:cubicBezTo>
                      <a:pt x="14743" y="16557"/>
                      <a:pt x="10166" y="18270"/>
                      <a:pt x="6289" y="16506"/>
                    </a:cubicBezTo>
                    <a:close/>
                    <a:moveTo>
                      <a:pt x="6289" y="165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2" name="AutoShape 79"/>
              <p:cNvSpPr>
                <a:spLocks/>
              </p:cNvSpPr>
              <p:nvPr/>
            </p:nvSpPr>
            <p:spPr bwMode="auto">
              <a:xfrm>
                <a:off x="80" y="496"/>
                <a:ext cx="184" cy="284"/>
              </a:xfrm>
              <a:custGeom>
                <a:avLst/>
                <a:gdLst/>
                <a:ahLst/>
                <a:cxnLst/>
                <a:rect l="0" t="0" r="r" b="b"/>
                <a:pathLst>
                  <a:path w="21600" h="21600">
                    <a:moveTo>
                      <a:pt x="13412" y="0"/>
                    </a:moveTo>
                    <a:lnTo>
                      <a:pt x="21600" y="2423"/>
                    </a:lnTo>
                    <a:lnTo>
                      <a:pt x="8188" y="21600"/>
                    </a:lnTo>
                    <a:lnTo>
                      <a:pt x="0" y="19177"/>
                    </a:lnTo>
                    <a:close/>
                    <a:moveTo>
                      <a:pt x="1341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3" name="AutoShape 80"/>
              <p:cNvSpPr>
                <a:spLocks/>
              </p:cNvSpPr>
              <p:nvPr/>
            </p:nvSpPr>
            <p:spPr bwMode="auto">
              <a:xfrm>
                <a:off x="0" y="584"/>
                <a:ext cx="231" cy="361"/>
              </a:xfrm>
              <a:custGeom>
                <a:avLst/>
                <a:gdLst/>
                <a:ahLst/>
                <a:cxnLst/>
                <a:rect l="0" t="0" r="r" b="b"/>
                <a:pathLst>
                  <a:path w="20114" h="20625">
                    <a:moveTo>
                      <a:pt x="10219" y="18564"/>
                    </a:moveTo>
                    <a:cubicBezTo>
                      <a:pt x="8994" y="20332"/>
                      <a:pt x="5821" y="21113"/>
                      <a:pt x="3133" y="20309"/>
                    </a:cubicBezTo>
                    <a:cubicBezTo>
                      <a:pt x="446" y="19506"/>
                      <a:pt x="-743" y="17422"/>
                      <a:pt x="483" y="15655"/>
                    </a:cubicBezTo>
                    <a:lnTo>
                      <a:pt x="9897" y="2058"/>
                    </a:lnTo>
                    <a:cubicBezTo>
                      <a:pt x="11120" y="293"/>
                      <a:pt x="14292" y="-487"/>
                      <a:pt x="16978" y="315"/>
                    </a:cubicBezTo>
                    <a:cubicBezTo>
                      <a:pt x="19666" y="1120"/>
                      <a:pt x="20857" y="3204"/>
                      <a:pt x="19632" y="4969"/>
                    </a:cubicBezTo>
                    <a:lnTo>
                      <a:pt x="10219" y="18564"/>
                    </a:lnTo>
                    <a:close/>
                    <a:moveTo>
                      <a:pt x="10219" y="1856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0" name="Group 85"/>
            <p:cNvGrpSpPr>
              <a:grpSpLocks/>
            </p:cNvGrpSpPr>
            <p:nvPr/>
          </p:nvGrpSpPr>
          <p:grpSpPr bwMode="auto">
            <a:xfrm>
              <a:off x="1336" y="3640"/>
              <a:ext cx="760" cy="862"/>
              <a:chOff x="0" y="0"/>
              <a:chExt cx="760" cy="862"/>
            </a:xfrm>
            <a:grpFill/>
          </p:grpSpPr>
          <p:sp>
            <p:nvSpPr>
              <p:cNvPr id="68" name="AutoShape 82"/>
              <p:cNvSpPr>
                <a:spLocks/>
              </p:cNvSpPr>
              <p:nvPr/>
            </p:nvSpPr>
            <p:spPr bwMode="auto">
              <a:xfrm>
                <a:off x="0" y="0"/>
                <a:ext cx="569" cy="569"/>
              </a:xfrm>
              <a:custGeom>
                <a:avLst/>
                <a:gdLst/>
                <a:ahLst/>
                <a:cxnLst/>
                <a:rect l="0" t="0" r="r" b="b"/>
                <a:pathLst>
                  <a:path w="19210" h="19208">
                    <a:moveTo>
                      <a:pt x="3552" y="2146"/>
                    </a:moveTo>
                    <a:cubicBezTo>
                      <a:pt x="-566" y="5487"/>
                      <a:pt x="-1195" y="11536"/>
                      <a:pt x="2146" y="15654"/>
                    </a:cubicBezTo>
                    <a:cubicBezTo>
                      <a:pt x="5488" y="19773"/>
                      <a:pt x="11537" y="20404"/>
                      <a:pt x="15656" y="17063"/>
                    </a:cubicBezTo>
                    <a:cubicBezTo>
                      <a:pt x="19776" y="13720"/>
                      <a:pt x="20405" y="7672"/>
                      <a:pt x="17063" y="3552"/>
                    </a:cubicBezTo>
                    <a:cubicBezTo>
                      <a:pt x="13722" y="-566"/>
                      <a:pt x="7672" y="-1196"/>
                      <a:pt x="3552" y="2146"/>
                    </a:cubicBezTo>
                    <a:close/>
                    <a:moveTo>
                      <a:pt x="14528" y="15672"/>
                    </a:moveTo>
                    <a:cubicBezTo>
                      <a:pt x="11178" y="18390"/>
                      <a:pt x="6256" y="17877"/>
                      <a:pt x="3537" y="14526"/>
                    </a:cubicBezTo>
                    <a:cubicBezTo>
                      <a:pt x="819" y="11175"/>
                      <a:pt x="1331" y="6255"/>
                      <a:pt x="4681" y="3537"/>
                    </a:cubicBezTo>
                    <a:cubicBezTo>
                      <a:pt x="8031" y="819"/>
                      <a:pt x="12954" y="1331"/>
                      <a:pt x="15672" y="4681"/>
                    </a:cubicBezTo>
                    <a:cubicBezTo>
                      <a:pt x="18391" y="8032"/>
                      <a:pt x="17878" y="12954"/>
                      <a:pt x="14528" y="15672"/>
                    </a:cubicBezTo>
                    <a:close/>
                    <a:moveTo>
                      <a:pt x="14528" y="1567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9" name="AutoShape 83"/>
              <p:cNvSpPr>
                <a:spLocks/>
              </p:cNvSpPr>
              <p:nvPr/>
            </p:nvSpPr>
            <p:spPr bwMode="auto">
              <a:xfrm>
                <a:off x="416" y="456"/>
                <a:ext cx="234" cy="263"/>
              </a:xfrm>
              <a:custGeom>
                <a:avLst/>
                <a:gdLst/>
                <a:ahLst/>
                <a:cxnLst/>
                <a:rect l="0" t="0" r="r" b="b"/>
                <a:pathLst>
                  <a:path w="21600" h="21600">
                    <a:moveTo>
                      <a:pt x="0" y="3973"/>
                    </a:moveTo>
                    <a:lnTo>
                      <a:pt x="5511" y="0"/>
                    </a:lnTo>
                    <a:lnTo>
                      <a:pt x="21600" y="17627"/>
                    </a:lnTo>
                    <a:lnTo>
                      <a:pt x="16089" y="21600"/>
                    </a:lnTo>
                    <a:close/>
                    <a:moveTo>
                      <a:pt x="0" y="397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0" name="AutoShape 84"/>
              <p:cNvSpPr>
                <a:spLocks/>
              </p:cNvSpPr>
              <p:nvPr/>
            </p:nvSpPr>
            <p:spPr bwMode="auto">
              <a:xfrm>
                <a:off x="472" y="536"/>
                <a:ext cx="288" cy="326"/>
              </a:xfrm>
              <a:custGeom>
                <a:avLst/>
                <a:gdLst/>
                <a:ahLst/>
                <a:cxnLst/>
                <a:rect l="0" t="0" r="r" b="b"/>
                <a:pathLst>
                  <a:path w="20508" h="20633">
                    <a:moveTo>
                      <a:pt x="19528" y="14287"/>
                    </a:moveTo>
                    <a:cubicBezTo>
                      <a:pt x="21054" y="15958"/>
                      <a:pt x="20765" y="18410"/>
                      <a:pt x="18885" y="19764"/>
                    </a:cubicBezTo>
                    <a:cubicBezTo>
                      <a:pt x="17007" y="21117"/>
                      <a:pt x="14246" y="20863"/>
                      <a:pt x="12720" y="19191"/>
                    </a:cubicBezTo>
                    <a:lnTo>
                      <a:pt x="979" y="6343"/>
                    </a:lnTo>
                    <a:cubicBezTo>
                      <a:pt x="-546" y="4675"/>
                      <a:pt x="-258" y="2223"/>
                      <a:pt x="1621" y="870"/>
                    </a:cubicBezTo>
                    <a:cubicBezTo>
                      <a:pt x="3500" y="-483"/>
                      <a:pt x="6263" y="-230"/>
                      <a:pt x="7788" y="1438"/>
                    </a:cubicBezTo>
                    <a:lnTo>
                      <a:pt x="19528" y="14287"/>
                    </a:lnTo>
                    <a:close/>
                    <a:moveTo>
                      <a:pt x="19528" y="1428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1" name="Group 88"/>
            <p:cNvGrpSpPr>
              <a:grpSpLocks/>
            </p:cNvGrpSpPr>
            <p:nvPr/>
          </p:nvGrpSpPr>
          <p:grpSpPr bwMode="auto">
            <a:xfrm>
              <a:off x="4400" y="2152"/>
              <a:ext cx="781" cy="981"/>
              <a:chOff x="0" y="0"/>
              <a:chExt cx="781" cy="981"/>
            </a:xfrm>
            <a:grpFill/>
          </p:grpSpPr>
          <p:sp>
            <p:nvSpPr>
              <p:cNvPr id="66" name="AutoShape 86"/>
              <p:cNvSpPr>
                <a:spLocks/>
              </p:cNvSpPr>
              <p:nvPr/>
            </p:nvSpPr>
            <p:spPr bwMode="auto">
              <a:xfrm>
                <a:off x="264" y="0"/>
                <a:ext cx="517" cy="981"/>
              </a:xfrm>
              <a:custGeom>
                <a:avLst/>
                <a:gdLst/>
                <a:ahLst/>
                <a:cxnLst/>
                <a:rect l="0" t="0" r="r" b="b"/>
                <a:pathLst>
                  <a:path w="21600" h="21600">
                    <a:moveTo>
                      <a:pt x="0" y="0"/>
                    </a:moveTo>
                    <a:lnTo>
                      <a:pt x="0" y="21600"/>
                    </a:lnTo>
                    <a:lnTo>
                      <a:pt x="21600" y="21600"/>
                    </a:lnTo>
                    <a:lnTo>
                      <a:pt x="0" y="0"/>
                    </a:lnTo>
                    <a:close/>
                    <a:moveTo>
                      <a:pt x="3256" y="8352"/>
                    </a:moveTo>
                    <a:lnTo>
                      <a:pt x="14536" y="18737"/>
                    </a:lnTo>
                    <a:lnTo>
                      <a:pt x="3256" y="18737"/>
                    </a:lnTo>
                    <a:lnTo>
                      <a:pt x="3256" y="8352"/>
                    </a:lnTo>
                    <a:close/>
                    <a:moveTo>
                      <a:pt x="3256" y="835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7" name="Rectangle 87"/>
              <p:cNvSpPr>
                <a:spLocks/>
              </p:cNvSpPr>
              <p:nvPr/>
            </p:nvSpPr>
            <p:spPr bwMode="auto">
              <a:xfrm>
                <a:off x="0" y="16"/>
                <a:ext cx="130" cy="962"/>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2" name="AutoShape 93"/>
            <p:cNvSpPr>
              <a:spLocks/>
            </p:cNvSpPr>
            <p:nvPr/>
          </p:nvSpPr>
          <p:spPr bwMode="auto">
            <a:xfrm>
              <a:off x="4016" y="1608"/>
              <a:ext cx="438" cy="359"/>
            </a:xfrm>
            <a:custGeom>
              <a:avLst/>
              <a:gdLst/>
              <a:ahLst/>
              <a:cxnLst/>
              <a:rect l="0" t="0" r="r" b="b"/>
              <a:pathLst>
                <a:path w="21600" h="19211">
                  <a:moveTo>
                    <a:pt x="10560" y="19211"/>
                  </a:moveTo>
                  <a:cubicBezTo>
                    <a:pt x="10560" y="19211"/>
                    <a:pt x="6841" y="15139"/>
                    <a:pt x="0" y="19048"/>
                  </a:cubicBezTo>
                  <a:lnTo>
                    <a:pt x="0" y="1911"/>
                  </a:lnTo>
                  <a:cubicBezTo>
                    <a:pt x="0" y="1911"/>
                    <a:pt x="6991" y="-2389"/>
                    <a:pt x="10800" y="1911"/>
                  </a:cubicBezTo>
                  <a:lnTo>
                    <a:pt x="21600" y="1911"/>
                  </a:lnTo>
                  <a:lnTo>
                    <a:pt x="21600" y="19114"/>
                  </a:lnTo>
                  <a:lnTo>
                    <a:pt x="10560" y="19211"/>
                  </a:lnTo>
                  <a:close/>
                  <a:moveTo>
                    <a:pt x="10560" y="192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3" name="AutoShape 94"/>
            <p:cNvSpPr>
              <a:spLocks/>
            </p:cNvSpPr>
            <p:nvPr/>
          </p:nvSpPr>
          <p:spPr bwMode="auto">
            <a:xfrm>
              <a:off x="1032" y="2232"/>
              <a:ext cx="543" cy="524"/>
            </a:xfrm>
            <a:custGeom>
              <a:avLst/>
              <a:gdLst/>
              <a:ahLst/>
              <a:cxnLst/>
              <a:rect l="0" t="0" r="r" b="b"/>
              <a:pathLst>
                <a:path w="21600" h="21600">
                  <a:moveTo>
                    <a:pt x="14694" y="16171"/>
                  </a:moveTo>
                  <a:cubicBezTo>
                    <a:pt x="14694" y="16171"/>
                    <a:pt x="10459" y="15671"/>
                    <a:pt x="7970" y="21600"/>
                  </a:cubicBezTo>
                  <a:lnTo>
                    <a:pt x="0" y="11304"/>
                  </a:lnTo>
                  <a:cubicBezTo>
                    <a:pt x="0" y="11304"/>
                    <a:pt x="2402" y="5062"/>
                    <a:pt x="6800" y="5652"/>
                  </a:cubicBezTo>
                  <a:lnTo>
                    <a:pt x="13600" y="0"/>
                  </a:lnTo>
                  <a:lnTo>
                    <a:pt x="21600" y="10336"/>
                  </a:lnTo>
                  <a:lnTo>
                    <a:pt x="14694" y="16171"/>
                  </a:lnTo>
                  <a:close/>
                  <a:moveTo>
                    <a:pt x="14694" y="161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nvGrpSpPr>
            <p:cNvPr id="54" name="Group 105"/>
            <p:cNvGrpSpPr>
              <a:grpSpLocks/>
            </p:cNvGrpSpPr>
            <p:nvPr/>
          </p:nvGrpSpPr>
          <p:grpSpPr bwMode="auto">
            <a:xfrm>
              <a:off x="4600" y="719"/>
              <a:ext cx="458" cy="676"/>
              <a:chOff x="0" y="0"/>
              <a:chExt cx="458" cy="675"/>
            </a:xfrm>
            <a:grpFill/>
          </p:grpSpPr>
          <p:sp>
            <p:nvSpPr>
              <p:cNvPr id="62" name="AutoShape 101"/>
              <p:cNvSpPr>
                <a:spLocks/>
              </p:cNvSpPr>
              <p:nvPr/>
            </p:nvSpPr>
            <p:spPr bwMode="auto">
              <a:xfrm>
                <a:off x="160" y="568"/>
                <a:ext cx="147" cy="35"/>
              </a:xfrm>
              <a:custGeom>
                <a:avLst/>
                <a:gdLst/>
                <a:ahLst/>
                <a:cxnLst/>
                <a:rect l="0" t="0" r="r" b="b"/>
                <a:pathLst>
                  <a:path w="21600" h="21600">
                    <a:moveTo>
                      <a:pt x="21600" y="10793"/>
                    </a:moveTo>
                    <a:cubicBezTo>
                      <a:pt x="21600" y="16765"/>
                      <a:pt x="19986" y="21600"/>
                      <a:pt x="17997" y="21600"/>
                    </a:cubicBezTo>
                    <a:lnTo>
                      <a:pt x="3598" y="21600"/>
                    </a:lnTo>
                    <a:cubicBezTo>
                      <a:pt x="1607" y="21600"/>
                      <a:pt x="0" y="16765"/>
                      <a:pt x="0" y="10793"/>
                    </a:cubicBezTo>
                    <a:cubicBezTo>
                      <a:pt x="0" y="4825"/>
                      <a:pt x="1607" y="0"/>
                      <a:pt x="3598" y="0"/>
                    </a:cubicBezTo>
                    <a:lnTo>
                      <a:pt x="17997" y="0"/>
                    </a:lnTo>
                    <a:cubicBezTo>
                      <a:pt x="19986" y="0"/>
                      <a:pt x="21600" y="4825"/>
                      <a:pt x="21600" y="10793"/>
                    </a:cubicBezTo>
                    <a:close/>
                    <a:moveTo>
                      <a:pt x="21600" y="107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3" name="AutoShape 102"/>
              <p:cNvSpPr>
                <a:spLocks/>
              </p:cNvSpPr>
              <p:nvPr/>
            </p:nvSpPr>
            <p:spPr bwMode="auto">
              <a:xfrm>
                <a:off x="160" y="600"/>
                <a:ext cx="147" cy="35"/>
              </a:xfrm>
              <a:custGeom>
                <a:avLst/>
                <a:gdLst/>
                <a:ahLst/>
                <a:cxnLst/>
                <a:rect l="0" t="0" r="r" b="b"/>
                <a:pathLst>
                  <a:path w="21600" h="21600">
                    <a:moveTo>
                      <a:pt x="21600" y="10798"/>
                    </a:moveTo>
                    <a:cubicBezTo>
                      <a:pt x="21600" y="16742"/>
                      <a:pt x="19986" y="21600"/>
                      <a:pt x="17997" y="21600"/>
                    </a:cubicBezTo>
                    <a:lnTo>
                      <a:pt x="3598" y="21600"/>
                    </a:lnTo>
                    <a:cubicBezTo>
                      <a:pt x="1607" y="21600"/>
                      <a:pt x="0" y="16742"/>
                      <a:pt x="0" y="10798"/>
                    </a:cubicBezTo>
                    <a:cubicBezTo>
                      <a:pt x="0" y="4843"/>
                      <a:pt x="1607" y="0"/>
                      <a:pt x="3598" y="0"/>
                    </a:cubicBezTo>
                    <a:lnTo>
                      <a:pt x="17997" y="0"/>
                    </a:lnTo>
                    <a:cubicBezTo>
                      <a:pt x="19986" y="0"/>
                      <a:pt x="21600" y="4843"/>
                      <a:pt x="21600" y="10798"/>
                    </a:cubicBezTo>
                    <a:close/>
                    <a:moveTo>
                      <a:pt x="21600" y="107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4" name="AutoShape 103"/>
              <p:cNvSpPr>
                <a:spLocks/>
              </p:cNvSpPr>
              <p:nvPr/>
            </p:nvSpPr>
            <p:spPr bwMode="auto">
              <a:xfrm>
                <a:off x="192" y="640"/>
                <a:ext cx="88" cy="35"/>
              </a:xfrm>
              <a:custGeom>
                <a:avLst/>
                <a:gdLst/>
                <a:ahLst/>
                <a:cxnLst/>
                <a:rect l="0" t="0" r="r" b="b"/>
                <a:pathLst>
                  <a:path w="21600" h="21600">
                    <a:moveTo>
                      <a:pt x="21600" y="10819"/>
                    </a:moveTo>
                    <a:cubicBezTo>
                      <a:pt x="21600" y="16756"/>
                      <a:pt x="19986" y="21600"/>
                      <a:pt x="18006" y="21600"/>
                    </a:cubicBezTo>
                    <a:lnTo>
                      <a:pt x="3597" y="21600"/>
                    </a:lnTo>
                    <a:cubicBezTo>
                      <a:pt x="1606" y="21600"/>
                      <a:pt x="0" y="16756"/>
                      <a:pt x="0" y="10819"/>
                    </a:cubicBezTo>
                    <a:cubicBezTo>
                      <a:pt x="0" y="4844"/>
                      <a:pt x="1606" y="0"/>
                      <a:pt x="3597" y="0"/>
                    </a:cubicBezTo>
                    <a:lnTo>
                      <a:pt x="18006" y="0"/>
                    </a:lnTo>
                    <a:cubicBezTo>
                      <a:pt x="19986" y="0"/>
                      <a:pt x="21600" y="4849"/>
                      <a:pt x="21600" y="10819"/>
                    </a:cubicBezTo>
                    <a:close/>
                    <a:moveTo>
                      <a:pt x="21600" y="108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5" name="AutoShape 104"/>
              <p:cNvSpPr>
                <a:spLocks/>
              </p:cNvSpPr>
              <p:nvPr/>
            </p:nvSpPr>
            <p:spPr bwMode="auto">
              <a:xfrm>
                <a:off x="0" y="0"/>
                <a:ext cx="458" cy="559"/>
              </a:xfrm>
              <a:custGeom>
                <a:avLst/>
                <a:gdLst/>
                <a:ahLst/>
                <a:cxnLst/>
                <a:rect l="0" t="0" r="r" b="b"/>
                <a:pathLst>
                  <a:path w="15813" h="21600">
                    <a:moveTo>
                      <a:pt x="8090" y="14"/>
                    </a:moveTo>
                    <a:lnTo>
                      <a:pt x="8090" y="0"/>
                    </a:lnTo>
                    <a:cubicBezTo>
                      <a:pt x="8090" y="0"/>
                      <a:pt x="7948" y="6"/>
                      <a:pt x="7875" y="6"/>
                    </a:cubicBezTo>
                    <a:cubicBezTo>
                      <a:pt x="7803" y="6"/>
                      <a:pt x="8090" y="0"/>
                      <a:pt x="7666" y="0"/>
                    </a:cubicBezTo>
                    <a:lnTo>
                      <a:pt x="7666" y="14"/>
                    </a:lnTo>
                    <a:cubicBezTo>
                      <a:pt x="-2922" y="317"/>
                      <a:pt x="-348" y="12101"/>
                      <a:pt x="2526" y="14992"/>
                    </a:cubicBezTo>
                    <a:cubicBezTo>
                      <a:pt x="5438" y="17922"/>
                      <a:pt x="5326" y="21600"/>
                      <a:pt x="5326" y="21600"/>
                    </a:cubicBezTo>
                    <a:lnTo>
                      <a:pt x="7868" y="21600"/>
                    </a:lnTo>
                    <a:lnTo>
                      <a:pt x="8291" y="21600"/>
                    </a:lnTo>
                    <a:lnTo>
                      <a:pt x="10631" y="21600"/>
                    </a:lnTo>
                    <a:cubicBezTo>
                      <a:pt x="10631" y="21600"/>
                      <a:pt x="10419" y="17922"/>
                      <a:pt x="13331" y="14992"/>
                    </a:cubicBezTo>
                    <a:cubicBezTo>
                      <a:pt x="16204" y="12104"/>
                      <a:pt x="18678" y="328"/>
                      <a:pt x="8090" y="14"/>
                    </a:cubicBezTo>
                    <a:close/>
                    <a:moveTo>
                      <a:pt x="13207" y="10952"/>
                    </a:moveTo>
                    <a:cubicBezTo>
                      <a:pt x="15007" y="5438"/>
                      <a:pt x="10137" y="2374"/>
                      <a:pt x="10137" y="2374"/>
                    </a:cubicBezTo>
                    <a:cubicBezTo>
                      <a:pt x="17373" y="3676"/>
                      <a:pt x="13207" y="10952"/>
                      <a:pt x="13207" y="10952"/>
                    </a:cubicBezTo>
                    <a:close/>
                    <a:moveTo>
                      <a:pt x="13207" y="1095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5" name="Group 110"/>
            <p:cNvGrpSpPr>
              <a:grpSpLocks/>
            </p:cNvGrpSpPr>
            <p:nvPr/>
          </p:nvGrpSpPr>
          <p:grpSpPr bwMode="auto">
            <a:xfrm>
              <a:off x="816" y="4072"/>
              <a:ext cx="458" cy="683"/>
              <a:chOff x="0" y="0"/>
              <a:chExt cx="458" cy="683"/>
            </a:xfrm>
            <a:grpFill/>
          </p:grpSpPr>
          <p:sp>
            <p:nvSpPr>
              <p:cNvPr id="58" name="AutoShape 106"/>
              <p:cNvSpPr>
                <a:spLocks/>
              </p:cNvSpPr>
              <p:nvPr/>
            </p:nvSpPr>
            <p:spPr bwMode="auto">
              <a:xfrm>
                <a:off x="160" y="568"/>
                <a:ext cx="147" cy="35"/>
              </a:xfrm>
              <a:custGeom>
                <a:avLst/>
                <a:gdLst/>
                <a:ahLst/>
                <a:cxnLst/>
                <a:rect l="0" t="0" r="r" b="b"/>
                <a:pathLst>
                  <a:path w="21600" h="21600">
                    <a:moveTo>
                      <a:pt x="21600" y="10790"/>
                    </a:moveTo>
                    <a:cubicBezTo>
                      <a:pt x="21600" y="16756"/>
                      <a:pt x="19989" y="21600"/>
                      <a:pt x="18001" y="21600"/>
                    </a:cubicBezTo>
                    <a:lnTo>
                      <a:pt x="3599" y="21600"/>
                    </a:lnTo>
                    <a:cubicBezTo>
                      <a:pt x="1610" y="21600"/>
                      <a:pt x="0" y="16761"/>
                      <a:pt x="0" y="10790"/>
                    </a:cubicBezTo>
                    <a:cubicBezTo>
                      <a:pt x="0" y="4829"/>
                      <a:pt x="1610" y="0"/>
                      <a:pt x="3599" y="0"/>
                    </a:cubicBezTo>
                    <a:lnTo>
                      <a:pt x="18001" y="0"/>
                    </a:lnTo>
                    <a:cubicBezTo>
                      <a:pt x="19989" y="0"/>
                      <a:pt x="21600" y="4829"/>
                      <a:pt x="21600" y="10790"/>
                    </a:cubicBezTo>
                    <a:close/>
                    <a:moveTo>
                      <a:pt x="21600" y="107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9" name="AutoShape 107"/>
              <p:cNvSpPr>
                <a:spLocks/>
              </p:cNvSpPr>
              <p:nvPr/>
            </p:nvSpPr>
            <p:spPr bwMode="auto">
              <a:xfrm>
                <a:off x="160" y="608"/>
                <a:ext cx="147" cy="35"/>
              </a:xfrm>
              <a:custGeom>
                <a:avLst/>
                <a:gdLst/>
                <a:ahLst/>
                <a:cxnLst/>
                <a:rect l="0" t="0" r="r" b="b"/>
                <a:pathLst>
                  <a:path w="21600" h="21600">
                    <a:moveTo>
                      <a:pt x="21600" y="10793"/>
                    </a:moveTo>
                    <a:cubicBezTo>
                      <a:pt x="21600" y="16747"/>
                      <a:pt x="19989" y="21600"/>
                      <a:pt x="18001" y="21600"/>
                    </a:cubicBezTo>
                    <a:lnTo>
                      <a:pt x="3599" y="21600"/>
                    </a:lnTo>
                    <a:cubicBezTo>
                      <a:pt x="1610" y="21600"/>
                      <a:pt x="0" y="16747"/>
                      <a:pt x="0" y="10793"/>
                    </a:cubicBezTo>
                    <a:cubicBezTo>
                      <a:pt x="0" y="4838"/>
                      <a:pt x="1610" y="0"/>
                      <a:pt x="3599" y="0"/>
                    </a:cubicBezTo>
                    <a:lnTo>
                      <a:pt x="18001" y="0"/>
                    </a:lnTo>
                    <a:cubicBezTo>
                      <a:pt x="19989" y="5"/>
                      <a:pt x="21600" y="4838"/>
                      <a:pt x="21600" y="10793"/>
                    </a:cubicBezTo>
                    <a:close/>
                    <a:moveTo>
                      <a:pt x="21600" y="107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0" name="AutoShape 108"/>
              <p:cNvSpPr>
                <a:spLocks/>
              </p:cNvSpPr>
              <p:nvPr/>
            </p:nvSpPr>
            <p:spPr bwMode="auto">
              <a:xfrm>
                <a:off x="192" y="648"/>
                <a:ext cx="88" cy="35"/>
              </a:xfrm>
              <a:custGeom>
                <a:avLst/>
                <a:gdLst/>
                <a:ahLst/>
                <a:cxnLst/>
                <a:rect l="0" t="0" r="r" b="b"/>
                <a:pathLst>
                  <a:path w="21600" h="21600">
                    <a:moveTo>
                      <a:pt x="21600" y="10812"/>
                    </a:moveTo>
                    <a:cubicBezTo>
                      <a:pt x="21600" y="16762"/>
                      <a:pt x="19982" y="21600"/>
                      <a:pt x="18005" y="21600"/>
                    </a:cubicBezTo>
                    <a:lnTo>
                      <a:pt x="3599" y="21600"/>
                    </a:lnTo>
                    <a:cubicBezTo>
                      <a:pt x="1608" y="21600"/>
                      <a:pt x="0" y="16762"/>
                      <a:pt x="0" y="10812"/>
                    </a:cubicBezTo>
                    <a:cubicBezTo>
                      <a:pt x="0" y="4843"/>
                      <a:pt x="1606" y="0"/>
                      <a:pt x="3599" y="0"/>
                    </a:cubicBezTo>
                    <a:lnTo>
                      <a:pt x="18005" y="0"/>
                    </a:lnTo>
                    <a:cubicBezTo>
                      <a:pt x="19982" y="0"/>
                      <a:pt x="21600" y="4843"/>
                      <a:pt x="21600" y="10812"/>
                    </a:cubicBezTo>
                    <a:close/>
                    <a:moveTo>
                      <a:pt x="21600" y="108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1" name="AutoShape 109"/>
              <p:cNvSpPr>
                <a:spLocks/>
              </p:cNvSpPr>
              <p:nvPr/>
            </p:nvSpPr>
            <p:spPr bwMode="auto">
              <a:xfrm>
                <a:off x="0" y="0"/>
                <a:ext cx="458" cy="559"/>
              </a:xfrm>
              <a:custGeom>
                <a:avLst/>
                <a:gdLst/>
                <a:ahLst/>
                <a:cxnLst/>
                <a:rect l="0" t="0" r="r" b="b"/>
                <a:pathLst>
                  <a:path w="15814" h="21600">
                    <a:moveTo>
                      <a:pt x="8090" y="15"/>
                    </a:moveTo>
                    <a:lnTo>
                      <a:pt x="8090" y="0"/>
                    </a:lnTo>
                    <a:cubicBezTo>
                      <a:pt x="8090" y="0"/>
                      <a:pt x="7947" y="6"/>
                      <a:pt x="7875" y="6"/>
                    </a:cubicBezTo>
                    <a:cubicBezTo>
                      <a:pt x="7804" y="6"/>
                      <a:pt x="8090" y="0"/>
                      <a:pt x="7666" y="0"/>
                    </a:cubicBezTo>
                    <a:lnTo>
                      <a:pt x="7666" y="14"/>
                    </a:lnTo>
                    <a:cubicBezTo>
                      <a:pt x="-2922" y="317"/>
                      <a:pt x="-349" y="12101"/>
                      <a:pt x="2526" y="14992"/>
                    </a:cubicBezTo>
                    <a:cubicBezTo>
                      <a:pt x="5438" y="17923"/>
                      <a:pt x="5326" y="21600"/>
                      <a:pt x="5326" y="21600"/>
                    </a:cubicBezTo>
                    <a:lnTo>
                      <a:pt x="7867" y="21600"/>
                    </a:lnTo>
                    <a:lnTo>
                      <a:pt x="8291" y="21600"/>
                    </a:lnTo>
                    <a:lnTo>
                      <a:pt x="10631" y="21600"/>
                    </a:lnTo>
                    <a:cubicBezTo>
                      <a:pt x="10631" y="21600"/>
                      <a:pt x="10418" y="17923"/>
                      <a:pt x="13332" y="14992"/>
                    </a:cubicBezTo>
                    <a:cubicBezTo>
                      <a:pt x="16204" y="12102"/>
                      <a:pt x="18678" y="328"/>
                      <a:pt x="8090" y="15"/>
                    </a:cubicBezTo>
                    <a:close/>
                    <a:moveTo>
                      <a:pt x="13207" y="10951"/>
                    </a:moveTo>
                    <a:cubicBezTo>
                      <a:pt x="15008" y="5438"/>
                      <a:pt x="10137" y="2374"/>
                      <a:pt x="10137" y="2374"/>
                    </a:cubicBezTo>
                    <a:cubicBezTo>
                      <a:pt x="17372" y="3677"/>
                      <a:pt x="13207" y="10951"/>
                      <a:pt x="13207" y="10951"/>
                    </a:cubicBezTo>
                    <a:close/>
                    <a:moveTo>
                      <a:pt x="13207" y="1095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6" name="AutoShape 111"/>
            <p:cNvSpPr>
              <a:spLocks/>
            </p:cNvSpPr>
            <p:nvPr/>
          </p:nvSpPr>
          <p:spPr bwMode="auto">
            <a:xfrm>
              <a:off x="2136" y="943"/>
              <a:ext cx="547" cy="692"/>
            </a:xfrm>
            <a:custGeom>
              <a:avLst/>
              <a:gdLst/>
              <a:ahLst/>
              <a:cxnLst/>
              <a:rect l="0" t="0" r="r" b="b"/>
              <a:pathLst>
                <a:path w="17231" h="21512">
                  <a:moveTo>
                    <a:pt x="11641" y="10431"/>
                  </a:moveTo>
                  <a:cubicBezTo>
                    <a:pt x="11641" y="10431"/>
                    <a:pt x="11153" y="10174"/>
                    <a:pt x="11153" y="9187"/>
                  </a:cubicBezTo>
                  <a:cubicBezTo>
                    <a:pt x="11153" y="8367"/>
                    <a:pt x="11153" y="5197"/>
                    <a:pt x="11153" y="4140"/>
                  </a:cubicBezTo>
                  <a:cubicBezTo>
                    <a:pt x="11473" y="3956"/>
                    <a:pt x="11631" y="3727"/>
                    <a:pt x="11674" y="3476"/>
                  </a:cubicBezTo>
                  <a:lnTo>
                    <a:pt x="11793" y="3476"/>
                  </a:lnTo>
                  <a:lnTo>
                    <a:pt x="11793" y="1264"/>
                  </a:lnTo>
                  <a:lnTo>
                    <a:pt x="11674" y="1264"/>
                  </a:lnTo>
                  <a:cubicBezTo>
                    <a:pt x="11678" y="1238"/>
                    <a:pt x="11685" y="1211"/>
                    <a:pt x="11685" y="1184"/>
                  </a:cubicBezTo>
                  <a:cubicBezTo>
                    <a:pt x="11685" y="531"/>
                    <a:pt x="10291" y="0"/>
                    <a:pt x="8568" y="0"/>
                  </a:cubicBezTo>
                  <a:cubicBezTo>
                    <a:pt x="6848" y="0"/>
                    <a:pt x="5452" y="531"/>
                    <a:pt x="5452" y="1184"/>
                  </a:cubicBezTo>
                  <a:cubicBezTo>
                    <a:pt x="5452" y="1211"/>
                    <a:pt x="5457" y="1238"/>
                    <a:pt x="5463" y="1264"/>
                  </a:cubicBezTo>
                  <a:lnTo>
                    <a:pt x="5399" y="1264"/>
                  </a:lnTo>
                  <a:lnTo>
                    <a:pt x="5399" y="3476"/>
                  </a:lnTo>
                  <a:lnTo>
                    <a:pt x="5463" y="3476"/>
                  </a:lnTo>
                  <a:cubicBezTo>
                    <a:pt x="5508" y="3739"/>
                    <a:pt x="5720" y="3979"/>
                    <a:pt x="6359" y="4168"/>
                  </a:cubicBezTo>
                  <a:cubicBezTo>
                    <a:pt x="6359" y="5253"/>
                    <a:pt x="6359" y="8374"/>
                    <a:pt x="6359" y="9186"/>
                  </a:cubicBezTo>
                  <a:cubicBezTo>
                    <a:pt x="6359" y="10174"/>
                    <a:pt x="5681" y="10431"/>
                    <a:pt x="5681" y="10431"/>
                  </a:cubicBezTo>
                  <a:cubicBezTo>
                    <a:pt x="4522" y="11102"/>
                    <a:pt x="-2189" y="17779"/>
                    <a:pt x="728" y="19795"/>
                  </a:cubicBezTo>
                  <a:cubicBezTo>
                    <a:pt x="3341" y="21600"/>
                    <a:pt x="7732" y="21533"/>
                    <a:pt x="8619" y="21501"/>
                  </a:cubicBezTo>
                  <a:cubicBezTo>
                    <a:pt x="9495" y="21534"/>
                    <a:pt x="13879" y="21600"/>
                    <a:pt x="16494" y="19795"/>
                  </a:cubicBezTo>
                  <a:cubicBezTo>
                    <a:pt x="19411" y="17780"/>
                    <a:pt x="12800" y="11103"/>
                    <a:pt x="11641" y="10431"/>
                  </a:cubicBezTo>
                  <a:close/>
                  <a:moveTo>
                    <a:pt x="11473" y="19874"/>
                  </a:moveTo>
                  <a:cubicBezTo>
                    <a:pt x="11473" y="19874"/>
                    <a:pt x="14789" y="19242"/>
                    <a:pt x="14948" y="17504"/>
                  </a:cubicBezTo>
                  <a:cubicBezTo>
                    <a:pt x="15109" y="15766"/>
                    <a:pt x="11953" y="12485"/>
                    <a:pt x="11953" y="12485"/>
                  </a:cubicBezTo>
                  <a:cubicBezTo>
                    <a:pt x="11953" y="12485"/>
                    <a:pt x="16068" y="15607"/>
                    <a:pt x="16028" y="17740"/>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7" name="AutoShape 112"/>
            <p:cNvSpPr>
              <a:spLocks/>
            </p:cNvSpPr>
            <p:nvPr/>
          </p:nvSpPr>
          <p:spPr bwMode="auto">
            <a:xfrm>
              <a:off x="3664" y="3936"/>
              <a:ext cx="547" cy="691"/>
            </a:xfrm>
            <a:custGeom>
              <a:avLst/>
              <a:gdLst/>
              <a:ahLst/>
              <a:cxnLst/>
              <a:rect l="0" t="0" r="r" b="b"/>
              <a:pathLst>
                <a:path w="17231" h="21512">
                  <a:moveTo>
                    <a:pt x="11641" y="10431"/>
                  </a:moveTo>
                  <a:cubicBezTo>
                    <a:pt x="11641" y="10431"/>
                    <a:pt x="11153" y="10174"/>
                    <a:pt x="11153" y="9187"/>
                  </a:cubicBezTo>
                  <a:cubicBezTo>
                    <a:pt x="11153" y="8367"/>
                    <a:pt x="11153" y="5196"/>
                    <a:pt x="11153" y="4140"/>
                  </a:cubicBezTo>
                  <a:cubicBezTo>
                    <a:pt x="11473" y="3955"/>
                    <a:pt x="11632" y="3727"/>
                    <a:pt x="11674" y="3476"/>
                  </a:cubicBezTo>
                  <a:lnTo>
                    <a:pt x="11793" y="3476"/>
                  </a:lnTo>
                  <a:lnTo>
                    <a:pt x="11793" y="1264"/>
                  </a:lnTo>
                  <a:lnTo>
                    <a:pt x="11674" y="1264"/>
                  </a:lnTo>
                  <a:cubicBezTo>
                    <a:pt x="11678" y="1238"/>
                    <a:pt x="11686" y="1211"/>
                    <a:pt x="11686" y="1184"/>
                  </a:cubicBezTo>
                  <a:cubicBezTo>
                    <a:pt x="11686" y="531"/>
                    <a:pt x="10290" y="0"/>
                    <a:pt x="8569" y="0"/>
                  </a:cubicBezTo>
                  <a:cubicBezTo>
                    <a:pt x="6849" y="0"/>
                    <a:pt x="5452" y="531"/>
                    <a:pt x="5452" y="1184"/>
                  </a:cubicBezTo>
                  <a:cubicBezTo>
                    <a:pt x="5452" y="1211"/>
                    <a:pt x="5457" y="1238"/>
                    <a:pt x="5463" y="1264"/>
                  </a:cubicBezTo>
                  <a:lnTo>
                    <a:pt x="5400" y="1264"/>
                  </a:lnTo>
                  <a:lnTo>
                    <a:pt x="5400" y="3476"/>
                  </a:lnTo>
                  <a:lnTo>
                    <a:pt x="5463" y="3476"/>
                  </a:lnTo>
                  <a:cubicBezTo>
                    <a:pt x="5508" y="3739"/>
                    <a:pt x="5720" y="3979"/>
                    <a:pt x="6358" y="4169"/>
                  </a:cubicBezTo>
                  <a:cubicBezTo>
                    <a:pt x="6358" y="5253"/>
                    <a:pt x="6358" y="8374"/>
                    <a:pt x="6358" y="9187"/>
                  </a:cubicBezTo>
                  <a:cubicBezTo>
                    <a:pt x="6358" y="10174"/>
                    <a:pt x="5681" y="10431"/>
                    <a:pt x="5681" y="10431"/>
                  </a:cubicBezTo>
                  <a:cubicBezTo>
                    <a:pt x="4523" y="11102"/>
                    <a:pt x="-2189" y="17780"/>
                    <a:pt x="728" y="19795"/>
                  </a:cubicBezTo>
                  <a:cubicBezTo>
                    <a:pt x="3342" y="21600"/>
                    <a:pt x="7732" y="21534"/>
                    <a:pt x="8619" y="21501"/>
                  </a:cubicBezTo>
                  <a:cubicBezTo>
                    <a:pt x="9496" y="21534"/>
                    <a:pt x="13879" y="21600"/>
                    <a:pt x="16494" y="19795"/>
                  </a:cubicBezTo>
                  <a:cubicBezTo>
                    <a:pt x="19411" y="17780"/>
                    <a:pt x="12801" y="11102"/>
                    <a:pt x="11641" y="10431"/>
                  </a:cubicBezTo>
                  <a:close/>
                  <a:moveTo>
                    <a:pt x="11473" y="19874"/>
                  </a:moveTo>
                  <a:cubicBezTo>
                    <a:pt x="11473" y="19874"/>
                    <a:pt x="14789" y="19241"/>
                    <a:pt x="14949" y="17503"/>
                  </a:cubicBezTo>
                  <a:cubicBezTo>
                    <a:pt x="15109" y="15766"/>
                    <a:pt x="11954" y="12485"/>
                    <a:pt x="11954" y="12485"/>
                  </a:cubicBezTo>
                  <a:cubicBezTo>
                    <a:pt x="11954" y="12485"/>
                    <a:pt x="16068" y="15607"/>
                    <a:pt x="16029" y="17741"/>
                  </a:cubicBezTo>
                  <a:cubicBezTo>
                    <a:pt x="15988" y="19874"/>
                    <a:pt x="11473" y="19874"/>
                    <a:pt x="11473" y="19874"/>
                  </a:cubicBezTo>
                  <a:close/>
                  <a:moveTo>
                    <a:pt x="11473" y="1987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108" name="AutoShape 2"/>
          <p:cNvSpPr>
            <a:spLocks/>
          </p:cNvSpPr>
          <p:nvPr/>
        </p:nvSpPr>
        <p:spPr bwMode="auto">
          <a:xfrm flipH="1">
            <a:off x="7155466" y="2733584"/>
            <a:ext cx="2587596" cy="3293235"/>
          </a:xfrm>
          <a:custGeom>
            <a:avLst/>
            <a:gdLst/>
            <a:ahLst/>
            <a:cxnLst/>
            <a:rect l="0" t="0" r="r" b="b"/>
            <a:pathLst>
              <a:path w="21207" h="21401">
                <a:moveTo>
                  <a:pt x="15435" y="21401"/>
                </a:moveTo>
                <a:cubicBezTo>
                  <a:pt x="15398" y="21401"/>
                  <a:pt x="15360" y="21395"/>
                  <a:pt x="15324" y="21383"/>
                </a:cubicBezTo>
                <a:cubicBezTo>
                  <a:pt x="15206" y="21342"/>
                  <a:pt x="15139" y="21243"/>
                  <a:pt x="15160" y="21143"/>
                </a:cubicBezTo>
                <a:lnTo>
                  <a:pt x="15445" y="19774"/>
                </a:lnTo>
                <a:lnTo>
                  <a:pt x="14482" y="20229"/>
                </a:lnTo>
                <a:cubicBezTo>
                  <a:pt x="14439" y="20249"/>
                  <a:pt x="14391" y="20265"/>
                  <a:pt x="14341" y="20265"/>
                </a:cubicBezTo>
                <a:lnTo>
                  <a:pt x="7874" y="20265"/>
                </a:lnTo>
                <a:cubicBezTo>
                  <a:pt x="6790" y="20568"/>
                  <a:pt x="5870" y="20297"/>
                  <a:pt x="5600" y="19870"/>
                </a:cubicBezTo>
                <a:cubicBezTo>
                  <a:pt x="5573" y="19828"/>
                  <a:pt x="5534" y="19749"/>
                  <a:pt x="5521" y="19651"/>
                </a:cubicBezTo>
                <a:cubicBezTo>
                  <a:pt x="4849" y="19537"/>
                  <a:pt x="4388" y="19302"/>
                  <a:pt x="4181" y="18970"/>
                </a:cubicBezTo>
                <a:cubicBezTo>
                  <a:pt x="4089" y="18821"/>
                  <a:pt x="4048" y="18675"/>
                  <a:pt x="4058" y="18536"/>
                </a:cubicBezTo>
                <a:cubicBezTo>
                  <a:pt x="3500" y="18366"/>
                  <a:pt x="3296" y="18091"/>
                  <a:pt x="3229" y="17864"/>
                </a:cubicBezTo>
                <a:cubicBezTo>
                  <a:pt x="3151" y="17597"/>
                  <a:pt x="3205" y="17360"/>
                  <a:pt x="3355" y="17148"/>
                </a:cubicBezTo>
                <a:cubicBezTo>
                  <a:pt x="3343" y="17135"/>
                  <a:pt x="3332" y="17122"/>
                  <a:pt x="3321" y="17108"/>
                </a:cubicBezTo>
                <a:cubicBezTo>
                  <a:pt x="3067" y="16793"/>
                  <a:pt x="3024" y="16446"/>
                  <a:pt x="3194" y="16105"/>
                </a:cubicBezTo>
                <a:cubicBezTo>
                  <a:pt x="3275" y="15942"/>
                  <a:pt x="3401" y="15786"/>
                  <a:pt x="3562" y="15637"/>
                </a:cubicBezTo>
                <a:cubicBezTo>
                  <a:pt x="3223" y="15320"/>
                  <a:pt x="3064" y="14850"/>
                  <a:pt x="3076" y="14207"/>
                </a:cubicBezTo>
                <a:cubicBezTo>
                  <a:pt x="3112" y="12406"/>
                  <a:pt x="2969" y="11890"/>
                  <a:pt x="729" y="7994"/>
                </a:cubicBezTo>
                <a:cubicBezTo>
                  <a:pt x="-393" y="6041"/>
                  <a:pt x="-212" y="3929"/>
                  <a:pt x="1213" y="2343"/>
                </a:cubicBezTo>
                <a:cubicBezTo>
                  <a:pt x="2743" y="640"/>
                  <a:pt x="5436" y="-199"/>
                  <a:pt x="8601" y="41"/>
                </a:cubicBezTo>
                <a:cubicBezTo>
                  <a:pt x="11512" y="261"/>
                  <a:pt x="13504" y="1112"/>
                  <a:pt x="14523" y="2571"/>
                </a:cubicBezTo>
                <a:cubicBezTo>
                  <a:pt x="15369" y="3783"/>
                  <a:pt x="15346" y="5117"/>
                  <a:pt x="15332" y="5915"/>
                </a:cubicBezTo>
                <a:cubicBezTo>
                  <a:pt x="15312" y="7047"/>
                  <a:pt x="15808" y="7527"/>
                  <a:pt x="16287" y="7991"/>
                </a:cubicBezTo>
                <a:cubicBezTo>
                  <a:pt x="16441" y="8141"/>
                  <a:pt x="16588" y="8283"/>
                  <a:pt x="16713" y="8443"/>
                </a:cubicBezTo>
                <a:cubicBezTo>
                  <a:pt x="16895" y="8676"/>
                  <a:pt x="16934" y="8883"/>
                  <a:pt x="16829" y="9060"/>
                </a:cubicBezTo>
                <a:cubicBezTo>
                  <a:pt x="16645" y="9370"/>
                  <a:pt x="16101" y="9428"/>
                  <a:pt x="15741" y="9467"/>
                </a:cubicBezTo>
                <a:cubicBezTo>
                  <a:pt x="15686" y="9473"/>
                  <a:pt x="15633" y="9479"/>
                  <a:pt x="15592" y="9484"/>
                </a:cubicBezTo>
                <a:cubicBezTo>
                  <a:pt x="15365" y="9515"/>
                  <a:pt x="15175" y="9607"/>
                  <a:pt x="15120" y="9659"/>
                </a:cubicBezTo>
                <a:cubicBezTo>
                  <a:pt x="15321" y="9847"/>
                  <a:pt x="15490" y="10151"/>
                  <a:pt x="15179" y="10545"/>
                </a:cubicBezTo>
                <a:cubicBezTo>
                  <a:pt x="15169" y="10558"/>
                  <a:pt x="15159" y="10571"/>
                  <a:pt x="15149" y="10583"/>
                </a:cubicBezTo>
                <a:cubicBezTo>
                  <a:pt x="15041" y="10717"/>
                  <a:pt x="15012" y="10753"/>
                  <a:pt x="15097" y="10955"/>
                </a:cubicBezTo>
                <a:cubicBezTo>
                  <a:pt x="15251" y="11321"/>
                  <a:pt x="14943" y="11578"/>
                  <a:pt x="14717" y="11765"/>
                </a:cubicBezTo>
                <a:cubicBezTo>
                  <a:pt x="14644" y="11826"/>
                  <a:pt x="14575" y="11883"/>
                  <a:pt x="14521" y="11941"/>
                </a:cubicBezTo>
                <a:cubicBezTo>
                  <a:pt x="14474" y="11991"/>
                  <a:pt x="14465" y="12208"/>
                  <a:pt x="14459" y="12353"/>
                </a:cubicBezTo>
                <a:cubicBezTo>
                  <a:pt x="14443" y="12725"/>
                  <a:pt x="14423" y="13189"/>
                  <a:pt x="13992" y="13434"/>
                </a:cubicBezTo>
                <a:cubicBezTo>
                  <a:pt x="13617" y="13647"/>
                  <a:pt x="12880" y="13565"/>
                  <a:pt x="11800" y="13416"/>
                </a:cubicBezTo>
                <a:cubicBezTo>
                  <a:pt x="11323" y="13350"/>
                  <a:pt x="10730" y="13267"/>
                  <a:pt x="10542" y="13307"/>
                </a:cubicBezTo>
                <a:cubicBezTo>
                  <a:pt x="10343" y="13349"/>
                  <a:pt x="10323" y="13762"/>
                  <a:pt x="10382" y="14065"/>
                </a:cubicBezTo>
                <a:cubicBezTo>
                  <a:pt x="10520" y="14210"/>
                  <a:pt x="10550" y="14402"/>
                  <a:pt x="10465" y="14611"/>
                </a:cubicBezTo>
                <a:cubicBezTo>
                  <a:pt x="10421" y="14719"/>
                  <a:pt x="10307" y="14856"/>
                  <a:pt x="9911" y="15035"/>
                </a:cubicBezTo>
                <a:cubicBezTo>
                  <a:pt x="10111" y="15066"/>
                  <a:pt x="10276" y="15132"/>
                  <a:pt x="10392" y="15232"/>
                </a:cubicBezTo>
                <a:cubicBezTo>
                  <a:pt x="10602" y="15413"/>
                  <a:pt x="10613" y="15674"/>
                  <a:pt x="10421" y="15930"/>
                </a:cubicBezTo>
                <a:cubicBezTo>
                  <a:pt x="10179" y="16253"/>
                  <a:pt x="9048" y="16659"/>
                  <a:pt x="8481" y="16847"/>
                </a:cubicBezTo>
                <a:cubicBezTo>
                  <a:pt x="9388" y="16697"/>
                  <a:pt x="9959" y="16750"/>
                  <a:pt x="10216" y="17006"/>
                </a:cubicBezTo>
                <a:cubicBezTo>
                  <a:pt x="10317" y="17107"/>
                  <a:pt x="10450" y="17328"/>
                  <a:pt x="10206" y="17676"/>
                </a:cubicBezTo>
                <a:cubicBezTo>
                  <a:pt x="10049" y="17900"/>
                  <a:pt x="9465" y="18097"/>
                  <a:pt x="8905" y="18241"/>
                </a:cubicBezTo>
                <a:cubicBezTo>
                  <a:pt x="9113" y="18271"/>
                  <a:pt x="9301" y="18333"/>
                  <a:pt x="9417" y="18446"/>
                </a:cubicBezTo>
                <a:cubicBezTo>
                  <a:pt x="9488" y="18515"/>
                  <a:pt x="9687" y="18765"/>
                  <a:pt x="9265" y="19099"/>
                </a:cubicBezTo>
                <a:cubicBezTo>
                  <a:pt x="8729" y="19524"/>
                  <a:pt x="7352" y="19784"/>
                  <a:pt x="6142" y="19716"/>
                </a:cubicBezTo>
                <a:cubicBezTo>
                  <a:pt x="6342" y="19908"/>
                  <a:pt x="6962" y="20024"/>
                  <a:pt x="7732" y="19804"/>
                </a:cubicBezTo>
                <a:cubicBezTo>
                  <a:pt x="7762" y="19795"/>
                  <a:pt x="7794" y="19772"/>
                  <a:pt x="7826" y="19772"/>
                </a:cubicBezTo>
                <a:lnTo>
                  <a:pt x="14265" y="19772"/>
                </a:lnTo>
                <a:lnTo>
                  <a:pt x="15677" y="19132"/>
                </a:lnTo>
                <a:cubicBezTo>
                  <a:pt x="15770" y="19088"/>
                  <a:pt x="15887" y="19101"/>
                  <a:pt x="15977" y="19150"/>
                </a:cubicBezTo>
                <a:cubicBezTo>
                  <a:pt x="16067" y="19199"/>
                  <a:pt x="16112" y="19289"/>
                  <a:pt x="16095" y="19374"/>
                </a:cubicBezTo>
                <a:lnTo>
                  <a:pt x="15893" y="20344"/>
                </a:lnTo>
                <a:lnTo>
                  <a:pt x="18115" y="18060"/>
                </a:lnTo>
                <a:cubicBezTo>
                  <a:pt x="18196" y="17977"/>
                  <a:pt x="18340" y="17951"/>
                  <a:pt x="18459" y="17996"/>
                </a:cubicBezTo>
                <a:cubicBezTo>
                  <a:pt x="18578" y="18042"/>
                  <a:pt x="18640" y="18128"/>
                  <a:pt x="18608" y="18230"/>
                </a:cubicBezTo>
                <a:lnTo>
                  <a:pt x="18120" y="19771"/>
                </a:lnTo>
                <a:lnTo>
                  <a:pt x="20927" y="19771"/>
                </a:lnTo>
                <a:cubicBezTo>
                  <a:pt x="21082" y="19771"/>
                  <a:pt x="21207" y="19896"/>
                  <a:pt x="21207" y="20018"/>
                </a:cubicBezTo>
                <a:cubicBezTo>
                  <a:pt x="21207" y="20140"/>
                  <a:pt x="21082" y="20265"/>
                  <a:pt x="20927" y="20265"/>
                </a:cubicBezTo>
                <a:lnTo>
                  <a:pt x="17762" y="20265"/>
                </a:lnTo>
                <a:cubicBezTo>
                  <a:pt x="17676" y="20265"/>
                  <a:pt x="17595" y="20228"/>
                  <a:pt x="17542" y="20174"/>
                </a:cubicBezTo>
                <a:cubicBezTo>
                  <a:pt x="17489" y="20120"/>
                  <a:pt x="17470" y="20047"/>
                  <a:pt x="17491" y="19981"/>
                </a:cubicBezTo>
                <a:lnTo>
                  <a:pt x="17744" y="19170"/>
                </a:lnTo>
                <a:lnTo>
                  <a:pt x="15657" y="21315"/>
                </a:lnTo>
                <a:cubicBezTo>
                  <a:pt x="15603" y="21371"/>
                  <a:pt x="15520" y="21401"/>
                  <a:pt x="15435" y="21401"/>
                </a:cubicBezTo>
                <a:close/>
                <a:moveTo>
                  <a:pt x="6291" y="19279"/>
                </a:moveTo>
                <a:cubicBezTo>
                  <a:pt x="7308" y="19316"/>
                  <a:pt x="8462" y="19109"/>
                  <a:pt x="8869" y="18786"/>
                </a:cubicBezTo>
                <a:cubicBezTo>
                  <a:pt x="8911" y="18753"/>
                  <a:pt x="8936" y="18727"/>
                  <a:pt x="8950" y="18710"/>
                </a:cubicBezTo>
                <a:cubicBezTo>
                  <a:pt x="8846" y="18672"/>
                  <a:pt x="8555" y="18630"/>
                  <a:pt x="8071" y="18685"/>
                </a:cubicBezTo>
                <a:cubicBezTo>
                  <a:pt x="7512" y="18749"/>
                  <a:pt x="6947" y="18913"/>
                  <a:pt x="6521" y="19137"/>
                </a:cubicBezTo>
                <a:cubicBezTo>
                  <a:pt x="6432" y="19184"/>
                  <a:pt x="6355" y="19231"/>
                  <a:pt x="6291" y="19279"/>
                </a:cubicBezTo>
                <a:close/>
                <a:moveTo>
                  <a:pt x="4628" y="18653"/>
                </a:moveTo>
                <a:cubicBezTo>
                  <a:pt x="4638" y="18688"/>
                  <a:pt x="4656" y="18728"/>
                  <a:pt x="4683" y="18772"/>
                </a:cubicBezTo>
                <a:cubicBezTo>
                  <a:pt x="4810" y="18976"/>
                  <a:pt x="5148" y="19132"/>
                  <a:pt x="5643" y="19215"/>
                </a:cubicBezTo>
                <a:cubicBezTo>
                  <a:pt x="5745" y="19073"/>
                  <a:pt x="5921" y="18920"/>
                  <a:pt x="6212" y="18767"/>
                </a:cubicBezTo>
                <a:cubicBezTo>
                  <a:pt x="6286" y="18728"/>
                  <a:pt x="6364" y="18691"/>
                  <a:pt x="6444" y="18655"/>
                </a:cubicBezTo>
                <a:cubicBezTo>
                  <a:pt x="5879" y="18705"/>
                  <a:pt x="5258" y="18724"/>
                  <a:pt x="4705" y="18663"/>
                </a:cubicBezTo>
                <a:cubicBezTo>
                  <a:pt x="4679" y="18660"/>
                  <a:pt x="4653" y="18657"/>
                  <a:pt x="4628" y="18653"/>
                </a:cubicBezTo>
                <a:close/>
                <a:moveTo>
                  <a:pt x="4910" y="18237"/>
                </a:moveTo>
                <a:cubicBezTo>
                  <a:pt x="6694" y="18394"/>
                  <a:pt x="9476" y="17711"/>
                  <a:pt x="9719" y="17457"/>
                </a:cubicBezTo>
                <a:cubicBezTo>
                  <a:pt x="9789" y="17356"/>
                  <a:pt x="9792" y="17296"/>
                  <a:pt x="9778" y="17282"/>
                </a:cubicBezTo>
                <a:cubicBezTo>
                  <a:pt x="9713" y="17217"/>
                  <a:pt x="9262" y="17112"/>
                  <a:pt x="7977" y="17405"/>
                </a:cubicBezTo>
                <a:cubicBezTo>
                  <a:pt x="7738" y="17459"/>
                  <a:pt x="7491" y="17512"/>
                  <a:pt x="7253" y="17564"/>
                </a:cubicBezTo>
                <a:cubicBezTo>
                  <a:pt x="6367" y="17754"/>
                  <a:pt x="5389" y="17965"/>
                  <a:pt x="4910" y="18237"/>
                </a:cubicBezTo>
                <a:close/>
                <a:moveTo>
                  <a:pt x="3809" y="17435"/>
                </a:moveTo>
                <a:cubicBezTo>
                  <a:pt x="3755" y="17539"/>
                  <a:pt x="3741" y="17649"/>
                  <a:pt x="3774" y="17764"/>
                </a:cubicBezTo>
                <a:cubicBezTo>
                  <a:pt x="3820" y="17919"/>
                  <a:pt x="3982" y="18039"/>
                  <a:pt x="4259" y="18123"/>
                </a:cubicBezTo>
                <a:cubicBezTo>
                  <a:pt x="4492" y="17881"/>
                  <a:pt x="4910" y="17697"/>
                  <a:pt x="5428" y="17540"/>
                </a:cubicBezTo>
                <a:cubicBezTo>
                  <a:pt x="5231" y="17560"/>
                  <a:pt x="5036" y="17572"/>
                  <a:pt x="4849" y="17574"/>
                </a:cubicBezTo>
                <a:cubicBezTo>
                  <a:pt x="4425" y="17579"/>
                  <a:pt x="4078" y="17533"/>
                  <a:pt x="3809" y="17435"/>
                </a:cubicBezTo>
                <a:close/>
                <a:moveTo>
                  <a:pt x="4174" y="17071"/>
                </a:moveTo>
                <a:cubicBezTo>
                  <a:pt x="4376" y="17120"/>
                  <a:pt x="4614" y="17133"/>
                  <a:pt x="4819" y="17131"/>
                </a:cubicBezTo>
                <a:cubicBezTo>
                  <a:pt x="5616" y="17125"/>
                  <a:pt x="6770" y="16905"/>
                  <a:pt x="7986" y="16528"/>
                </a:cubicBezTo>
                <a:cubicBezTo>
                  <a:pt x="9211" y="16148"/>
                  <a:pt x="9863" y="15803"/>
                  <a:pt x="9940" y="15704"/>
                </a:cubicBezTo>
                <a:cubicBezTo>
                  <a:pt x="9968" y="15666"/>
                  <a:pt x="10029" y="15574"/>
                  <a:pt x="9981" y="15532"/>
                </a:cubicBezTo>
                <a:cubicBezTo>
                  <a:pt x="9884" y="15449"/>
                  <a:pt x="9408" y="15367"/>
                  <a:pt x="8623" y="15669"/>
                </a:cubicBezTo>
                <a:cubicBezTo>
                  <a:pt x="8296" y="15795"/>
                  <a:pt x="7789" y="15917"/>
                  <a:pt x="7202" y="16059"/>
                </a:cubicBezTo>
                <a:cubicBezTo>
                  <a:pt x="6200" y="16300"/>
                  <a:pt x="4848" y="16625"/>
                  <a:pt x="4174" y="17071"/>
                </a:cubicBezTo>
                <a:close/>
                <a:moveTo>
                  <a:pt x="3996" y="15919"/>
                </a:moveTo>
                <a:cubicBezTo>
                  <a:pt x="3866" y="16036"/>
                  <a:pt x="3771" y="16153"/>
                  <a:pt x="3714" y="16268"/>
                </a:cubicBezTo>
                <a:cubicBezTo>
                  <a:pt x="3624" y="16447"/>
                  <a:pt x="3630" y="16618"/>
                  <a:pt x="3733" y="16786"/>
                </a:cubicBezTo>
                <a:cubicBezTo>
                  <a:pt x="4120" y="16511"/>
                  <a:pt x="4677" y="16288"/>
                  <a:pt x="5281" y="16099"/>
                </a:cubicBezTo>
                <a:cubicBezTo>
                  <a:pt x="4813" y="16122"/>
                  <a:pt x="4369" y="16083"/>
                  <a:pt x="3996" y="15919"/>
                </a:cubicBezTo>
                <a:close/>
                <a:moveTo>
                  <a:pt x="4442" y="15592"/>
                </a:moveTo>
                <a:cubicBezTo>
                  <a:pt x="4901" y="15718"/>
                  <a:pt x="5517" y="15653"/>
                  <a:pt x="6129" y="15556"/>
                </a:cubicBezTo>
                <a:cubicBezTo>
                  <a:pt x="6833" y="15445"/>
                  <a:pt x="7760" y="15241"/>
                  <a:pt x="8491" y="15036"/>
                </a:cubicBezTo>
                <a:cubicBezTo>
                  <a:pt x="9520" y="14749"/>
                  <a:pt x="9883" y="14543"/>
                  <a:pt x="9934" y="14472"/>
                </a:cubicBezTo>
                <a:cubicBezTo>
                  <a:pt x="9937" y="14463"/>
                  <a:pt x="9940" y="14454"/>
                  <a:pt x="9943" y="14446"/>
                </a:cubicBezTo>
                <a:cubicBezTo>
                  <a:pt x="9860" y="14410"/>
                  <a:pt x="9808" y="14343"/>
                  <a:pt x="9801" y="14271"/>
                </a:cubicBezTo>
                <a:cubicBezTo>
                  <a:pt x="9582" y="14214"/>
                  <a:pt x="9026" y="14177"/>
                  <a:pt x="7658" y="14454"/>
                </a:cubicBezTo>
                <a:cubicBezTo>
                  <a:pt x="6331" y="14724"/>
                  <a:pt x="5168" y="15144"/>
                  <a:pt x="4442" y="15592"/>
                </a:cubicBezTo>
                <a:close/>
                <a:moveTo>
                  <a:pt x="7556" y="444"/>
                </a:moveTo>
                <a:cubicBezTo>
                  <a:pt x="5031" y="444"/>
                  <a:pt x="2919" y="1209"/>
                  <a:pt x="1669" y="2600"/>
                </a:cubicBezTo>
                <a:cubicBezTo>
                  <a:pt x="361" y="4056"/>
                  <a:pt x="200" y="6003"/>
                  <a:pt x="1238" y="7810"/>
                </a:cubicBezTo>
                <a:cubicBezTo>
                  <a:pt x="3527" y="11792"/>
                  <a:pt x="3673" y="12325"/>
                  <a:pt x="3635" y="14214"/>
                </a:cubicBezTo>
                <a:cubicBezTo>
                  <a:pt x="3625" y="14718"/>
                  <a:pt x="3736" y="15091"/>
                  <a:pt x="3964" y="15325"/>
                </a:cubicBezTo>
                <a:cubicBezTo>
                  <a:pt x="4867" y="14724"/>
                  <a:pt x="6311" y="14270"/>
                  <a:pt x="7520" y="14025"/>
                </a:cubicBezTo>
                <a:cubicBezTo>
                  <a:pt x="8560" y="13814"/>
                  <a:pt x="9305" y="13744"/>
                  <a:pt x="9794" y="13815"/>
                </a:cubicBezTo>
                <a:cubicBezTo>
                  <a:pt x="9784" y="13462"/>
                  <a:pt x="9873" y="12989"/>
                  <a:pt x="10398" y="12878"/>
                </a:cubicBezTo>
                <a:cubicBezTo>
                  <a:pt x="10690" y="12817"/>
                  <a:pt x="11157" y="12876"/>
                  <a:pt x="11896" y="12979"/>
                </a:cubicBezTo>
                <a:cubicBezTo>
                  <a:pt x="12478" y="13059"/>
                  <a:pt x="13453" y="13194"/>
                  <a:pt x="13665" y="13073"/>
                </a:cubicBezTo>
                <a:cubicBezTo>
                  <a:pt x="13873" y="12955"/>
                  <a:pt x="13887" y="12627"/>
                  <a:pt x="13900" y="12337"/>
                </a:cubicBezTo>
                <a:cubicBezTo>
                  <a:pt x="13911" y="12068"/>
                  <a:pt x="13921" y="11835"/>
                  <a:pt x="14073" y="11675"/>
                </a:cubicBezTo>
                <a:cubicBezTo>
                  <a:pt x="14148" y="11596"/>
                  <a:pt x="14231" y="11526"/>
                  <a:pt x="14313" y="11459"/>
                </a:cubicBezTo>
                <a:cubicBezTo>
                  <a:pt x="14543" y="11268"/>
                  <a:pt x="14608" y="11193"/>
                  <a:pt x="14567" y="11095"/>
                </a:cubicBezTo>
                <a:cubicBezTo>
                  <a:pt x="14410" y="10722"/>
                  <a:pt x="14513" y="10549"/>
                  <a:pt x="14677" y="10345"/>
                </a:cubicBezTo>
                <a:lnTo>
                  <a:pt x="14705" y="10310"/>
                </a:lnTo>
                <a:cubicBezTo>
                  <a:pt x="14824" y="10158"/>
                  <a:pt x="14820" y="10062"/>
                  <a:pt x="14690" y="9942"/>
                </a:cubicBezTo>
                <a:cubicBezTo>
                  <a:pt x="14556" y="9820"/>
                  <a:pt x="14517" y="9668"/>
                  <a:pt x="14581" y="9526"/>
                </a:cubicBezTo>
                <a:cubicBezTo>
                  <a:pt x="14698" y="9267"/>
                  <a:pt x="15138" y="9096"/>
                  <a:pt x="15497" y="9047"/>
                </a:cubicBezTo>
                <a:cubicBezTo>
                  <a:pt x="15548" y="9040"/>
                  <a:pt x="15605" y="9034"/>
                  <a:pt x="15666" y="9028"/>
                </a:cubicBezTo>
                <a:cubicBezTo>
                  <a:pt x="15831" y="9010"/>
                  <a:pt x="16269" y="8963"/>
                  <a:pt x="16323" y="8871"/>
                </a:cubicBezTo>
                <a:cubicBezTo>
                  <a:pt x="16333" y="8854"/>
                  <a:pt x="16328" y="8792"/>
                  <a:pt x="16238" y="8677"/>
                </a:cubicBezTo>
                <a:cubicBezTo>
                  <a:pt x="16132" y="8542"/>
                  <a:pt x="15997" y="8411"/>
                  <a:pt x="15854" y="8272"/>
                </a:cubicBezTo>
                <a:cubicBezTo>
                  <a:pt x="15362" y="7795"/>
                  <a:pt x="14750" y="7202"/>
                  <a:pt x="14773" y="5909"/>
                </a:cubicBezTo>
                <a:cubicBezTo>
                  <a:pt x="14801" y="4302"/>
                  <a:pt x="14858" y="959"/>
                  <a:pt x="8548" y="482"/>
                </a:cubicBezTo>
                <a:cubicBezTo>
                  <a:pt x="8211" y="456"/>
                  <a:pt x="7880" y="444"/>
                  <a:pt x="7556" y="444"/>
                </a:cubicBezTo>
                <a:close/>
                <a:moveTo>
                  <a:pt x="7556" y="444"/>
                </a:moveTo>
              </a:path>
            </a:pathLst>
          </a:custGeom>
          <a:solidFill>
            <a:schemeClr val="bg1">
              <a:lumMod val="50000"/>
            </a:schemeClr>
          </a:solidFill>
          <a:ln>
            <a:noFill/>
          </a:ln>
        </p:spPr>
        <p:txBody>
          <a:bodyPr lIns="0" tIns="0" rIns="0" bIns="0"/>
          <a:lstStyle/>
          <a:p>
            <a:endParaRPr lang="en-US" sz="2400" dirty="0"/>
          </a:p>
        </p:txBody>
      </p:sp>
      <p:grpSp>
        <p:nvGrpSpPr>
          <p:cNvPr id="109" name="Group 10"/>
          <p:cNvGrpSpPr/>
          <p:nvPr/>
        </p:nvGrpSpPr>
        <p:grpSpPr>
          <a:xfrm>
            <a:off x="8022990" y="2860529"/>
            <a:ext cx="1585687" cy="1370417"/>
            <a:chOff x="5965295" y="788836"/>
            <a:chExt cx="1941901" cy="1678273"/>
          </a:xfrm>
          <a:solidFill>
            <a:srgbClr val="20798B"/>
          </a:solidFill>
        </p:grpSpPr>
        <p:sp>
          <p:nvSpPr>
            <p:cNvPr id="110" name="AutoShape 1"/>
            <p:cNvSpPr>
              <a:spLocks/>
            </p:cNvSpPr>
            <p:nvPr/>
          </p:nvSpPr>
          <p:spPr bwMode="auto">
            <a:xfrm flipH="1">
              <a:off x="7208362" y="1603844"/>
              <a:ext cx="176943" cy="546913"/>
            </a:xfrm>
            <a:custGeom>
              <a:avLst/>
              <a:gdLst/>
              <a:ahLst/>
              <a:cxnLst/>
              <a:rect l="0" t="0" r="r" b="b"/>
              <a:pathLst>
                <a:path w="18840" h="21441">
                  <a:moveTo>
                    <a:pt x="14663" y="21441"/>
                  </a:moveTo>
                  <a:cubicBezTo>
                    <a:pt x="13471" y="21441"/>
                    <a:pt x="12287" y="21254"/>
                    <a:pt x="11460" y="20892"/>
                  </a:cubicBezTo>
                  <a:cubicBezTo>
                    <a:pt x="-1555" y="15186"/>
                    <a:pt x="-1155" y="9934"/>
                    <a:pt x="1472" y="6533"/>
                  </a:cubicBezTo>
                  <a:cubicBezTo>
                    <a:pt x="4302" y="2870"/>
                    <a:pt x="10247" y="568"/>
                    <a:pt x="10499" y="471"/>
                  </a:cubicBezTo>
                  <a:cubicBezTo>
                    <a:pt x="12101" y="-141"/>
                    <a:pt x="14746" y="-159"/>
                    <a:pt x="16410" y="431"/>
                  </a:cubicBezTo>
                  <a:cubicBezTo>
                    <a:pt x="18069" y="1019"/>
                    <a:pt x="18121" y="1991"/>
                    <a:pt x="16528" y="2604"/>
                  </a:cubicBezTo>
                  <a:cubicBezTo>
                    <a:pt x="15729" y="2914"/>
                    <a:pt x="-2254" y="10093"/>
                    <a:pt x="17861" y="18912"/>
                  </a:cubicBezTo>
                  <a:cubicBezTo>
                    <a:pt x="19346" y="19562"/>
                    <a:pt x="19116" y="20533"/>
                    <a:pt x="17349" y="21080"/>
                  </a:cubicBezTo>
                  <a:cubicBezTo>
                    <a:pt x="16566" y="21323"/>
                    <a:pt x="15611" y="21441"/>
                    <a:pt x="14663" y="21441"/>
                  </a:cubicBezTo>
                  <a:close/>
                  <a:moveTo>
                    <a:pt x="14663" y="2144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1" name="AutoShape 3"/>
            <p:cNvSpPr>
              <a:spLocks/>
            </p:cNvSpPr>
            <p:nvPr/>
          </p:nvSpPr>
          <p:spPr bwMode="auto">
            <a:xfrm flipH="1">
              <a:off x="7047505" y="1189191"/>
              <a:ext cx="559425" cy="512061"/>
            </a:xfrm>
            <a:custGeom>
              <a:avLst/>
              <a:gdLst/>
              <a:ahLst/>
              <a:cxnLst/>
              <a:rect l="0" t="0" r="r" b="b"/>
              <a:pathLst>
                <a:path w="18615" h="21359">
                  <a:moveTo>
                    <a:pt x="7900" y="21359"/>
                  </a:moveTo>
                  <a:cubicBezTo>
                    <a:pt x="6974" y="21359"/>
                    <a:pt x="6025" y="21193"/>
                    <a:pt x="5101" y="20775"/>
                  </a:cubicBezTo>
                  <a:cubicBezTo>
                    <a:pt x="2759" y="19715"/>
                    <a:pt x="1068" y="17314"/>
                    <a:pt x="74" y="13637"/>
                  </a:cubicBezTo>
                  <a:cubicBezTo>
                    <a:pt x="-172" y="12726"/>
                    <a:pt x="218" y="11738"/>
                    <a:pt x="946" y="11431"/>
                  </a:cubicBezTo>
                  <a:cubicBezTo>
                    <a:pt x="1674" y="11123"/>
                    <a:pt x="2462" y="11611"/>
                    <a:pt x="2708" y="12521"/>
                  </a:cubicBezTo>
                  <a:cubicBezTo>
                    <a:pt x="3426" y="15177"/>
                    <a:pt x="4515" y="16805"/>
                    <a:pt x="6038" y="17497"/>
                  </a:cubicBezTo>
                  <a:cubicBezTo>
                    <a:pt x="9048" y="18868"/>
                    <a:pt x="12868" y="16186"/>
                    <a:pt x="13286" y="15881"/>
                  </a:cubicBezTo>
                  <a:cubicBezTo>
                    <a:pt x="17954" y="11632"/>
                    <a:pt x="14745" y="2549"/>
                    <a:pt x="14712" y="2457"/>
                  </a:cubicBezTo>
                  <a:cubicBezTo>
                    <a:pt x="14396" y="1581"/>
                    <a:pt x="14707" y="551"/>
                    <a:pt x="15407" y="155"/>
                  </a:cubicBezTo>
                  <a:cubicBezTo>
                    <a:pt x="16107" y="-241"/>
                    <a:pt x="16930" y="149"/>
                    <a:pt x="17247" y="1024"/>
                  </a:cubicBezTo>
                  <a:cubicBezTo>
                    <a:pt x="17420" y="1506"/>
                    <a:pt x="21428" y="12881"/>
                    <a:pt x="14858" y="18754"/>
                  </a:cubicBezTo>
                  <a:cubicBezTo>
                    <a:pt x="14832" y="18777"/>
                    <a:pt x="14805" y="18799"/>
                    <a:pt x="14778" y="18820"/>
                  </a:cubicBezTo>
                  <a:cubicBezTo>
                    <a:pt x="14610" y="18949"/>
                    <a:pt x="11424" y="21359"/>
                    <a:pt x="7900" y="21359"/>
                  </a:cubicBezTo>
                  <a:close/>
                  <a:moveTo>
                    <a:pt x="7900" y="213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2" name="AutoShape 4"/>
            <p:cNvSpPr>
              <a:spLocks/>
            </p:cNvSpPr>
            <p:nvPr/>
          </p:nvSpPr>
          <p:spPr bwMode="auto">
            <a:xfrm flipH="1">
              <a:off x="6511315" y="1417965"/>
              <a:ext cx="373546" cy="519210"/>
            </a:xfrm>
            <a:custGeom>
              <a:avLst/>
              <a:gdLst/>
              <a:ahLst/>
              <a:cxnLst/>
              <a:rect l="0" t="0" r="r" b="b"/>
              <a:pathLst>
                <a:path w="19028" h="21376">
                  <a:moveTo>
                    <a:pt x="15230" y="21376"/>
                  </a:moveTo>
                  <a:cubicBezTo>
                    <a:pt x="11133" y="21376"/>
                    <a:pt x="4891" y="19781"/>
                    <a:pt x="1387" y="13543"/>
                  </a:cubicBezTo>
                  <a:cubicBezTo>
                    <a:pt x="-2384" y="7402"/>
                    <a:pt x="2398" y="2229"/>
                    <a:pt x="5459" y="350"/>
                  </a:cubicBezTo>
                  <a:cubicBezTo>
                    <a:pt x="6394" y="-224"/>
                    <a:pt x="7727" y="-77"/>
                    <a:pt x="8437" y="680"/>
                  </a:cubicBezTo>
                  <a:cubicBezTo>
                    <a:pt x="9147" y="1436"/>
                    <a:pt x="8965" y="2514"/>
                    <a:pt x="8029" y="3088"/>
                  </a:cubicBezTo>
                  <a:cubicBezTo>
                    <a:pt x="7790" y="3238"/>
                    <a:pt x="2042" y="6916"/>
                    <a:pt x="5208" y="12037"/>
                  </a:cubicBezTo>
                  <a:cubicBezTo>
                    <a:pt x="5220" y="12057"/>
                    <a:pt x="5232" y="12077"/>
                    <a:pt x="5244" y="12097"/>
                  </a:cubicBezTo>
                  <a:cubicBezTo>
                    <a:pt x="9081" y="18961"/>
                    <a:pt x="16412" y="17861"/>
                    <a:pt x="16485" y="17850"/>
                  </a:cubicBezTo>
                  <a:cubicBezTo>
                    <a:pt x="17635" y="17663"/>
                    <a:pt x="18756" y="18267"/>
                    <a:pt x="18986" y="19198"/>
                  </a:cubicBezTo>
                  <a:cubicBezTo>
                    <a:pt x="19216" y="20129"/>
                    <a:pt x="18469" y="21035"/>
                    <a:pt x="17319" y="21221"/>
                  </a:cubicBezTo>
                  <a:cubicBezTo>
                    <a:pt x="16724" y="21317"/>
                    <a:pt x="16017" y="21376"/>
                    <a:pt x="15230" y="21376"/>
                  </a:cubicBezTo>
                  <a:close/>
                  <a:moveTo>
                    <a:pt x="15230" y="213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3" name="AutoShape 5"/>
            <p:cNvSpPr>
              <a:spLocks/>
            </p:cNvSpPr>
            <p:nvPr/>
          </p:nvSpPr>
          <p:spPr bwMode="auto">
            <a:xfrm flipH="1">
              <a:off x="5965295" y="788836"/>
              <a:ext cx="1941901" cy="1678273"/>
            </a:xfrm>
            <a:custGeom>
              <a:avLst/>
              <a:gdLst/>
              <a:ahLst/>
              <a:cxnLst/>
              <a:rect l="0" t="0" r="r" b="b"/>
              <a:pathLst>
                <a:path w="21310" h="21600">
                  <a:moveTo>
                    <a:pt x="4349" y="21600"/>
                  </a:moveTo>
                  <a:cubicBezTo>
                    <a:pt x="3098" y="21600"/>
                    <a:pt x="2543" y="20020"/>
                    <a:pt x="2006" y="18492"/>
                  </a:cubicBezTo>
                  <a:cubicBezTo>
                    <a:pt x="1778" y="17842"/>
                    <a:pt x="1542" y="17170"/>
                    <a:pt x="1269" y="16683"/>
                  </a:cubicBezTo>
                  <a:cubicBezTo>
                    <a:pt x="605" y="15499"/>
                    <a:pt x="141" y="13736"/>
                    <a:pt x="28" y="11968"/>
                  </a:cubicBezTo>
                  <a:cubicBezTo>
                    <a:pt x="-123" y="9621"/>
                    <a:pt x="334" y="7341"/>
                    <a:pt x="1350" y="5372"/>
                  </a:cubicBezTo>
                  <a:cubicBezTo>
                    <a:pt x="3008" y="2159"/>
                    <a:pt x="6849" y="0"/>
                    <a:pt x="10910" y="0"/>
                  </a:cubicBezTo>
                  <a:cubicBezTo>
                    <a:pt x="12462" y="0"/>
                    <a:pt x="13931" y="315"/>
                    <a:pt x="15277" y="935"/>
                  </a:cubicBezTo>
                  <a:cubicBezTo>
                    <a:pt x="15594" y="1063"/>
                    <a:pt x="20048" y="2912"/>
                    <a:pt x="21122" y="6856"/>
                  </a:cubicBezTo>
                  <a:cubicBezTo>
                    <a:pt x="21477" y="8159"/>
                    <a:pt x="21326" y="9480"/>
                    <a:pt x="20684" y="10677"/>
                  </a:cubicBezTo>
                  <a:cubicBezTo>
                    <a:pt x="19521" y="12846"/>
                    <a:pt x="16791" y="14534"/>
                    <a:pt x="13537" y="15105"/>
                  </a:cubicBezTo>
                  <a:cubicBezTo>
                    <a:pt x="13038" y="15661"/>
                    <a:pt x="11012" y="17721"/>
                    <a:pt x="8465" y="17722"/>
                  </a:cubicBezTo>
                  <a:cubicBezTo>
                    <a:pt x="8144" y="17722"/>
                    <a:pt x="7825" y="17688"/>
                    <a:pt x="7512" y="17622"/>
                  </a:cubicBezTo>
                  <a:cubicBezTo>
                    <a:pt x="7346" y="18595"/>
                    <a:pt x="6826" y="20446"/>
                    <a:pt x="5216" y="21347"/>
                  </a:cubicBezTo>
                  <a:cubicBezTo>
                    <a:pt x="4916" y="21515"/>
                    <a:pt x="4625" y="21600"/>
                    <a:pt x="4349" y="21600"/>
                  </a:cubicBezTo>
                  <a:close/>
                  <a:moveTo>
                    <a:pt x="10910" y="1075"/>
                  </a:moveTo>
                  <a:cubicBezTo>
                    <a:pt x="7217" y="1075"/>
                    <a:pt x="3609" y="3071"/>
                    <a:pt x="2134" y="5929"/>
                  </a:cubicBezTo>
                  <a:cubicBezTo>
                    <a:pt x="111" y="9851"/>
                    <a:pt x="1000" y="14245"/>
                    <a:pt x="2035" y="16093"/>
                  </a:cubicBezTo>
                  <a:cubicBezTo>
                    <a:pt x="2356" y="16665"/>
                    <a:pt x="2610" y="17386"/>
                    <a:pt x="2854" y="18082"/>
                  </a:cubicBezTo>
                  <a:cubicBezTo>
                    <a:pt x="3276" y="19283"/>
                    <a:pt x="3713" y="20524"/>
                    <a:pt x="4349" y="20524"/>
                  </a:cubicBezTo>
                  <a:cubicBezTo>
                    <a:pt x="4487" y="20524"/>
                    <a:pt x="4646" y="20475"/>
                    <a:pt x="4821" y="20376"/>
                  </a:cubicBezTo>
                  <a:cubicBezTo>
                    <a:pt x="6532" y="19419"/>
                    <a:pt x="6670" y="16961"/>
                    <a:pt x="6671" y="16936"/>
                  </a:cubicBezTo>
                  <a:cubicBezTo>
                    <a:pt x="6679" y="16774"/>
                    <a:pt x="6749" y="16623"/>
                    <a:pt x="6863" y="16529"/>
                  </a:cubicBezTo>
                  <a:cubicBezTo>
                    <a:pt x="6976" y="16434"/>
                    <a:pt x="7120" y="16405"/>
                    <a:pt x="7254" y="16450"/>
                  </a:cubicBezTo>
                  <a:cubicBezTo>
                    <a:pt x="7646" y="16580"/>
                    <a:pt x="8054" y="16646"/>
                    <a:pt x="8465" y="16646"/>
                  </a:cubicBezTo>
                  <a:cubicBezTo>
                    <a:pt x="10952" y="16646"/>
                    <a:pt x="12974" y="14248"/>
                    <a:pt x="12994" y="14224"/>
                  </a:cubicBezTo>
                  <a:cubicBezTo>
                    <a:pt x="13065" y="14138"/>
                    <a:pt x="13159" y="14082"/>
                    <a:pt x="13260" y="14066"/>
                  </a:cubicBezTo>
                  <a:cubicBezTo>
                    <a:pt x="16273" y="13571"/>
                    <a:pt x="18882" y="12016"/>
                    <a:pt x="19907" y="10105"/>
                  </a:cubicBezTo>
                  <a:cubicBezTo>
                    <a:pt x="20408" y="9172"/>
                    <a:pt x="20522" y="8189"/>
                    <a:pt x="20248" y="7183"/>
                  </a:cubicBezTo>
                  <a:cubicBezTo>
                    <a:pt x="19297" y="3693"/>
                    <a:pt x="15016" y="1967"/>
                    <a:pt x="14972" y="1950"/>
                  </a:cubicBezTo>
                  <a:cubicBezTo>
                    <a:pt x="14965" y="1947"/>
                    <a:pt x="14958" y="1944"/>
                    <a:pt x="14951" y="1941"/>
                  </a:cubicBezTo>
                  <a:cubicBezTo>
                    <a:pt x="13709" y="1367"/>
                    <a:pt x="12350" y="1075"/>
                    <a:pt x="10910" y="1075"/>
                  </a:cubicBezTo>
                  <a:close/>
                  <a:moveTo>
                    <a:pt x="10910" y="107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4" name="AutoShape 6"/>
            <p:cNvSpPr>
              <a:spLocks/>
            </p:cNvSpPr>
            <p:nvPr/>
          </p:nvSpPr>
          <p:spPr bwMode="auto">
            <a:xfrm flipH="1">
              <a:off x="6365650" y="803135"/>
              <a:ext cx="826626" cy="639853"/>
            </a:xfrm>
            <a:custGeom>
              <a:avLst/>
              <a:gdLst/>
              <a:ahLst/>
              <a:cxnLst/>
              <a:rect l="0" t="0" r="r" b="b"/>
              <a:pathLst>
                <a:path w="21270" h="20812">
                  <a:moveTo>
                    <a:pt x="20195" y="20812"/>
                  </a:moveTo>
                  <a:cubicBezTo>
                    <a:pt x="19906" y="20812"/>
                    <a:pt x="19618" y="20666"/>
                    <a:pt x="19406" y="20376"/>
                  </a:cubicBezTo>
                  <a:cubicBezTo>
                    <a:pt x="17609" y="17925"/>
                    <a:pt x="13096" y="18678"/>
                    <a:pt x="11509" y="19176"/>
                  </a:cubicBezTo>
                  <a:cubicBezTo>
                    <a:pt x="11477" y="19186"/>
                    <a:pt x="11443" y="19195"/>
                    <a:pt x="11410" y="19201"/>
                  </a:cubicBezTo>
                  <a:cubicBezTo>
                    <a:pt x="11136" y="19253"/>
                    <a:pt x="4663" y="20437"/>
                    <a:pt x="1588" y="16604"/>
                  </a:cubicBezTo>
                  <a:cubicBezTo>
                    <a:pt x="294" y="14992"/>
                    <a:pt x="-213" y="12801"/>
                    <a:pt x="81" y="10093"/>
                  </a:cubicBezTo>
                  <a:cubicBezTo>
                    <a:pt x="1260" y="-788"/>
                    <a:pt x="8444" y="7"/>
                    <a:pt x="8516" y="16"/>
                  </a:cubicBezTo>
                  <a:cubicBezTo>
                    <a:pt x="9107" y="92"/>
                    <a:pt x="9538" y="759"/>
                    <a:pt x="9478" y="1506"/>
                  </a:cubicBezTo>
                  <a:cubicBezTo>
                    <a:pt x="9418" y="2250"/>
                    <a:pt x="8893" y="2792"/>
                    <a:pt x="8305" y="2720"/>
                  </a:cubicBezTo>
                  <a:cubicBezTo>
                    <a:pt x="8274" y="2717"/>
                    <a:pt x="6944" y="2585"/>
                    <a:pt x="5555" y="3458"/>
                  </a:cubicBezTo>
                  <a:cubicBezTo>
                    <a:pt x="3715" y="4613"/>
                    <a:pt x="2590" y="6970"/>
                    <a:pt x="2211" y="10462"/>
                  </a:cubicBezTo>
                  <a:cubicBezTo>
                    <a:pt x="2012" y="12301"/>
                    <a:pt x="2302" y="13677"/>
                    <a:pt x="3098" y="14670"/>
                  </a:cubicBezTo>
                  <a:cubicBezTo>
                    <a:pt x="5003" y="17043"/>
                    <a:pt x="9433" y="16818"/>
                    <a:pt x="11043" y="16523"/>
                  </a:cubicBezTo>
                  <a:cubicBezTo>
                    <a:pt x="11746" y="16311"/>
                    <a:pt x="18064" y="14546"/>
                    <a:pt x="20984" y="18530"/>
                  </a:cubicBezTo>
                  <a:cubicBezTo>
                    <a:pt x="21387" y="19081"/>
                    <a:pt x="21361" y="19940"/>
                    <a:pt x="20926" y="20450"/>
                  </a:cubicBezTo>
                  <a:cubicBezTo>
                    <a:pt x="20719" y="20692"/>
                    <a:pt x="20456" y="20812"/>
                    <a:pt x="20195" y="20812"/>
                  </a:cubicBezTo>
                  <a:close/>
                  <a:moveTo>
                    <a:pt x="20195" y="208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115" name="Group 10"/>
          <p:cNvGrpSpPr>
            <a:grpSpLocks/>
          </p:cNvGrpSpPr>
          <p:nvPr/>
        </p:nvGrpSpPr>
        <p:grpSpPr bwMode="auto">
          <a:xfrm flipH="1">
            <a:off x="7542608" y="2425915"/>
            <a:ext cx="914683" cy="974686"/>
            <a:chOff x="0" y="0"/>
            <a:chExt cx="1250" cy="1332"/>
          </a:xfrm>
          <a:solidFill>
            <a:srgbClr val="20798B"/>
          </a:solidFill>
        </p:grpSpPr>
        <p:sp>
          <p:nvSpPr>
            <p:cNvPr id="116" name="AutoShape 7"/>
            <p:cNvSpPr>
              <a:spLocks/>
            </p:cNvSpPr>
            <p:nvPr/>
          </p:nvSpPr>
          <p:spPr bwMode="auto">
            <a:xfrm>
              <a:off x="1208" y="1248"/>
              <a:ext cx="42" cy="84"/>
            </a:xfrm>
            <a:custGeom>
              <a:avLst/>
              <a:gdLst/>
              <a:ahLst/>
              <a:cxnLst/>
              <a:rect l="0" t="0" r="r" b="b"/>
              <a:pathLst>
                <a:path w="20451" h="21255">
                  <a:moveTo>
                    <a:pt x="12136" y="21255"/>
                  </a:moveTo>
                  <a:cubicBezTo>
                    <a:pt x="7985" y="21255"/>
                    <a:pt x="4398" y="19645"/>
                    <a:pt x="3912" y="17461"/>
                  </a:cubicBezTo>
                  <a:cubicBezTo>
                    <a:pt x="3900" y="17417"/>
                    <a:pt x="2877" y="12883"/>
                    <a:pt x="134" y="5047"/>
                  </a:cubicBezTo>
                  <a:cubicBezTo>
                    <a:pt x="-683" y="2718"/>
                    <a:pt x="2317" y="489"/>
                    <a:pt x="6822" y="67"/>
                  </a:cubicBezTo>
                  <a:cubicBezTo>
                    <a:pt x="11311" y="-345"/>
                    <a:pt x="15641" y="1192"/>
                    <a:pt x="16455" y="3522"/>
                  </a:cubicBezTo>
                  <a:cubicBezTo>
                    <a:pt x="19306" y="11663"/>
                    <a:pt x="20349" y="16289"/>
                    <a:pt x="20396" y="16484"/>
                  </a:cubicBezTo>
                  <a:cubicBezTo>
                    <a:pt x="20917" y="18833"/>
                    <a:pt x="17653" y="20958"/>
                    <a:pt x="13101" y="21227"/>
                  </a:cubicBezTo>
                  <a:cubicBezTo>
                    <a:pt x="12778" y="21247"/>
                    <a:pt x="12455" y="21255"/>
                    <a:pt x="12136" y="21255"/>
                  </a:cubicBezTo>
                  <a:close/>
                  <a:moveTo>
                    <a:pt x="12136" y="212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7" name="AutoShape 8"/>
            <p:cNvSpPr>
              <a:spLocks/>
            </p:cNvSpPr>
            <p:nvPr/>
          </p:nvSpPr>
          <p:spPr bwMode="auto">
            <a:xfrm>
              <a:off x="152" y="32"/>
              <a:ext cx="1066" cy="1150"/>
            </a:xfrm>
            <a:custGeom>
              <a:avLst/>
              <a:gdLst/>
              <a:ahLst/>
              <a:cxnLst/>
              <a:rect l="0" t="0" r="r" b="b"/>
              <a:pathLst>
                <a:path w="21529" h="21567">
                  <a:moveTo>
                    <a:pt x="21184" y="21567"/>
                  </a:moveTo>
                  <a:cubicBezTo>
                    <a:pt x="21030" y="21567"/>
                    <a:pt x="20890" y="21470"/>
                    <a:pt x="20851" y="21325"/>
                  </a:cubicBezTo>
                  <a:cubicBezTo>
                    <a:pt x="20680" y="20690"/>
                    <a:pt x="20486" y="20047"/>
                    <a:pt x="20274" y="19412"/>
                  </a:cubicBezTo>
                  <a:cubicBezTo>
                    <a:pt x="20217" y="19244"/>
                    <a:pt x="20319" y="19064"/>
                    <a:pt x="20500" y="19012"/>
                  </a:cubicBezTo>
                  <a:cubicBezTo>
                    <a:pt x="20681" y="18959"/>
                    <a:pt x="20875" y="19053"/>
                    <a:pt x="20931" y="19222"/>
                  </a:cubicBezTo>
                  <a:cubicBezTo>
                    <a:pt x="21148" y="19868"/>
                    <a:pt x="21345" y="20524"/>
                    <a:pt x="21519" y="21170"/>
                  </a:cubicBezTo>
                  <a:cubicBezTo>
                    <a:pt x="21565" y="21341"/>
                    <a:pt x="21453" y="21515"/>
                    <a:pt x="21268" y="21557"/>
                  </a:cubicBezTo>
                  <a:cubicBezTo>
                    <a:pt x="21240" y="21564"/>
                    <a:pt x="21212" y="21567"/>
                    <a:pt x="21184" y="21567"/>
                  </a:cubicBezTo>
                  <a:close/>
                  <a:moveTo>
                    <a:pt x="19904" y="17741"/>
                  </a:moveTo>
                  <a:cubicBezTo>
                    <a:pt x="19764" y="17741"/>
                    <a:pt x="19633" y="17662"/>
                    <a:pt x="19581" y="17533"/>
                  </a:cubicBezTo>
                  <a:cubicBezTo>
                    <a:pt x="19331" y="16911"/>
                    <a:pt x="19060" y="16293"/>
                    <a:pt x="18776" y="15695"/>
                  </a:cubicBezTo>
                  <a:cubicBezTo>
                    <a:pt x="18699" y="15533"/>
                    <a:pt x="18778" y="15345"/>
                    <a:pt x="18952" y="15273"/>
                  </a:cubicBezTo>
                  <a:cubicBezTo>
                    <a:pt x="19126" y="15202"/>
                    <a:pt x="19329" y="15275"/>
                    <a:pt x="19406" y="15437"/>
                  </a:cubicBezTo>
                  <a:cubicBezTo>
                    <a:pt x="19695" y="16046"/>
                    <a:pt x="19972" y="16676"/>
                    <a:pt x="20226" y="17309"/>
                  </a:cubicBezTo>
                  <a:cubicBezTo>
                    <a:pt x="20293" y="17475"/>
                    <a:pt x="20203" y="17659"/>
                    <a:pt x="20025" y="17721"/>
                  </a:cubicBezTo>
                  <a:cubicBezTo>
                    <a:pt x="19985" y="17735"/>
                    <a:pt x="19944" y="17741"/>
                    <a:pt x="19904" y="17741"/>
                  </a:cubicBezTo>
                  <a:close/>
                  <a:moveTo>
                    <a:pt x="18162" y="14078"/>
                  </a:moveTo>
                  <a:cubicBezTo>
                    <a:pt x="18037" y="14078"/>
                    <a:pt x="17916" y="14015"/>
                    <a:pt x="17855" y="13905"/>
                  </a:cubicBezTo>
                  <a:cubicBezTo>
                    <a:pt x="17528" y="13315"/>
                    <a:pt x="17178" y="12732"/>
                    <a:pt x="16817" y="12173"/>
                  </a:cubicBezTo>
                  <a:cubicBezTo>
                    <a:pt x="16719" y="12022"/>
                    <a:pt x="16772" y="11825"/>
                    <a:pt x="16935" y="11735"/>
                  </a:cubicBezTo>
                  <a:cubicBezTo>
                    <a:pt x="17099" y="11644"/>
                    <a:pt x="17310" y="11693"/>
                    <a:pt x="17408" y="11845"/>
                  </a:cubicBezTo>
                  <a:cubicBezTo>
                    <a:pt x="17776" y="12415"/>
                    <a:pt x="18133" y="13010"/>
                    <a:pt x="18467" y="13612"/>
                  </a:cubicBezTo>
                  <a:cubicBezTo>
                    <a:pt x="18555" y="13769"/>
                    <a:pt x="18488" y="13962"/>
                    <a:pt x="18319" y="14043"/>
                  </a:cubicBezTo>
                  <a:cubicBezTo>
                    <a:pt x="18269" y="14067"/>
                    <a:pt x="18215" y="14078"/>
                    <a:pt x="18162" y="14078"/>
                  </a:cubicBezTo>
                  <a:close/>
                  <a:moveTo>
                    <a:pt x="15942" y="10648"/>
                  </a:moveTo>
                  <a:cubicBezTo>
                    <a:pt x="15833" y="10648"/>
                    <a:pt x="15726" y="10600"/>
                    <a:pt x="15659" y="10511"/>
                  </a:cubicBezTo>
                  <a:cubicBezTo>
                    <a:pt x="15251" y="9967"/>
                    <a:pt x="14820" y="9434"/>
                    <a:pt x="14379" y="8929"/>
                  </a:cubicBezTo>
                  <a:cubicBezTo>
                    <a:pt x="14259" y="8792"/>
                    <a:pt x="14281" y="8590"/>
                    <a:pt x="14429" y="8479"/>
                  </a:cubicBezTo>
                  <a:cubicBezTo>
                    <a:pt x="14577" y="8368"/>
                    <a:pt x="14793" y="8389"/>
                    <a:pt x="14913" y="8526"/>
                  </a:cubicBezTo>
                  <a:cubicBezTo>
                    <a:pt x="15365" y="9044"/>
                    <a:pt x="15806" y="9588"/>
                    <a:pt x="16224" y="10145"/>
                  </a:cubicBezTo>
                  <a:cubicBezTo>
                    <a:pt x="16333" y="10290"/>
                    <a:pt x="16294" y="10489"/>
                    <a:pt x="16138" y="10590"/>
                  </a:cubicBezTo>
                  <a:cubicBezTo>
                    <a:pt x="16078" y="10629"/>
                    <a:pt x="16010" y="10648"/>
                    <a:pt x="15942" y="10648"/>
                  </a:cubicBezTo>
                  <a:close/>
                  <a:moveTo>
                    <a:pt x="13226" y="7542"/>
                  </a:moveTo>
                  <a:cubicBezTo>
                    <a:pt x="13134" y="7542"/>
                    <a:pt x="13043" y="7508"/>
                    <a:pt x="12976" y="7442"/>
                  </a:cubicBezTo>
                  <a:cubicBezTo>
                    <a:pt x="12487" y="6962"/>
                    <a:pt x="11974" y="6498"/>
                    <a:pt x="11452" y="6063"/>
                  </a:cubicBezTo>
                  <a:cubicBezTo>
                    <a:pt x="11311" y="5945"/>
                    <a:pt x="11299" y="5742"/>
                    <a:pt x="11426" y="5611"/>
                  </a:cubicBezTo>
                  <a:cubicBezTo>
                    <a:pt x="11554" y="5480"/>
                    <a:pt x="11771" y="5469"/>
                    <a:pt x="11913" y="5587"/>
                  </a:cubicBezTo>
                  <a:cubicBezTo>
                    <a:pt x="12448" y="6034"/>
                    <a:pt x="12974" y="6510"/>
                    <a:pt x="13476" y="7002"/>
                  </a:cubicBezTo>
                  <a:cubicBezTo>
                    <a:pt x="13607" y="7130"/>
                    <a:pt x="13601" y="7333"/>
                    <a:pt x="13462" y="7454"/>
                  </a:cubicBezTo>
                  <a:cubicBezTo>
                    <a:pt x="13396" y="7513"/>
                    <a:pt x="13311" y="7542"/>
                    <a:pt x="13226" y="7542"/>
                  </a:cubicBezTo>
                  <a:close/>
                  <a:moveTo>
                    <a:pt x="10022" y="4870"/>
                  </a:moveTo>
                  <a:cubicBezTo>
                    <a:pt x="9949" y="4870"/>
                    <a:pt x="9876" y="4849"/>
                    <a:pt x="9814" y="4805"/>
                  </a:cubicBezTo>
                  <a:cubicBezTo>
                    <a:pt x="9251" y="4408"/>
                    <a:pt x="8664" y="4030"/>
                    <a:pt x="8068" y="3680"/>
                  </a:cubicBezTo>
                  <a:cubicBezTo>
                    <a:pt x="7907" y="3585"/>
                    <a:pt x="7860" y="3388"/>
                    <a:pt x="7961" y="3239"/>
                  </a:cubicBezTo>
                  <a:cubicBezTo>
                    <a:pt x="8063" y="3089"/>
                    <a:pt x="8276" y="3045"/>
                    <a:pt x="8436" y="3139"/>
                  </a:cubicBezTo>
                  <a:cubicBezTo>
                    <a:pt x="9048" y="3499"/>
                    <a:pt x="9652" y="3888"/>
                    <a:pt x="10230" y="4296"/>
                  </a:cubicBezTo>
                  <a:cubicBezTo>
                    <a:pt x="10381" y="4402"/>
                    <a:pt x="10411" y="4603"/>
                    <a:pt x="10296" y="4744"/>
                  </a:cubicBezTo>
                  <a:cubicBezTo>
                    <a:pt x="10228" y="4827"/>
                    <a:pt x="10126" y="4870"/>
                    <a:pt x="10022" y="4870"/>
                  </a:cubicBezTo>
                  <a:close/>
                  <a:moveTo>
                    <a:pt x="6385" y="2732"/>
                  </a:moveTo>
                  <a:cubicBezTo>
                    <a:pt x="6331" y="2732"/>
                    <a:pt x="6277" y="2721"/>
                    <a:pt x="6226" y="2696"/>
                  </a:cubicBezTo>
                  <a:cubicBezTo>
                    <a:pt x="5603" y="2395"/>
                    <a:pt x="4955" y="2113"/>
                    <a:pt x="4301" y="1859"/>
                  </a:cubicBezTo>
                  <a:cubicBezTo>
                    <a:pt x="4126" y="1791"/>
                    <a:pt x="4043" y="1604"/>
                    <a:pt x="4117" y="1441"/>
                  </a:cubicBezTo>
                  <a:cubicBezTo>
                    <a:pt x="4190" y="1278"/>
                    <a:pt x="4392" y="1201"/>
                    <a:pt x="4567" y="1269"/>
                  </a:cubicBezTo>
                  <a:cubicBezTo>
                    <a:pt x="5239" y="1530"/>
                    <a:pt x="5904" y="1819"/>
                    <a:pt x="6544" y="2129"/>
                  </a:cubicBezTo>
                  <a:cubicBezTo>
                    <a:pt x="6713" y="2210"/>
                    <a:pt x="6778" y="2403"/>
                    <a:pt x="6690" y="2560"/>
                  </a:cubicBezTo>
                  <a:cubicBezTo>
                    <a:pt x="6629" y="2670"/>
                    <a:pt x="6509" y="2732"/>
                    <a:pt x="6385" y="2732"/>
                  </a:cubicBezTo>
                  <a:close/>
                  <a:moveTo>
                    <a:pt x="2416" y="1187"/>
                  </a:moveTo>
                  <a:cubicBezTo>
                    <a:pt x="2380" y="1187"/>
                    <a:pt x="2344" y="1182"/>
                    <a:pt x="2309" y="1171"/>
                  </a:cubicBezTo>
                  <a:cubicBezTo>
                    <a:pt x="1644" y="970"/>
                    <a:pt x="956" y="788"/>
                    <a:pt x="263" y="630"/>
                  </a:cubicBezTo>
                  <a:cubicBezTo>
                    <a:pt x="78" y="588"/>
                    <a:pt x="-35" y="415"/>
                    <a:pt x="10" y="244"/>
                  </a:cubicBezTo>
                  <a:cubicBezTo>
                    <a:pt x="55" y="72"/>
                    <a:pt x="243" y="-33"/>
                    <a:pt x="427" y="9"/>
                  </a:cubicBezTo>
                  <a:cubicBezTo>
                    <a:pt x="1136" y="170"/>
                    <a:pt x="1842" y="357"/>
                    <a:pt x="2523" y="564"/>
                  </a:cubicBezTo>
                  <a:cubicBezTo>
                    <a:pt x="2704" y="619"/>
                    <a:pt x="2802" y="799"/>
                    <a:pt x="2743" y="967"/>
                  </a:cubicBezTo>
                  <a:cubicBezTo>
                    <a:pt x="2696" y="1102"/>
                    <a:pt x="2561" y="1187"/>
                    <a:pt x="2416" y="1187"/>
                  </a:cubicBezTo>
                  <a:close/>
                  <a:moveTo>
                    <a:pt x="2416" y="118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118" name="AutoShape 9"/>
            <p:cNvSpPr>
              <a:spLocks/>
            </p:cNvSpPr>
            <p:nvPr/>
          </p:nvSpPr>
          <p:spPr bwMode="auto">
            <a:xfrm>
              <a:off x="0" y="0"/>
              <a:ext cx="84" cy="41"/>
            </a:xfrm>
            <a:custGeom>
              <a:avLst/>
              <a:gdLst/>
              <a:ahLst/>
              <a:cxnLst/>
              <a:rect l="0" t="0" r="r" b="b"/>
              <a:pathLst>
                <a:path w="20995" h="21055">
                  <a:moveTo>
                    <a:pt x="16770" y="21055"/>
                  </a:moveTo>
                  <a:cubicBezTo>
                    <a:pt x="16538" y="21055"/>
                    <a:pt x="16302" y="21015"/>
                    <a:pt x="16060" y="20930"/>
                  </a:cubicBezTo>
                  <a:cubicBezTo>
                    <a:pt x="11976" y="19525"/>
                    <a:pt x="7803" y="18232"/>
                    <a:pt x="3657" y="17089"/>
                  </a:cubicBezTo>
                  <a:cubicBezTo>
                    <a:pt x="1343" y="16448"/>
                    <a:pt x="-276" y="12123"/>
                    <a:pt x="39" y="7424"/>
                  </a:cubicBezTo>
                  <a:cubicBezTo>
                    <a:pt x="355" y="2725"/>
                    <a:pt x="2505" y="-545"/>
                    <a:pt x="4798" y="75"/>
                  </a:cubicBezTo>
                  <a:cubicBezTo>
                    <a:pt x="9034" y="1247"/>
                    <a:pt x="13299" y="2568"/>
                    <a:pt x="17474" y="4005"/>
                  </a:cubicBezTo>
                  <a:cubicBezTo>
                    <a:pt x="19775" y="4799"/>
                    <a:pt x="21324" y="9228"/>
                    <a:pt x="20935" y="13903"/>
                  </a:cubicBezTo>
                  <a:cubicBezTo>
                    <a:pt x="20586" y="18091"/>
                    <a:pt x="18797" y="21055"/>
                    <a:pt x="16770" y="21055"/>
                  </a:cubicBezTo>
                  <a:close/>
                  <a:moveTo>
                    <a:pt x="16770" y="210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119" name="AutoShape 11"/>
          <p:cNvSpPr>
            <a:spLocks/>
          </p:cNvSpPr>
          <p:nvPr/>
        </p:nvSpPr>
        <p:spPr bwMode="auto">
          <a:xfrm flipH="1">
            <a:off x="9597117" y="2633886"/>
            <a:ext cx="510604" cy="2000990"/>
          </a:xfrm>
          <a:custGeom>
            <a:avLst/>
            <a:gdLst/>
            <a:ahLst/>
            <a:cxnLst/>
            <a:rect l="0" t="0" r="r" b="b"/>
            <a:pathLst>
              <a:path w="21520" h="21580">
                <a:moveTo>
                  <a:pt x="14483" y="21580"/>
                </a:moveTo>
                <a:cubicBezTo>
                  <a:pt x="14208" y="21580"/>
                  <a:pt x="13966" y="21529"/>
                  <a:pt x="13920" y="21457"/>
                </a:cubicBezTo>
                <a:cubicBezTo>
                  <a:pt x="13747" y="21188"/>
                  <a:pt x="13509" y="20913"/>
                  <a:pt x="13191" y="20615"/>
                </a:cubicBezTo>
                <a:cubicBezTo>
                  <a:pt x="13108" y="20537"/>
                  <a:pt x="13288" y="20456"/>
                  <a:pt x="13592" y="20435"/>
                </a:cubicBezTo>
                <a:cubicBezTo>
                  <a:pt x="13897" y="20413"/>
                  <a:pt x="14211" y="20459"/>
                  <a:pt x="14294" y="20537"/>
                </a:cubicBezTo>
                <a:cubicBezTo>
                  <a:pt x="14622" y="20845"/>
                  <a:pt x="14869" y="21131"/>
                  <a:pt x="15048" y="21410"/>
                </a:cubicBezTo>
                <a:cubicBezTo>
                  <a:pt x="15099" y="21490"/>
                  <a:pt x="14888" y="21565"/>
                  <a:pt x="14576" y="21578"/>
                </a:cubicBezTo>
                <a:cubicBezTo>
                  <a:pt x="14545" y="21579"/>
                  <a:pt x="14514" y="21580"/>
                  <a:pt x="14483" y="21580"/>
                </a:cubicBezTo>
                <a:close/>
                <a:moveTo>
                  <a:pt x="12718" y="19884"/>
                </a:moveTo>
                <a:cubicBezTo>
                  <a:pt x="12481" y="19884"/>
                  <a:pt x="12260" y="19846"/>
                  <a:pt x="12178" y="19786"/>
                </a:cubicBezTo>
                <a:cubicBezTo>
                  <a:pt x="11832" y="19532"/>
                  <a:pt x="11441" y="19265"/>
                  <a:pt x="10979" y="18969"/>
                </a:cubicBezTo>
                <a:cubicBezTo>
                  <a:pt x="10862" y="18894"/>
                  <a:pt x="11005" y="18809"/>
                  <a:pt x="11298" y="18779"/>
                </a:cubicBezTo>
                <a:cubicBezTo>
                  <a:pt x="11591" y="18749"/>
                  <a:pt x="11924" y="18785"/>
                  <a:pt x="12041" y="18860"/>
                </a:cubicBezTo>
                <a:cubicBezTo>
                  <a:pt x="12509" y="19161"/>
                  <a:pt x="12907" y="19432"/>
                  <a:pt x="13258" y="19689"/>
                </a:cubicBezTo>
                <a:cubicBezTo>
                  <a:pt x="13362" y="19765"/>
                  <a:pt x="13204" y="19849"/>
                  <a:pt x="12906" y="19876"/>
                </a:cubicBezTo>
                <a:cubicBezTo>
                  <a:pt x="12844" y="19881"/>
                  <a:pt x="12780" y="19884"/>
                  <a:pt x="12718" y="19884"/>
                </a:cubicBezTo>
                <a:close/>
                <a:moveTo>
                  <a:pt x="10196" y="18249"/>
                </a:moveTo>
                <a:cubicBezTo>
                  <a:pt x="9974" y="18249"/>
                  <a:pt x="9763" y="18216"/>
                  <a:pt x="9670" y="18160"/>
                </a:cubicBezTo>
                <a:cubicBezTo>
                  <a:pt x="9228" y="17895"/>
                  <a:pt x="8771" y="17627"/>
                  <a:pt x="8307" y="17355"/>
                </a:cubicBezTo>
                <a:cubicBezTo>
                  <a:pt x="8181" y="17281"/>
                  <a:pt x="8313" y="17194"/>
                  <a:pt x="8602" y="17162"/>
                </a:cubicBezTo>
                <a:cubicBezTo>
                  <a:pt x="8891" y="17130"/>
                  <a:pt x="9229" y="17163"/>
                  <a:pt x="9355" y="17237"/>
                </a:cubicBezTo>
                <a:cubicBezTo>
                  <a:pt x="9820" y="17510"/>
                  <a:pt x="10278" y="17779"/>
                  <a:pt x="10721" y="18045"/>
                </a:cubicBezTo>
                <a:cubicBezTo>
                  <a:pt x="10845" y="18120"/>
                  <a:pt x="10711" y="18206"/>
                  <a:pt x="10420" y="18237"/>
                </a:cubicBezTo>
                <a:cubicBezTo>
                  <a:pt x="10347" y="18245"/>
                  <a:pt x="10271" y="18249"/>
                  <a:pt x="10196" y="18249"/>
                </a:cubicBezTo>
                <a:close/>
                <a:moveTo>
                  <a:pt x="7462" y="16636"/>
                </a:moveTo>
                <a:cubicBezTo>
                  <a:pt x="7241" y="16636"/>
                  <a:pt x="7030" y="16603"/>
                  <a:pt x="6937" y="16548"/>
                </a:cubicBezTo>
                <a:cubicBezTo>
                  <a:pt x="6429" y="16246"/>
                  <a:pt x="5991" y="15981"/>
                  <a:pt x="5598" y="15736"/>
                </a:cubicBezTo>
                <a:cubicBezTo>
                  <a:pt x="5478" y="15661"/>
                  <a:pt x="5617" y="15575"/>
                  <a:pt x="5909" y="15545"/>
                </a:cubicBezTo>
                <a:cubicBezTo>
                  <a:pt x="6202" y="15514"/>
                  <a:pt x="6536" y="15550"/>
                  <a:pt x="6656" y="15624"/>
                </a:cubicBezTo>
                <a:cubicBezTo>
                  <a:pt x="7047" y="15868"/>
                  <a:pt x="7482" y="16132"/>
                  <a:pt x="7987" y="16432"/>
                </a:cubicBezTo>
                <a:cubicBezTo>
                  <a:pt x="8112" y="16506"/>
                  <a:pt x="7978" y="16592"/>
                  <a:pt x="7688" y="16624"/>
                </a:cubicBezTo>
                <a:cubicBezTo>
                  <a:pt x="7615" y="16633"/>
                  <a:pt x="7538" y="16636"/>
                  <a:pt x="7462" y="16636"/>
                </a:cubicBezTo>
                <a:close/>
                <a:moveTo>
                  <a:pt x="4861" y="15010"/>
                </a:moveTo>
                <a:cubicBezTo>
                  <a:pt x="4631" y="15010"/>
                  <a:pt x="4414" y="14974"/>
                  <a:pt x="4327" y="14915"/>
                </a:cubicBezTo>
                <a:cubicBezTo>
                  <a:pt x="3896" y="14625"/>
                  <a:pt x="3513" y="14353"/>
                  <a:pt x="3157" y="14083"/>
                </a:cubicBezTo>
                <a:cubicBezTo>
                  <a:pt x="3055" y="14007"/>
                  <a:pt x="3216" y="13923"/>
                  <a:pt x="3515" y="13897"/>
                </a:cubicBezTo>
                <a:cubicBezTo>
                  <a:pt x="3814" y="13872"/>
                  <a:pt x="4139" y="13913"/>
                  <a:pt x="4240" y="13989"/>
                </a:cubicBezTo>
                <a:cubicBezTo>
                  <a:pt x="4592" y="14256"/>
                  <a:pt x="4970" y="14525"/>
                  <a:pt x="5396" y="14811"/>
                </a:cubicBezTo>
                <a:cubicBezTo>
                  <a:pt x="5508" y="14887"/>
                  <a:pt x="5360" y="14971"/>
                  <a:pt x="5065" y="15000"/>
                </a:cubicBezTo>
                <a:cubicBezTo>
                  <a:pt x="4997" y="15007"/>
                  <a:pt x="4929" y="15010"/>
                  <a:pt x="4861" y="15010"/>
                </a:cubicBezTo>
                <a:close/>
                <a:moveTo>
                  <a:pt x="2671" y="13344"/>
                </a:moveTo>
                <a:cubicBezTo>
                  <a:pt x="2423" y="13344"/>
                  <a:pt x="2194" y="13302"/>
                  <a:pt x="2122" y="13238"/>
                </a:cubicBezTo>
                <a:cubicBezTo>
                  <a:pt x="1797" y="12948"/>
                  <a:pt x="1506" y="12659"/>
                  <a:pt x="1257" y="12379"/>
                </a:cubicBezTo>
                <a:cubicBezTo>
                  <a:pt x="1187" y="12300"/>
                  <a:pt x="1380" y="12222"/>
                  <a:pt x="1688" y="12204"/>
                </a:cubicBezTo>
                <a:cubicBezTo>
                  <a:pt x="1995" y="12186"/>
                  <a:pt x="2302" y="12235"/>
                  <a:pt x="2372" y="12314"/>
                </a:cubicBezTo>
                <a:cubicBezTo>
                  <a:pt x="2616" y="12589"/>
                  <a:pt x="2902" y="12872"/>
                  <a:pt x="3221" y="13157"/>
                </a:cubicBezTo>
                <a:cubicBezTo>
                  <a:pt x="3308" y="13235"/>
                  <a:pt x="3133" y="13316"/>
                  <a:pt x="2829" y="13338"/>
                </a:cubicBezTo>
                <a:cubicBezTo>
                  <a:pt x="2777" y="13342"/>
                  <a:pt x="2724" y="13344"/>
                  <a:pt x="2671" y="13344"/>
                </a:cubicBezTo>
                <a:close/>
                <a:moveTo>
                  <a:pt x="1160" y="11631"/>
                </a:moveTo>
                <a:cubicBezTo>
                  <a:pt x="884" y="11631"/>
                  <a:pt x="641" y="11579"/>
                  <a:pt x="596" y="11507"/>
                </a:cubicBezTo>
                <a:cubicBezTo>
                  <a:pt x="411" y="11211"/>
                  <a:pt x="267" y="10915"/>
                  <a:pt x="169" y="10625"/>
                </a:cubicBezTo>
                <a:cubicBezTo>
                  <a:pt x="141" y="10545"/>
                  <a:pt x="374" y="10474"/>
                  <a:pt x="689" y="10467"/>
                </a:cubicBezTo>
                <a:cubicBezTo>
                  <a:pt x="1003" y="10459"/>
                  <a:pt x="1281" y="10519"/>
                  <a:pt x="1308" y="10600"/>
                </a:cubicBezTo>
                <a:cubicBezTo>
                  <a:pt x="1404" y="10882"/>
                  <a:pt x="1544" y="11172"/>
                  <a:pt x="1725" y="11461"/>
                </a:cubicBezTo>
                <a:cubicBezTo>
                  <a:pt x="1775" y="11541"/>
                  <a:pt x="1563" y="11616"/>
                  <a:pt x="1251" y="11629"/>
                </a:cubicBezTo>
                <a:cubicBezTo>
                  <a:pt x="1220" y="11630"/>
                  <a:pt x="1190" y="11631"/>
                  <a:pt x="1160" y="11631"/>
                </a:cubicBezTo>
                <a:close/>
                <a:moveTo>
                  <a:pt x="573" y="9867"/>
                </a:moveTo>
                <a:cubicBezTo>
                  <a:pt x="259" y="9867"/>
                  <a:pt x="4" y="9810"/>
                  <a:pt x="2" y="9729"/>
                </a:cubicBezTo>
                <a:cubicBezTo>
                  <a:pt x="1" y="9697"/>
                  <a:pt x="0" y="9669"/>
                  <a:pt x="0" y="9637"/>
                </a:cubicBezTo>
                <a:cubicBezTo>
                  <a:pt x="0" y="9372"/>
                  <a:pt x="38" y="9107"/>
                  <a:pt x="113" y="8845"/>
                </a:cubicBezTo>
                <a:cubicBezTo>
                  <a:pt x="136" y="8764"/>
                  <a:pt x="406" y="8705"/>
                  <a:pt x="725" y="8710"/>
                </a:cubicBezTo>
                <a:cubicBezTo>
                  <a:pt x="1040" y="8716"/>
                  <a:pt x="1277" y="8787"/>
                  <a:pt x="1254" y="8868"/>
                </a:cubicBezTo>
                <a:cubicBezTo>
                  <a:pt x="1181" y="9123"/>
                  <a:pt x="1143" y="9383"/>
                  <a:pt x="1144" y="9641"/>
                </a:cubicBezTo>
                <a:cubicBezTo>
                  <a:pt x="1144" y="9672"/>
                  <a:pt x="1144" y="9695"/>
                  <a:pt x="1145" y="9727"/>
                </a:cubicBezTo>
                <a:cubicBezTo>
                  <a:pt x="1148" y="9807"/>
                  <a:pt x="894" y="9867"/>
                  <a:pt x="578" y="9867"/>
                </a:cubicBezTo>
                <a:cubicBezTo>
                  <a:pt x="576" y="9867"/>
                  <a:pt x="575" y="9867"/>
                  <a:pt x="573" y="9867"/>
                </a:cubicBezTo>
                <a:close/>
                <a:moveTo>
                  <a:pt x="1077" y="8131"/>
                </a:moveTo>
                <a:cubicBezTo>
                  <a:pt x="1048" y="8131"/>
                  <a:pt x="1017" y="8130"/>
                  <a:pt x="987" y="8129"/>
                </a:cubicBezTo>
                <a:cubicBezTo>
                  <a:pt x="675" y="8116"/>
                  <a:pt x="462" y="8041"/>
                  <a:pt x="512" y="7962"/>
                </a:cubicBezTo>
                <a:cubicBezTo>
                  <a:pt x="557" y="7887"/>
                  <a:pt x="606" y="7813"/>
                  <a:pt x="659" y="7738"/>
                </a:cubicBezTo>
                <a:cubicBezTo>
                  <a:pt x="812" y="7520"/>
                  <a:pt x="986" y="7302"/>
                  <a:pt x="1176" y="7089"/>
                </a:cubicBezTo>
                <a:cubicBezTo>
                  <a:pt x="1247" y="7010"/>
                  <a:pt x="1554" y="6961"/>
                  <a:pt x="1862" y="6979"/>
                </a:cubicBezTo>
                <a:cubicBezTo>
                  <a:pt x="2169" y="6997"/>
                  <a:pt x="2362" y="7076"/>
                  <a:pt x="2291" y="7155"/>
                </a:cubicBezTo>
                <a:cubicBezTo>
                  <a:pt x="2105" y="7363"/>
                  <a:pt x="1934" y="7576"/>
                  <a:pt x="1785" y="7790"/>
                </a:cubicBezTo>
                <a:cubicBezTo>
                  <a:pt x="1734" y="7862"/>
                  <a:pt x="1686" y="7935"/>
                  <a:pt x="1642" y="8007"/>
                </a:cubicBezTo>
                <a:cubicBezTo>
                  <a:pt x="1597" y="8079"/>
                  <a:pt x="1354" y="8131"/>
                  <a:pt x="1077" y="8131"/>
                </a:cubicBezTo>
                <a:close/>
                <a:moveTo>
                  <a:pt x="2614" y="6420"/>
                </a:moveTo>
                <a:cubicBezTo>
                  <a:pt x="2559" y="6420"/>
                  <a:pt x="2503" y="6418"/>
                  <a:pt x="2448" y="6413"/>
                </a:cubicBezTo>
                <a:cubicBezTo>
                  <a:pt x="2145" y="6390"/>
                  <a:pt x="1975" y="6308"/>
                  <a:pt x="2066" y="6231"/>
                </a:cubicBezTo>
                <a:cubicBezTo>
                  <a:pt x="2403" y="5946"/>
                  <a:pt x="2781" y="5663"/>
                  <a:pt x="3190" y="5390"/>
                </a:cubicBezTo>
                <a:cubicBezTo>
                  <a:pt x="3303" y="5314"/>
                  <a:pt x="3633" y="5277"/>
                  <a:pt x="3928" y="5306"/>
                </a:cubicBezTo>
                <a:cubicBezTo>
                  <a:pt x="4223" y="5335"/>
                  <a:pt x="4370" y="5419"/>
                  <a:pt x="4257" y="5495"/>
                </a:cubicBezTo>
                <a:cubicBezTo>
                  <a:pt x="3859" y="5761"/>
                  <a:pt x="3490" y="6037"/>
                  <a:pt x="3160" y="6316"/>
                </a:cubicBezTo>
                <a:cubicBezTo>
                  <a:pt x="3086" y="6379"/>
                  <a:pt x="2859" y="6420"/>
                  <a:pt x="2614" y="6420"/>
                </a:cubicBezTo>
                <a:close/>
                <a:moveTo>
                  <a:pt x="5070" y="4781"/>
                </a:moveTo>
                <a:cubicBezTo>
                  <a:pt x="4988" y="4781"/>
                  <a:pt x="4905" y="4777"/>
                  <a:pt x="4826" y="4767"/>
                </a:cubicBezTo>
                <a:cubicBezTo>
                  <a:pt x="4540" y="4732"/>
                  <a:pt x="4418" y="4645"/>
                  <a:pt x="4553" y="4572"/>
                </a:cubicBezTo>
                <a:cubicBezTo>
                  <a:pt x="5049" y="4303"/>
                  <a:pt x="5590" y="4038"/>
                  <a:pt x="6160" y="3783"/>
                </a:cubicBezTo>
                <a:cubicBezTo>
                  <a:pt x="6317" y="3713"/>
                  <a:pt x="6666" y="3688"/>
                  <a:pt x="6940" y="3729"/>
                </a:cubicBezTo>
                <a:cubicBezTo>
                  <a:pt x="7214" y="3769"/>
                  <a:pt x="7309" y="3858"/>
                  <a:pt x="7152" y="3929"/>
                </a:cubicBezTo>
                <a:cubicBezTo>
                  <a:pt x="6597" y="4177"/>
                  <a:pt x="6070" y="4435"/>
                  <a:pt x="5587" y="4697"/>
                </a:cubicBezTo>
                <a:cubicBezTo>
                  <a:pt x="5489" y="4750"/>
                  <a:pt x="5284" y="4781"/>
                  <a:pt x="5070" y="4781"/>
                </a:cubicBezTo>
                <a:close/>
                <a:moveTo>
                  <a:pt x="8479" y="3258"/>
                </a:moveTo>
                <a:cubicBezTo>
                  <a:pt x="8368" y="3258"/>
                  <a:pt x="8255" y="3250"/>
                  <a:pt x="8156" y="3232"/>
                </a:cubicBezTo>
                <a:cubicBezTo>
                  <a:pt x="7896" y="3187"/>
                  <a:pt x="7830" y="3095"/>
                  <a:pt x="8008" y="3029"/>
                </a:cubicBezTo>
                <a:cubicBezTo>
                  <a:pt x="8665" y="2784"/>
                  <a:pt x="9366" y="2544"/>
                  <a:pt x="10093" y="2316"/>
                </a:cubicBezTo>
                <a:cubicBezTo>
                  <a:pt x="10293" y="2253"/>
                  <a:pt x="10653" y="2244"/>
                  <a:pt x="10897" y="2295"/>
                </a:cubicBezTo>
                <a:cubicBezTo>
                  <a:pt x="11142" y="2346"/>
                  <a:pt x="11178" y="2438"/>
                  <a:pt x="10979" y="2501"/>
                </a:cubicBezTo>
                <a:cubicBezTo>
                  <a:pt x="10272" y="2723"/>
                  <a:pt x="9590" y="2956"/>
                  <a:pt x="8951" y="3195"/>
                </a:cubicBezTo>
                <a:cubicBezTo>
                  <a:pt x="8840" y="3236"/>
                  <a:pt x="8661" y="3258"/>
                  <a:pt x="8479" y="3258"/>
                </a:cubicBezTo>
                <a:close/>
                <a:moveTo>
                  <a:pt x="12817" y="1898"/>
                </a:moveTo>
                <a:cubicBezTo>
                  <a:pt x="12673" y="1898"/>
                  <a:pt x="12530" y="1885"/>
                  <a:pt x="12419" y="1857"/>
                </a:cubicBezTo>
                <a:cubicBezTo>
                  <a:pt x="12192" y="1801"/>
                  <a:pt x="12186" y="1708"/>
                  <a:pt x="12406" y="1650"/>
                </a:cubicBezTo>
                <a:cubicBezTo>
                  <a:pt x="13219" y="1435"/>
                  <a:pt x="14072" y="1229"/>
                  <a:pt x="14939" y="1037"/>
                </a:cubicBezTo>
                <a:cubicBezTo>
                  <a:pt x="15178" y="985"/>
                  <a:pt x="15539" y="992"/>
                  <a:pt x="15745" y="1053"/>
                </a:cubicBezTo>
                <a:cubicBezTo>
                  <a:pt x="15951" y="1114"/>
                  <a:pt x="15925" y="1207"/>
                  <a:pt x="15685" y="1259"/>
                </a:cubicBezTo>
                <a:cubicBezTo>
                  <a:pt x="14844" y="1445"/>
                  <a:pt x="14016" y="1645"/>
                  <a:pt x="13227" y="1854"/>
                </a:cubicBezTo>
                <a:cubicBezTo>
                  <a:pt x="13115" y="1883"/>
                  <a:pt x="12966" y="1898"/>
                  <a:pt x="12817" y="1898"/>
                </a:cubicBezTo>
                <a:close/>
                <a:moveTo>
                  <a:pt x="18017" y="753"/>
                </a:moveTo>
                <a:cubicBezTo>
                  <a:pt x="17838" y="753"/>
                  <a:pt x="17661" y="732"/>
                  <a:pt x="17549" y="691"/>
                </a:cubicBezTo>
                <a:cubicBezTo>
                  <a:pt x="17367" y="625"/>
                  <a:pt x="17429" y="534"/>
                  <a:pt x="17688" y="487"/>
                </a:cubicBezTo>
                <a:cubicBezTo>
                  <a:pt x="19478" y="164"/>
                  <a:pt x="20655" y="21"/>
                  <a:pt x="20704" y="15"/>
                </a:cubicBezTo>
                <a:cubicBezTo>
                  <a:pt x="20990" y="-20"/>
                  <a:pt x="21330" y="11"/>
                  <a:pt x="21465" y="84"/>
                </a:cubicBezTo>
                <a:cubicBezTo>
                  <a:pt x="21600" y="157"/>
                  <a:pt x="21478" y="245"/>
                  <a:pt x="21193" y="279"/>
                </a:cubicBezTo>
                <a:cubicBezTo>
                  <a:pt x="21182" y="281"/>
                  <a:pt x="20047" y="420"/>
                  <a:pt x="18346" y="727"/>
                </a:cubicBezTo>
                <a:cubicBezTo>
                  <a:pt x="18246" y="745"/>
                  <a:pt x="18131" y="753"/>
                  <a:pt x="18017" y="753"/>
                </a:cubicBezTo>
                <a:close/>
                <a:moveTo>
                  <a:pt x="18017" y="753"/>
                </a:moveTo>
              </a:path>
            </a:pathLst>
          </a:custGeom>
          <a:solidFill>
            <a:srgbClr val="20798B"/>
          </a:solidFill>
          <a:ln>
            <a:noFill/>
          </a:ln>
        </p:spPr>
        <p:txBody>
          <a:bodyPr lIns="0" tIns="0" rIns="0" bIns="0"/>
          <a:lstStyle/>
          <a:p>
            <a:endParaRPr lang="en-US" sz="2400" dirty="0"/>
          </a:p>
        </p:txBody>
      </p:sp>
      <p:sp>
        <p:nvSpPr>
          <p:cNvPr id="120" name="Text Placeholder 8"/>
          <p:cNvSpPr txBox="1">
            <a:spLocks/>
          </p:cNvSpPr>
          <p:nvPr/>
        </p:nvSpPr>
        <p:spPr>
          <a:xfrm>
            <a:off x="792668" y="1980396"/>
            <a:ext cx="4275667" cy="430814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100"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100" dirty="0">
              <a:solidFill>
                <a:schemeClr val="tx1">
                  <a:lumMod val="50000"/>
                  <a:lumOff val="50000"/>
                </a:schemeClr>
              </a:solidFill>
            </a:endParaRPr>
          </a:p>
          <a:p>
            <a:pPr>
              <a:lnSpc>
                <a:spcPct val="130000"/>
              </a:lnSpc>
            </a:pPr>
            <a:r>
              <a:rPr lang="en-US" sz="1100" dirty="0">
                <a:solidFill>
                  <a:schemeClr val="tx1">
                    <a:lumMod val="50000"/>
                    <a:lumOff val="50000"/>
                  </a:schemeClr>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a:t>
            </a:r>
          </a:p>
          <a:p>
            <a:pPr>
              <a:lnSpc>
                <a:spcPct val="130000"/>
              </a:lnSpc>
            </a:pPr>
            <a:endParaRPr lang="en-US" sz="1100" dirty="0">
              <a:solidFill>
                <a:schemeClr val="tx1">
                  <a:lumMod val="50000"/>
                  <a:lumOff val="50000"/>
                </a:schemeClr>
              </a:solidFill>
            </a:endParaRPr>
          </a:p>
          <a:p>
            <a:pPr>
              <a:lnSpc>
                <a:spcPct val="130000"/>
              </a:lnSpc>
            </a:pPr>
            <a:r>
              <a:rPr lang="en-US" sz="1100"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63042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4</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Left-Right Arrow 6"/>
          <p:cNvSpPr/>
          <p:nvPr/>
        </p:nvSpPr>
        <p:spPr>
          <a:xfrm>
            <a:off x="2048933" y="3256168"/>
            <a:ext cx="8102600" cy="264617"/>
          </a:xfrm>
          <a:prstGeom prst="leftRightArrow">
            <a:avLst/>
          </a:prstGeom>
          <a:solidFill>
            <a:srgbClr val="0000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37" name="Group 13"/>
          <p:cNvGrpSpPr/>
          <p:nvPr/>
        </p:nvGrpSpPr>
        <p:grpSpPr>
          <a:xfrm>
            <a:off x="4559299" y="2587301"/>
            <a:ext cx="4411131" cy="1970653"/>
            <a:chOff x="3419474" y="1848605"/>
            <a:chExt cx="3308348" cy="1477990"/>
          </a:xfrm>
        </p:grpSpPr>
        <p:sp>
          <p:nvSpPr>
            <p:cNvPr id="38" name="Bent Arrow 7"/>
            <p:cNvSpPr/>
            <p:nvPr/>
          </p:nvSpPr>
          <p:spPr>
            <a:xfrm rot="16200000">
              <a:off x="3852862" y="1415217"/>
              <a:ext cx="787400" cy="1654175"/>
            </a:xfrm>
            <a:prstGeom prst="bentArrow">
              <a:avLst>
                <a:gd name="adj1" fmla="val 12097"/>
                <a:gd name="adj2" fmla="val 11290"/>
                <a:gd name="adj3" fmla="val 15323"/>
                <a:gd name="adj4" fmla="val 43750"/>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39" name="Bent Arrow 8"/>
            <p:cNvSpPr/>
            <p:nvPr/>
          </p:nvSpPr>
          <p:spPr>
            <a:xfrm rot="16200000" flipH="1" flipV="1">
              <a:off x="5507035" y="2105807"/>
              <a:ext cx="787400" cy="1654175"/>
            </a:xfrm>
            <a:prstGeom prst="bentArrow">
              <a:avLst>
                <a:gd name="adj1" fmla="val 12097"/>
                <a:gd name="adj2" fmla="val 11290"/>
                <a:gd name="adj3" fmla="val 15323"/>
                <a:gd name="adj4" fmla="val 43750"/>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grpSp>
      <p:grpSp>
        <p:nvGrpSpPr>
          <p:cNvPr id="40" name="Group 12"/>
          <p:cNvGrpSpPr/>
          <p:nvPr/>
        </p:nvGrpSpPr>
        <p:grpSpPr>
          <a:xfrm>
            <a:off x="2912536" y="2583067"/>
            <a:ext cx="4267197" cy="1979121"/>
            <a:chOff x="2184402" y="1845429"/>
            <a:chExt cx="3200398" cy="1484341"/>
          </a:xfrm>
          <a:solidFill>
            <a:srgbClr val="20798B"/>
          </a:solidFill>
        </p:grpSpPr>
        <p:sp>
          <p:nvSpPr>
            <p:cNvPr id="41" name="Bent Arrow 9"/>
            <p:cNvSpPr/>
            <p:nvPr/>
          </p:nvSpPr>
          <p:spPr>
            <a:xfrm rot="5400000" flipH="1">
              <a:off x="4090987" y="1485067"/>
              <a:ext cx="933451" cy="1654175"/>
            </a:xfrm>
            <a:prstGeom prst="bentArrow">
              <a:avLst>
                <a:gd name="adj1" fmla="val 10396"/>
                <a:gd name="adj2" fmla="val 11290"/>
                <a:gd name="adj3" fmla="val 15323"/>
                <a:gd name="adj4" fmla="val 43750"/>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2" name="Bent Arrow 10"/>
            <p:cNvSpPr/>
            <p:nvPr/>
          </p:nvSpPr>
          <p:spPr>
            <a:xfrm rot="5400000" flipV="1">
              <a:off x="2632453" y="2231598"/>
              <a:ext cx="650121" cy="1546224"/>
            </a:xfrm>
            <a:prstGeom prst="bentArrow">
              <a:avLst>
                <a:gd name="adj1" fmla="val 15026"/>
                <a:gd name="adj2" fmla="val 11290"/>
                <a:gd name="adj3" fmla="val 15323"/>
                <a:gd name="adj4" fmla="val 43750"/>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grpSp>
      <p:grpSp>
        <p:nvGrpSpPr>
          <p:cNvPr id="43" name="Group 3"/>
          <p:cNvGrpSpPr/>
          <p:nvPr/>
        </p:nvGrpSpPr>
        <p:grpSpPr>
          <a:xfrm>
            <a:off x="3752464" y="1791395"/>
            <a:ext cx="1845733" cy="796335"/>
            <a:chOff x="2814348" y="1251675"/>
            <a:chExt cx="1384300" cy="597251"/>
          </a:xfrm>
        </p:grpSpPr>
        <p:sp>
          <p:nvSpPr>
            <p:cNvPr id="44" name="Text Placeholder 2"/>
            <p:cNvSpPr txBox="1">
              <a:spLocks/>
            </p:cNvSpPr>
            <p:nvPr/>
          </p:nvSpPr>
          <p:spPr>
            <a:xfrm>
              <a:off x="2814348" y="1563127"/>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Marketing</a:t>
              </a:r>
            </a:p>
          </p:txBody>
        </p:sp>
        <p:sp>
          <p:nvSpPr>
            <p:cNvPr id="45" name="AutoShape 152"/>
            <p:cNvSpPr>
              <a:spLocks/>
            </p:cNvSpPr>
            <p:nvPr/>
          </p:nvSpPr>
          <p:spPr bwMode="auto">
            <a:xfrm>
              <a:off x="3357410" y="1251675"/>
              <a:ext cx="311452" cy="311452"/>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A6A6A6"/>
            </a:solidFill>
            <a:ln>
              <a:noFill/>
            </a:ln>
          </p:spPr>
          <p:txBody>
            <a:bodyPr lIns="0" tIns="0" rIns="0" bIns="0"/>
            <a:lstStyle/>
            <a:p>
              <a:endParaRPr lang="en-US" sz="2400" dirty="0"/>
            </a:p>
          </p:txBody>
        </p:sp>
      </p:grpSp>
      <p:grpSp>
        <p:nvGrpSpPr>
          <p:cNvPr id="46" name="Group 4"/>
          <p:cNvGrpSpPr/>
          <p:nvPr/>
        </p:nvGrpSpPr>
        <p:grpSpPr>
          <a:xfrm>
            <a:off x="6123131" y="1855764"/>
            <a:ext cx="1845733" cy="731965"/>
            <a:chOff x="4592348" y="1299952"/>
            <a:chExt cx="1384300" cy="548974"/>
          </a:xfrm>
        </p:grpSpPr>
        <p:sp>
          <p:nvSpPr>
            <p:cNvPr id="47" name="Text Placeholder 2"/>
            <p:cNvSpPr txBox="1">
              <a:spLocks/>
            </p:cNvSpPr>
            <p:nvPr/>
          </p:nvSpPr>
          <p:spPr>
            <a:xfrm>
              <a:off x="4592348" y="1563127"/>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GraphicDesign</a:t>
              </a:r>
            </a:p>
          </p:txBody>
        </p:sp>
        <p:grpSp>
          <p:nvGrpSpPr>
            <p:cNvPr id="48" name="Group 222"/>
            <p:cNvGrpSpPr>
              <a:grpSpLocks/>
            </p:cNvGrpSpPr>
            <p:nvPr/>
          </p:nvGrpSpPr>
          <p:grpSpPr bwMode="auto">
            <a:xfrm>
              <a:off x="5110011" y="1299952"/>
              <a:ext cx="311452" cy="241723"/>
              <a:chOff x="0" y="0"/>
              <a:chExt cx="576" cy="443"/>
            </a:xfrm>
          </p:grpSpPr>
          <p:sp>
            <p:nvSpPr>
              <p:cNvPr id="49"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solidFill>
                <a:srgbClr val="20798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0"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solidFill>
                <a:srgbClr val="20798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grpSp>
        <p:nvGrpSpPr>
          <p:cNvPr id="51" name="Group 5"/>
          <p:cNvGrpSpPr/>
          <p:nvPr/>
        </p:nvGrpSpPr>
        <p:grpSpPr>
          <a:xfrm>
            <a:off x="7926531" y="4649534"/>
            <a:ext cx="1845733" cy="698328"/>
            <a:chOff x="5944898" y="3395280"/>
            <a:chExt cx="1384300" cy="523746"/>
          </a:xfrm>
        </p:grpSpPr>
        <p:sp>
          <p:nvSpPr>
            <p:cNvPr id="52" name="Text Placeholder 2"/>
            <p:cNvSpPr txBox="1">
              <a:spLocks/>
            </p:cNvSpPr>
            <p:nvPr/>
          </p:nvSpPr>
          <p:spPr>
            <a:xfrm>
              <a:off x="5944898" y="3633227"/>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Company Strategy</a:t>
              </a:r>
            </a:p>
          </p:txBody>
        </p:sp>
        <p:sp>
          <p:nvSpPr>
            <p:cNvPr id="53" name="AutoShape 250"/>
            <p:cNvSpPr>
              <a:spLocks/>
            </p:cNvSpPr>
            <p:nvPr/>
          </p:nvSpPr>
          <p:spPr bwMode="auto">
            <a:xfrm>
              <a:off x="6485715" y="3395280"/>
              <a:ext cx="310605" cy="226087"/>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A6A6A6"/>
            </a:solidFill>
            <a:ln>
              <a:noFill/>
            </a:ln>
          </p:spPr>
          <p:txBody>
            <a:bodyPr lIns="0" tIns="0" rIns="0" bIns="0"/>
            <a:lstStyle/>
            <a:p>
              <a:endParaRPr lang="en-US" sz="2400" dirty="0"/>
            </a:p>
          </p:txBody>
        </p:sp>
      </p:grpSp>
      <p:grpSp>
        <p:nvGrpSpPr>
          <p:cNvPr id="54" name="Group 11"/>
          <p:cNvGrpSpPr/>
          <p:nvPr/>
        </p:nvGrpSpPr>
        <p:grpSpPr>
          <a:xfrm>
            <a:off x="2112431" y="4649534"/>
            <a:ext cx="1845733" cy="698328"/>
            <a:chOff x="1584323" y="3395280"/>
            <a:chExt cx="1384300" cy="523746"/>
          </a:xfrm>
        </p:grpSpPr>
        <p:sp>
          <p:nvSpPr>
            <p:cNvPr id="55" name="Text Placeholder 2"/>
            <p:cNvSpPr txBox="1">
              <a:spLocks/>
            </p:cNvSpPr>
            <p:nvPr/>
          </p:nvSpPr>
          <p:spPr>
            <a:xfrm>
              <a:off x="1584323" y="3633227"/>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Sales</a:t>
              </a:r>
            </a:p>
          </p:txBody>
        </p:sp>
        <p:sp>
          <p:nvSpPr>
            <p:cNvPr id="56" name="AutoShape 250"/>
            <p:cNvSpPr>
              <a:spLocks/>
            </p:cNvSpPr>
            <p:nvPr/>
          </p:nvSpPr>
          <p:spPr bwMode="auto">
            <a:xfrm>
              <a:off x="2125140" y="3395280"/>
              <a:ext cx="310605" cy="226087"/>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20798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57" name="Group 28"/>
          <p:cNvGrpSpPr/>
          <p:nvPr/>
        </p:nvGrpSpPr>
        <p:grpSpPr>
          <a:xfrm>
            <a:off x="220134" y="3177022"/>
            <a:ext cx="1845733" cy="1229605"/>
            <a:chOff x="2076450" y="1398043"/>
            <a:chExt cx="1384300" cy="922204"/>
          </a:xfrm>
        </p:grpSpPr>
        <p:sp>
          <p:nvSpPr>
            <p:cNvPr id="58"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t>Start</a:t>
              </a:r>
            </a:p>
          </p:txBody>
        </p:sp>
        <p:sp>
          <p:nvSpPr>
            <p:cNvPr id="59" name="Text Placeholder 8"/>
            <p:cNvSpPr txBox="1">
              <a:spLocks/>
            </p:cNvSpPr>
            <p:nvPr/>
          </p:nvSpPr>
          <p:spPr>
            <a:xfrm>
              <a:off x="2076450" y="1601291"/>
              <a:ext cx="1384300" cy="71895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lnSpc>
                  <a:spcPct val="130000"/>
                </a:lnSpc>
              </a:pPr>
              <a:r>
                <a:rPr lang="en-US" sz="1067" dirty="0">
                  <a:solidFill>
                    <a:schemeClr val="tx1">
                      <a:lumMod val="50000"/>
                      <a:lumOff val="50000"/>
                    </a:schemeClr>
                  </a:solidFill>
                </a:rPr>
                <a:t>Lorem ipsum dolor sit amet, consectetur adipiscing elit, sed do eiusmod tempor incididunt ut .</a:t>
              </a:r>
              <a:endParaRPr lang="en-US" sz="1067" dirty="0"/>
            </a:p>
          </p:txBody>
        </p:sp>
      </p:grpSp>
      <p:grpSp>
        <p:nvGrpSpPr>
          <p:cNvPr id="60" name="Group 31"/>
          <p:cNvGrpSpPr/>
          <p:nvPr/>
        </p:nvGrpSpPr>
        <p:grpSpPr>
          <a:xfrm>
            <a:off x="10143067" y="3177022"/>
            <a:ext cx="1845733" cy="1540245"/>
            <a:chOff x="2076450" y="1398043"/>
            <a:chExt cx="1384300" cy="1155184"/>
          </a:xfrm>
        </p:grpSpPr>
        <p:sp>
          <p:nvSpPr>
            <p:cNvPr id="61"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Final</a:t>
              </a:r>
            </a:p>
          </p:txBody>
        </p:sp>
        <p:sp>
          <p:nvSpPr>
            <p:cNvPr id="62"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sp>
        <p:nvSpPr>
          <p:cNvPr id="63" name="Text Placeholder 8"/>
          <p:cNvSpPr txBox="1">
            <a:spLocks/>
          </p:cNvSpPr>
          <p:nvPr/>
        </p:nvSpPr>
        <p:spPr>
          <a:xfrm>
            <a:off x="364067" y="5597285"/>
            <a:ext cx="11472333" cy="875211"/>
          </a:xfrm>
          <a:prstGeom prst="rect">
            <a:avLst/>
          </a:prstGeom>
        </p:spPr>
        <p:txBody>
          <a:bodyPr vert="horz" numCol="2"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67"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p>
        </p:txBody>
      </p:sp>
      <p:cxnSp>
        <p:nvCxnSpPr>
          <p:cNvPr id="64" name="Straight Connector 36"/>
          <p:cNvCxnSpPr/>
          <p:nvPr/>
        </p:nvCxnSpPr>
        <p:spPr>
          <a:xfrm flipH="1">
            <a:off x="512984" y="5538018"/>
            <a:ext cx="11196416"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91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Horizontal)">
                                      <p:cBhvr>
                                        <p:cTn id="7" dur="500"/>
                                        <p:tgtEl>
                                          <p:spTgt spid="3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arn(outHorizontal)">
                                      <p:cBhvr>
                                        <p:cTn id="11" dur="500"/>
                                        <p:tgtEl>
                                          <p:spTgt spid="37"/>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outHorizontal)">
                                      <p:cBhvr>
                                        <p:cTn id="15" dur="500"/>
                                        <p:tgtEl>
                                          <p:spTgt spid="40"/>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strVal val="#ppt_x"/>
                                          </p:val>
                                        </p:tav>
                                        <p:tav tm="100000">
                                          <p:val>
                                            <p:strVal val="#ppt_x"/>
                                          </p:val>
                                        </p:tav>
                                      </p:tavLst>
                                    </p:anim>
                                    <p:anim calcmode="lin" valueType="num">
                                      <p:cBhvr>
                                        <p:cTn id="21" dur="5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anim calcmode="lin" valueType="num">
                                      <p:cBhvr>
                                        <p:cTn id="32" dur="500" fill="hold"/>
                                        <p:tgtEl>
                                          <p:spTgt spid="46"/>
                                        </p:tgtEl>
                                        <p:attrNameLst>
                                          <p:attrName>ppt_x</p:attrName>
                                        </p:attrNameLst>
                                      </p:cBhvr>
                                      <p:tavLst>
                                        <p:tav tm="0">
                                          <p:val>
                                            <p:strVal val="#ppt_x"/>
                                          </p:val>
                                        </p:tav>
                                        <p:tav tm="100000">
                                          <p:val>
                                            <p:strVal val="#ppt_x"/>
                                          </p:val>
                                        </p:tav>
                                      </p:tavLst>
                                    </p:anim>
                                    <p:anim calcmode="lin" valueType="num">
                                      <p:cBhvr>
                                        <p:cTn id="33" dur="500" fill="hold"/>
                                        <p:tgtEl>
                                          <p:spTgt spid="46"/>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anim calcmode="lin" valueType="num">
                                      <p:cBhvr>
                                        <p:cTn id="38" dur="500" fill="hold"/>
                                        <p:tgtEl>
                                          <p:spTgt spid="54"/>
                                        </p:tgtEl>
                                        <p:attrNameLst>
                                          <p:attrName>ppt_x</p:attrName>
                                        </p:attrNameLst>
                                      </p:cBhvr>
                                      <p:tavLst>
                                        <p:tav tm="0">
                                          <p:val>
                                            <p:strVal val="#ppt_x"/>
                                          </p:val>
                                        </p:tav>
                                        <p:tav tm="100000">
                                          <p:val>
                                            <p:strVal val="#ppt_x"/>
                                          </p:val>
                                        </p:tav>
                                      </p:tavLst>
                                    </p:anim>
                                    <p:anim calcmode="lin" valueType="num">
                                      <p:cBhvr>
                                        <p:cTn id="39" dur="500" fill="hold"/>
                                        <p:tgtEl>
                                          <p:spTgt spid="54"/>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anim calcmode="lin" valueType="num">
                                      <p:cBhvr>
                                        <p:cTn id="44" dur="500" fill="hold"/>
                                        <p:tgtEl>
                                          <p:spTgt spid="51"/>
                                        </p:tgtEl>
                                        <p:attrNameLst>
                                          <p:attrName>ppt_x</p:attrName>
                                        </p:attrNameLst>
                                      </p:cBhvr>
                                      <p:tavLst>
                                        <p:tav tm="0">
                                          <p:val>
                                            <p:strVal val="#ppt_x"/>
                                          </p:val>
                                        </p:tav>
                                        <p:tav tm="100000">
                                          <p:val>
                                            <p:strVal val="#ppt_x"/>
                                          </p:val>
                                        </p:tav>
                                      </p:tavLst>
                                    </p:anim>
                                    <p:anim calcmode="lin" valueType="num">
                                      <p:cBhvr>
                                        <p:cTn id="45" dur="500" fill="hold"/>
                                        <p:tgtEl>
                                          <p:spTgt spid="5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anim calcmode="lin" valueType="num">
                                      <p:cBhvr>
                                        <p:cTn id="50" dur="500" fill="hold"/>
                                        <p:tgtEl>
                                          <p:spTgt spid="60"/>
                                        </p:tgtEl>
                                        <p:attrNameLst>
                                          <p:attrName>ppt_x</p:attrName>
                                        </p:attrNameLst>
                                      </p:cBhvr>
                                      <p:tavLst>
                                        <p:tav tm="0">
                                          <p:val>
                                            <p:strVal val="#ppt_x"/>
                                          </p:val>
                                        </p:tav>
                                        <p:tav tm="100000">
                                          <p:val>
                                            <p:strVal val="#ppt_x"/>
                                          </p:val>
                                        </p:tav>
                                      </p:tavLst>
                                    </p:anim>
                                    <p:anim calcmode="lin" valueType="num">
                                      <p:cBhvr>
                                        <p:cTn id="51" dur="5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anim calcmode="lin" valueType="num">
                                      <p:cBhvr>
                                        <p:cTn id="56" dur="500" fill="hold"/>
                                        <p:tgtEl>
                                          <p:spTgt spid="63"/>
                                        </p:tgtEl>
                                        <p:attrNameLst>
                                          <p:attrName>ppt_x</p:attrName>
                                        </p:attrNameLst>
                                      </p:cBhvr>
                                      <p:tavLst>
                                        <p:tav tm="0">
                                          <p:val>
                                            <p:strVal val="#ppt_x"/>
                                          </p:val>
                                        </p:tav>
                                        <p:tav tm="100000">
                                          <p:val>
                                            <p:strVal val="#ppt_x"/>
                                          </p:val>
                                        </p:tav>
                                      </p:tavLst>
                                    </p:anim>
                                    <p:anim calcmode="lin" valueType="num">
                                      <p:cBhvr>
                                        <p:cTn id="57"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71297" y="2310110"/>
            <a:ext cx="6817489" cy="1446550"/>
          </a:xfrm>
          <a:prstGeom prst="rect">
            <a:avLst/>
          </a:prstGeom>
          <a:noFill/>
        </p:spPr>
        <p:txBody>
          <a:bodyPr wrap="square" rtlCol="0">
            <a:spAutoFit/>
          </a:bodyPr>
          <a:lstStyle/>
          <a:p>
            <a:r>
              <a:rPr lang="en-US" altLang="zh-CN" sz="4400" b="1" dirty="0" smtClean="0">
                <a:solidFill>
                  <a:schemeClr val="bg1"/>
                </a:solidFill>
              </a:rPr>
              <a:t>MOMODA </a:t>
            </a:r>
          </a:p>
          <a:p>
            <a:r>
              <a:rPr lang="en-US" altLang="zh-CN" sz="4400" b="1" dirty="0" smtClean="0">
                <a:solidFill>
                  <a:schemeClr val="bg1"/>
                </a:solidFill>
              </a:rPr>
              <a:t>POWERPOINT</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671297" y="3986511"/>
            <a:ext cx="5897880" cy="365760"/>
          </a:xfrm>
          <a:prstGeom prst="rect">
            <a:avLst/>
          </a:prstGeom>
          <a:noFill/>
        </p:spPr>
        <p:txBody>
          <a:bodyPr wrap="square" rtlCol="0">
            <a:spAutoFit/>
          </a:bodyPr>
          <a:lstStyle/>
          <a:p>
            <a:r>
              <a:rPr lang="en-US" altLang="zh-CN" dirty="0" smtClean="0">
                <a:solidFill>
                  <a:schemeClr val="bg1"/>
                </a:solidFill>
              </a:rPr>
              <a:t>MOMODA</a:t>
            </a:r>
            <a:r>
              <a:rPr lang="zh-CN" altLang="en-US" dirty="0" smtClean="0">
                <a:solidFill>
                  <a:schemeClr val="bg1"/>
                </a:solidFill>
              </a:rPr>
              <a:t>素材原创模板，版权所有，盗版必究。</a:t>
            </a:r>
            <a:endParaRPr lang="zh-CN" altLang="en-US" dirty="0">
              <a:solidFill>
                <a:schemeClr val="bg1"/>
              </a:solidFill>
            </a:endParaRPr>
          </a:p>
        </p:txBody>
      </p: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smtClean="0">
                <a:solidFill>
                  <a:srgbClr val="317C82"/>
                </a:solidFill>
              </a:rPr>
              <a:t>3</a:t>
            </a:r>
            <a:endParaRPr lang="zh-CN" altLang="en-US" sz="23900" dirty="0">
              <a:solidFill>
                <a:srgbClr val="317C82"/>
              </a:solidFill>
            </a:endParaRPr>
          </a:p>
        </p:txBody>
      </p:sp>
    </p:spTree>
    <p:extLst>
      <p:ext uri="{BB962C8B-B14F-4D97-AF65-F5344CB8AC3E}">
        <p14:creationId xmlns:p14="http://schemas.microsoft.com/office/powerpoint/2010/main" val="216927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1</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Arc 8"/>
          <p:cNvSpPr/>
          <p:nvPr/>
        </p:nvSpPr>
        <p:spPr>
          <a:xfrm>
            <a:off x="1572297" y="2387564"/>
            <a:ext cx="1397000" cy="1397000"/>
          </a:xfrm>
          <a:prstGeom prst="arc">
            <a:avLst>
              <a:gd name="adj1" fmla="val 3112912"/>
              <a:gd name="adj2" fmla="val 20379129"/>
            </a:avLst>
          </a:prstGeom>
          <a:ln w="25400">
            <a:solidFill>
              <a:srgbClr val="20798B"/>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sp>
        <p:nvSpPr>
          <p:cNvPr id="37" name="Oval 10"/>
          <p:cNvSpPr/>
          <p:nvPr/>
        </p:nvSpPr>
        <p:spPr>
          <a:xfrm>
            <a:off x="2656031" y="2980231"/>
            <a:ext cx="609600" cy="609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8" name="AutoShape 137"/>
          <p:cNvSpPr>
            <a:spLocks/>
          </p:cNvSpPr>
          <p:nvPr/>
        </p:nvSpPr>
        <p:spPr bwMode="auto">
          <a:xfrm>
            <a:off x="2836331" y="3146678"/>
            <a:ext cx="282864" cy="280940"/>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bg1"/>
          </a:solidFill>
          <a:ln>
            <a:noFill/>
          </a:ln>
        </p:spPr>
        <p:txBody>
          <a:bodyPr lIns="0" tIns="0" rIns="0" bIns="0"/>
          <a:lstStyle/>
          <a:p>
            <a:endParaRPr lang="en-US" sz="2400" dirty="0"/>
          </a:p>
        </p:txBody>
      </p:sp>
      <p:sp>
        <p:nvSpPr>
          <p:cNvPr id="39" name="Text Placeholder 2"/>
          <p:cNvSpPr txBox="1">
            <a:spLocks/>
          </p:cNvSpPr>
          <p:nvPr/>
        </p:nvSpPr>
        <p:spPr>
          <a:xfrm>
            <a:off x="1566331" y="2700107"/>
            <a:ext cx="1168400" cy="72751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3733" dirty="0">
                <a:solidFill>
                  <a:srgbClr val="20798B"/>
                </a:solidFill>
                <a:latin typeface="Roboto condensed light"/>
                <a:cs typeface="Roboto condensed light"/>
              </a:rPr>
              <a:t>25%</a:t>
            </a:r>
          </a:p>
        </p:txBody>
      </p:sp>
      <p:grpSp>
        <p:nvGrpSpPr>
          <p:cNvPr id="40" name="Group 13"/>
          <p:cNvGrpSpPr/>
          <p:nvPr/>
        </p:nvGrpSpPr>
        <p:grpSpPr>
          <a:xfrm>
            <a:off x="1343698" y="3895319"/>
            <a:ext cx="1845733" cy="1540245"/>
            <a:chOff x="2076450" y="1398043"/>
            <a:chExt cx="1384300" cy="1155184"/>
          </a:xfrm>
        </p:grpSpPr>
        <p:sp>
          <p:nvSpPr>
            <p:cNvPr id="41"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Air Plan</a:t>
              </a:r>
            </a:p>
          </p:txBody>
        </p:sp>
        <p:sp>
          <p:nvSpPr>
            <p:cNvPr id="42"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grpSp>
        <p:nvGrpSpPr>
          <p:cNvPr id="43" name="Group 22"/>
          <p:cNvGrpSpPr/>
          <p:nvPr/>
        </p:nvGrpSpPr>
        <p:grpSpPr>
          <a:xfrm>
            <a:off x="3882704" y="3895319"/>
            <a:ext cx="1845733" cy="1540245"/>
            <a:chOff x="2076450" y="1398043"/>
            <a:chExt cx="1384300" cy="1155184"/>
          </a:xfrm>
        </p:grpSpPr>
        <p:sp>
          <p:nvSpPr>
            <p:cNvPr id="44"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Multifunction</a:t>
              </a:r>
            </a:p>
          </p:txBody>
        </p:sp>
        <p:sp>
          <p:nvSpPr>
            <p:cNvPr id="45"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grpSp>
        <p:nvGrpSpPr>
          <p:cNvPr id="46" name="Group 30"/>
          <p:cNvGrpSpPr/>
          <p:nvPr/>
        </p:nvGrpSpPr>
        <p:grpSpPr>
          <a:xfrm>
            <a:off x="6421711" y="3895319"/>
            <a:ext cx="1845733" cy="1540245"/>
            <a:chOff x="2076450" y="1398043"/>
            <a:chExt cx="1384300" cy="1155184"/>
          </a:xfrm>
        </p:grpSpPr>
        <p:sp>
          <p:nvSpPr>
            <p:cNvPr id="47"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Speedup</a:t>
              </a:r>
            </a:p>
          </p:txBody>
        </p:sp>
        <p:sp>
          <p:nvSpPr>
            <p:cNvPr id="48"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grpSp>
        <p:nvGrpSpPr>
          <p:cNvPr id="49" name="Group 38"/>
          <p:cNvGrpSpPr/>
          <p:nvPr/>
        </p:nvGrpSpPr>
        <p:grpSpPr>
          <a:xfrm>
            <a:off x="8960716" y="3895319"/>
            <a:ext cx="1845733" cy="1540245"/>
            <a:chOff x="2076450" y="1398043"/>
            <a:chExt cx="1384300" cy="1155184"/>
          </a:xfrm>
        </p:grpSpPr>
        <p:sp>
          <p:nvSpPr>
            <p:cNvPr id="50"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Noisy Music</a:t>
              </a:r>
            </a:p>
          </p:txBody>
        </p:sp>
        <p:sp>
          <p:nvSpPr>
            <p:cNvPr id="51"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sp>
        <p:nvSpPr>
          <p:cNvPr id="52" name="Arc 18"/>
          <p:cNvSpPr/>
          <p:nvPr/>
        </p:nvSpPr>
        <p:spPr>
          <a:xfrm>
            <a:off x="4111304" y="2387564"/>
            <a:ext cx="1397000" cy="1397000"/>
          </a:xfrm>
          <a:prstGeom prst="arc">
            <a:avLst>
              <a:gd name="adj1" fmla="val 3112912"/>
              <a:gd name="adj2" fmla="val 20379129"/>
            </a:avLst>
          </a:prstGeom>
          <a:ln w="25400">
            <a:solidFill>
              <a:srgbClr val="20798B"/>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sp>
        <p:nvSpPr>
          <p:cNvPr id="53" name="Oval 19"/>
          <p:cNvSpPr/>
          <p:nvPr/>
        </p:nvSpPr>
        <p:spPr>
          <a:xfrm>
            <a:off x="5195037" y="2980231"/>
            <a:ext cx="609600" cy="609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4" name="Text Placeholder 2"/>
          <p:cNvSpPr txBox="1">
            <a:spLocks/>
          </p:cNvSpPr>
          <p:nvPr/>
        </p:nvSpPr>
        <p:spPr>
          <a:xfrm>
            <a:off x="4105337" y="2700107"/>
            <a:ext cx="1168400" cy="72751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3733" dirty="0">
                <a:solidFill>
                  <a:srgbClr val="20798B"/>
                </a:solidFill>
                <a:latin typeface="Roboto condensed light"/>
                <a:cs typeface="Roboto condensed light"/>
              </a:rPr>
              <a:t>35%</a:t>
            </a:r>
          </a:p>
        </p:txBody>
      </p:sp>
      <p:grpSp>
        <p:nvGrpSpPr>
          <p:cNvPr id="55" name="Group 292"/>
          <p:cNvGrpSpPr>
            <a:grpSpLocks/>
          </p:cNvGrpSpPr>
          <p:nvPr/>
        </p:nvGrpSpPr>
        <p:grpSpPr bwMode="auto">
          <a:xfrm>
            <a:off x="5349941" y="3156013"/>
            <a:ext cx="282863" cy="282863"/>
            <a:chOff x="0" y="0"/>
            <a:chExt cx="581" cy="578"/>
          </a:xfrm>
          <a:solidFill>
            <a:srgbClr val="FFFFFF"/>
          </a:solidFill>
        </p:grpSpPr>
        <p:sp>
          <p:nvSpPr>
            <p:cNvPr id="56" name="AutoShape 289"/>
            <p:cNvSpPr>
              <a:spLocks/>
            </p:cNvSpPr>
            <p:nvPr/>
          </p:nvSpPr>
          <p:spPr bwMode="auto">
            <a:xfrm>
              <a:off x="344" y="336"/>
              <a:ext cx="237" cy="2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0" y="7065"/>
                  </a:moveTo>
                  <a:lnTo>
                    <a:pt x="8317" y="15192"/>
                  </a:lnTo>
                  <a:lnTo>
                    <a:pt x="12736" y="20980"/>
                  </a:lnTo>
                  <a:lnTo>
                    <a:pt x="15082" y="21600"/>
                  </a:lnTo>
                  <a:lnTo>
                    <a:pt x="21600" y="15192"/>
                  </a:lnTo>
                  <a:lnTo>
                    <a:pt x="20968" y="12848"/>
                  </a:lnTo>
                  <a:lnTo>
                    <a:pt x="15089" y="8571"/>
                  </a:lnTo>
                  <a:lnTo>
                    <a:pt x="6319" y="0"/>
                  </a:lnTo>
                  <a:lnTo>
                    <a:pt x="111" y="6067"/>
                  </a:lnTo>
                  <a:cubicBezTo>
                    <a:pt x="103" y="6407"/>
                    <a:pt x="62" y="6739"/>
                    <a:pt x="0" y="7065"/>
                  </a:cubicBezTo>
                  <a:close/>
                  <a:moveTo>
                    <a:pt x="14454" y="11832"/>
                  </a:moveTo>
                  <a:cubicBezTo>
                    <a:pt x="15979" y="11832"/>
                    <a:pt x="17215" y="13039"/>
                    <a:pt x="17215" y="14528"/>
                  </a:cubicBezTo>
                  <a:cubicBezTo>
                    <a:pt x="17215" y="16018"/>
                    <a:pt x="15979" y="17224"/>
                    <a:pt x="14454" y="17224"/>
                  </a:cubicBezTo>
                  <a:cubicBezTo>
                    <a:pt x="12932" y="17224"/>
                    <a:pt x="11695" y="16018"/>
                    <a:pt x="11695" y="14528"/>
                  </a:cubicBezTo>
                  <a:cubicBezTo>
                    <a:pt x="11695" y="13039"/>
                    <a:pt x="12932" y="11832"/>
                    <a:pt x="14454" y="11832"/>
                  </a:cubicBezTo>
                  <a:close/>
                  <a:moveTo>
                    <a:pt x="14454" y="1183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7" name="AutoShape 290"/>
            <p:cNvSpPr>
              <a:spLocks/>
            </p:cNvSpPr>
            <p:nvPr/>
          </p:nvSpPr>
          <p:spPr bwMode="auto">
            <a:xfrm>
              <a:off x="0" y="0"/>
              <a:ext cx="301" cy="296"/>
            </a:xfrm>
            <a:custGeom>
              <a:avLst/>
              <a:gdLst>
                <a:gd name="T0" fmla="*/ 0 w 21600"/>
                <a:gd name="T1" fmla="*/ 0 h 21541"/>
                <a:gd name="T2" fmla="*/ 0 w 21600"/>
                <a:gd name="T3" fmla="*/ 0 h 21541"/>
                <a:gd name="T4" fmla="*/ 0 w 21600"/>
                <a:gd name="T5" fmla="*/ 0 h 21541"/>
                <a:gd name="T6" fmla="*/ 0 w 21600"/>
                <a:gd name="T7" fmla="*/ 0 h 21541"/>
                <a:gd name="T8" fmla="*/ 0 w 21600"/>
                <a:gd name="T9" fmla="*/ 0 h 21541"/>
                <a:gd name="T10" fmla="*/ 0 w 21600"/>
                <a:gd name="T11" fmla="*/ 0 h 21541"/>
                <a:gd name="T12" fmla="*/ 0 w 21600"/>
                <a:gd name="T13" fmla="*/ 0 h 21541"/>
                <a:gd name="T14" fmla="*/ 0 w 21600"/>
                <a:gd name="T15" fmla="*/ 0 h 21541"/>
                <a:gd name="T16" fmla="*/ 0 w 21600"/>
                <a:gd name="T17" fmla="*/ 0 h 21541"/>
                <a:gd name="T18" fmla="*/ 0 w 21600"/>
                <a:gd name="T19" fmla="*/ 0 h 21541"/>
                <a:gd name="T20" fmla="*/ 0 w 21600"/>
                <a:gd name="T21" fmla="*/ 0 h 21541"/>
                <a:gd name="T22" fmla="*/ 0 w 21600"/>
                <a:gd name="T23" fmla="*/ 0 h 21541"/>
                <a:gd name="T24" fmla="*/ 0 w 21600"/>
                <a:gd name="T25" fmla="*/ 0 h 21541"/>
                <a:gd name="T26" fmla="*/ 0 w 21600"/>
                <a:gd name="T27" fmla="*/ 0 h 21541"/>
                <a:gd name="T28" fmla="*/ 0 w 21600"/>
                <a:gd name="T29" fmla="*/ 0 h 215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541">
                  <a:moveTo>
                    <a:pt x="21600" y="16501"/>
                  </a:moveTo>
                  <a:lnTo>
                    <a:pt x="17762" y="12617"/>
                  </a:lnTo>
                  <a:cubicBezTo>
                    <a:pt x="18256" y="11638"/>
                    <a:pt x="18551" y="10655"/>
                    <a:pt x="18551" y="9752"/>
                  </a:cubicBezTo>
                  <a:cubicBezTo>
                    <a:pt x="18551" y="4765"/>
                    <a:pt x="13841" y="-59"/>
                    <a:pt x="8917" y="0"/>
                  </a:cubicBezTo>
                  <a:cubicBezTo>
                    <a:pt x="8899" y="0"/>
                    <a:pt x="8342" y="572"/>
                    <a:pt x="8039" y="878"/>
                  </a:cubicBezTo>
                  <a:cubicBezTo>
                    <a:pt x="11985" y="4873"/>
                    <a:pt x="11660" y="4225"/>
                    <a:pt x="11660" y="6674"/>
                  </a:cubicBezTo>
                  <a:cubicBezTo>
                    <a:pt x="11660" y="8662"/>
                    <a:pt x="8514" y="11801"/>
                    <a:pt x="6594" y="11801"/>
                  </a:cubicBezTo>
                  <a:cubicBezTo>
                    <a:pt x="4109" y="11801"/>
                    <a:pt x="4901" y="12218"/>
                    <a:pt x="869" y="8136"/>
                  </a:cubicBezTo>
                  <a:cubicBezTo>
                    <a:pt x="555" y="8453"/>
                    <a:pt x="1" y="9007"/>
                    <a:pt x="0" y="9026"/>
                  </a:cubicBezTo>
                  <a:cubicBezTo>
                    <a:pt x="60" y="14011"/>
                    <a:pt x="4710" y="18778"/>
                    <a:pt x="9634" y="18778"/>
                  </a:cubicBezTo>
                  <a:cubicBezTo>
                    <a:pt x="10526" y="18778"/>
                    <a:pt x="11479" y="18490"/>
                    <a:pt x="12420" y="18011"/>
                  </a:cubicBezTo>
                  <a:lnTo>
                    <a:pt x="15907" y="21541"/>
                  </a:lnTo>
                  <a:cubicBezTo>
                    <a:pt x="16169" y="21491"/>
                    <a:pt x="16436" y="21458"/>
                    <a:pt x="16708" y="21452"/>
                  </a:cubicBezTo>
                  <a:lnTo>
                    <a:pt x="21600" y="16501"/>
                  </a:lnTo>
                  <a:close/>
                  <a:moveTo>
                    <a:pt x="21600" y="165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8" name="AutoShape 291"/>
            <p:cNvSpPr>
              <a:spLocks/>
            </p:cNvSpPr>
            <p:nvPr/>
          </p:nvSpPr>
          <p:spPr bwMode="auto">
            <a:xfrm>
              <a:off x="64" y="0"/>
              <a:ext cx="517" cy="578"/>
            </a:xfrm>
            <a:custGeom>
              <a:avLst/>
              <a:gdLst>
                <a:gd name="T0" fmla="*/ 0 w 19649"/>
                <a:gd name="T1" fmla="*/ 0 h 21600"/>
                <a:gd name="T2" fmla="*/ 0 w 19649"/>
                <a:gd name="T3" fmla="*/ 0 h 21600"/>
                <a:gd name="T4" fmla="*/ 0 w 19649"/>
                <a:gd name="T5" fmla="*/ 0 h 21600"/>
                <a:gd name="T6" fmla="*/ 0 w 19649"/>
                <a:gd name="T7" fmla="*/ 0 h 21600"/>
                <a:gd name="T8" fmla="*/ 0 w 19649"/>
                <a:gd name="T9" fmla="*/ 0 h 21600"/>
                <a:gd name="T10" fmla="*/ 0 w 19649"/>
                <a:gd name="T11" fmla="*/ 0 h 21600"/>
                <a:gd name="T12" fmla="*/ 0 w 19649"/>
                <a:gd name="T13" fmla="*/ 0 h 21600"/>
                <a:gd name="T14" fmla="*/ 0 w 19649"/>
                <a:gd name="T15" fmla="*/ 0 h 21600"/>
                <a:gd name="T16" fmla="*/ 0 w 19649"/>
                <a:gd name="T17" fmla="*/ 0 h 21600"/>
                <a:gd name="T18" fmla="*/ 0 w 19649"/>
                <a:gd name="T19" fmla="*/ 0 h 21600"/>
                <a:gd name="T20" fmla="*/ 0 w 19649"/>
                <a:gd name="T21" fmla="*/ 0 h 21600"/>
                <a:gd name="T22" fmla="*/ 0 w 19649"/>
                <a:gd name="T23" fmla="*/ 0 h 21600"/>
                <a:gd name="T24" fmla="*/ 0 w 19649"/>
                <a:gd name="T25" fmla="*/ 0 h 21600"/>
                <a:gd name="T26" fmla="*/ 0 w 19649"/>
                <a:gd name="T27" fmla="*/ 0 h 21600"/>
                <a:gd name="T28" fmla="*/ 0 w 19649"/>
                <a:gd name="T29" fmla="*/ 0 h 21600"/>
                <a:gd name="T30" fmla="*/ 0 w 19649"/>
                <a:gd name="T31" fmla="*/ 0 h 21600"/>
                <a:gd name="T32" fmla="*/ 0 w 19649"/>
                <a:gd name="T33" fmla="*/ 0 h 21600"/>
                <a:gd name="T34" fmla="*/ 0 w 19649"/>
                <a:gd name="T35" fmla="*/ 0 h 21600"/>
                <a:gd name="T36" fmla="*/ 0 w 19649"/>
                <a:gd name="T37" fmla="*/ 0 h 21600"/>
                <a:gd name="T38" fmla="*/ 0 w 19649"/>
                <a:gd name="T39" fmla="*/ 0 h 21600"/>
                <a:gd name="T40" fmla="*/ 0 w 19649"/>
                <a:gd name="T41" fmla="*/ 0 h 21600"/>
                <a:gd name="T42" fmla="*/ 0 w 19649"/>
                <a:gd name="T43" fmla="*/ 0 h 21600"/>
                <a:gd name="T44" fmla="*/ 0 w 19649"/>
                <a:gd name="T45" fmla="*/ 0 h 21600"/>
                <a:gd name="T46" fmla="*/ 0 w 19649"/>
                <a:gd name="T47" fmla="*/ 0 h 21600"/>
                <a:gd name="T48" fmla="*/ 0 w 19649"/>
                <a:gd name="T49" fmla="*/ 0 h 21600"/>
                <a:gd name="T50" fmla="*/ 0 w 19649"/>
                <a:gd name="T51" fmla="*/ 0 h 21600"/>
                <a:gd name="T52" fmla="*/ 0 w 19649"/>
                <a:gd name="T53" fmla="*/ 0 h 21600"/>
                <a:gd name="T54" fmla="*/ 0 w 19649"/>
                <a:gd name="T55" fmla="*/ 0 h 21600"/>
                <a:gd name="T56" fmla="*/ 0 w 19649"/>
                <a:gd name="T57" fmla="*/ 0 h 21600"/>
                <a:gd name="T58" fmla="*/ 0 w 19649"/>
                <a:gd name="T59" fmla="*/ 0 h 21600"/>
                <a:gd name="T60" fmla="*/ 0 w 19649"/>
                <a:gd name="T61" fmla="*/ 0 h 21600"/>
                <a:gd name="T62" fmla="*/ 0 w 19649"/>
                <a:gd name="T63" fmla="*/ 0 h 21600"/>
                <a:gd name="T64" fmla="*/ 0 w 19649"/>
                <a:gd name="T65" fmla="*/ 0 h 21600"/>
                <a:gd name="T66" fmla="*/ 0 w 19649"/>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649" h="21600">
                  <a:moveTo>
                    <a:pt x="17472" y="12888"/>
                  </a:moveTo>
                  <a:lnTo>
                    <a:pt x="18861" y="14219"/>
                  </a:lnTo>
                  <a:cubicBezTo>
                    <a:pt x="18861" y="14219"/>
                    <a:pt x="20862" y="8759"/>
                    <a:pt x="18487" y="6419"/>
                  </a:cubicBezTo>
                  <a:cubicBezTo>
                    <a:pt x="17628" y="5574"/>
                    <a:pt x="16359" y="4325"/>
                    <a:pt x="15362" y="3342"/>
                  </a:cubicBezTo>
                  <a:cubicBezTo>
                    <a:pt x="15146" y="3130"/>
                    <a:pt x="14541" y="3322"/>
                    <a:pt x="14385" y="3118"/>
                  </a:cubicBezTo>
                  <a:cubicBezTo>
                    <a:pt x="13948" y="2546"/>
                    <a:pt x="13787" y="2058"/>
                    <a:pt x="13753" y="1939"/>
                  </a:cubicBezTo>
                  <a:cubicBezTo>
                    <a:pt x="13658" y="1489"/>
                    <a:pt x="13171" y="1049"/>
                    <a:pt x="12778" y="661"/>
                  </a:cubicBezTo>
                  <a:lnTo>
                    <a:pt x="12632" y="517"/>
                  </a:lnTo>
                  <a:cubicBezTo>
                    <a:pt x="12305" y="195"/>
                    <a:pt x="12135" y="0"/>
                    <a:pt x="11936" y="0"/>
                  </a:cubicBezTo>
                  <a:cubicBezTo>
                    <a:pt x="11770" y="0"/>
                    <a:pt x="11583" y="136"/>
                    <a:pt x="11265" y="449"/>
                  </a:cubicBezTo>
                  <a:lnTo>
                    <a:pt x="9364" y="2322"/>
                  </a:lnTo>
                  <a:cubicBezTo>
                    <a:pt x="8667" y="3008"/>
                    <a:pt x="8832" y="3076"/>
                    <a:pt x="9433" y="3667"/>
                  </a:cubicBezTo>
                  <a:lnTo>
                    <a:pt x="9580" y="3811"/>
                  </a:lnTo>
                  <a:cubicBezTo>
                    <a:pt x="10017" y="4242"/>
                    <a:pt x="10522" y="4788"/>
                    <a:pt x="11033" y="4788"/>
                  </a:cubicBezTo>
                  <a:cubicBezTo>
                    <a:pt x="11039" y="4788"/>
                    <a:pt x="11045" y="4788"/>
                    <a:pt x="11051" y="4788"/>
                  </a:cubicBezTo>
                  <a:cubicBezTo>
                    <a:pt x="11444" y="4860"/>
                    <a:pt x="12257" y="5087"/>
                    <a:pt x="12630" y="5763"/>
                  </a:cubicBezTo>
                  <a:cubicBezTo>
                    <a:pt x="13041" y="6658"/>
                    <a:pt x="12460" y="7273"/>
                    <a:pt x="12228" y="7616"/>
                  </a:cubicBezTo>
                  <a:lnTo>
                    <a:pt x="7130" y="12636"/>
                  </a:lnTo>
                  <a:cubicBezTo>
                    <a:pt x="6967" y="12585"/>
                    <a:pt x="6805" y="12557"/>
                    <a:pt x="6649" y="12557"/>
                  </a:cubicBezTo>
                  <a:cubicBezTo>
                    <a:pt x="6373" y="12557"/>
                    <a:pt x="6118" y="12645"/>
                    <a:pt x="5910" y="12849"/>
                  </a:cubicBezTo>
                  <a:cubicBezTo>
                    <a:pt x="5872" y="12887"/>
                    <a:pt x="5816" y="12942"/>
                    <a:pt x="5748" y="13009"/>
                  </a:cubicBezTo>
                  <a:cubicBezTo>
                    <a:pt x="5748" y="13009"/>
                    <a:pt x="1550" y="17143"/>
                    <a:pt x="461" y="18215"/>
                  </a:cubicBezTo>
                  <a:cubicBezTo>
                    <a:pt x="392" y="18283"/>
                    <a:pt x="337" y="18337"/>
                    <a:pt x="298" y="18375"/>
                  </a:cubicBezTo>
                  <a:cubicBezTo>
                    <a:pt x="-738" y="19396"/>
                    <a:pt x="1154" y="21600"/>
                    <a:pt x="2534" y="21600"/>
                  </a:cubicBezTo>
                  <a:cubicBezTo>
                    <a:pt x="2811" y="21600"/>
                    <a:pt x="3067" y="21511"/>
                    <a:pt x="3275" y="21307"/>
                  </a:cubicBezTo>
                  <a:cubicBezTo>
                    <a:pt x="3314" y="21269"/>
                    <a:pt x="3369" y="21214"/>
                    <a:pt x="3438" y="21147"/>
                  </a:cubicBezTo>
                  <a:cubicBezTo>
                    <a:pt x="4530" y="20071"/>
                    <a:pt x="8725" y="15940"/>
                    <a:pt x="8725" y="15940"/>
                  </a:cubicBezTo>
                  <a:cubicBezTo>
                    <a:pt x="8793" y="15873"/>
                    <a:pt x="8848" y="15819"/>
                    <a:pt x="8887" y="15780"/>
                  </a:cubicBezTo>
                  <a:cubicBezTo>
                    <a:pt x="9211" y="15461"/>
                    <a:pt x="9247" y="15026"/>
                    <a:pt x="9104" y="14578"/>
                  </a:cubicBezTo>
                  <a:lnTo>
                    <a:pt x="14816" y="8953"/>
                  </a:lnTo>
                  <a:cubicBezTo>
                    <a:pt x="15172" y="8659"/>
                    <a:pt x="15527" y="8388"/>
                    <a:pt x="15729" y="8388"/>
                  </a:cubicBezTo>
                  <a:cubicBezTo>
                    <a:pt x="15759" y="8388"/>
                    <a:pt x="15786" y="8395"/>
                    <a:pt x="15809" y="8408"/>
                  </a:cubicBezTo>
                  <a:cubicBezTo>
                    <a:pt x="17877" y="9576"/>
                    <a:pt x="17472" y="12888"/>
                    <a:pt x="17472" y="12888"/>
                  </a:cubicBezTo>
                  <a:close/>
                  <a:moveTo>
                    <a:pt x="17472" y="1288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9" name="Arc 26"/>
          <p:cNvSpPr/>
          <p:nvPr/>
        </p:nvSpPr>
        <p:spPr>
          <a:xfrm>
            <a:off x="6650311" y="2387564"/>
            <a:ext cx="1397000" cy="1397000"/>
          </a:xfrm>
          <a:prstGeom prst="arc">
            <a:avLst>
              <a:gd name="adj1" fmla="val 3112912"/>
              <a:gd name="adj2" fmla="val 20379129"/>
            </a:avLst>
          </a:prstGeom>
          <a:ln w="25400">
            <a:solidFill>
              <a:srgbClr val="20798B"/>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sp>
        <p:nvSpPr>
          <p:cNvPr id="60" name="Oval 27"/>
          <p:cNvSpPr/>
          <p:nvPr/>
        </p:nvSpPr>
        <p:spPr>
          <a:xfrm>
            <a:off x="7734044" y="2980231"/>
            <a:ext cx="609600" cy="609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61" name="Text Placeholder 2"/>
          <p:cNvSpPr txBox="1">
            <a:spLocks/>
          </p:cNvSpPr>
          <p:nvPr/>
        </p:nvSpPr>
        <p:spPr>
          <a:xfrm>
            <a:off x="6644344" y="2700107"/>
            <a:ext cx="1168400" cy="72751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3733" dirty="0">
                <a:solidFill>
                  <a:srgbClr val="20798B"/>
                </a:solidFill>
                <a:latin typeface="Roboto condensed light"/>
                <a:cs typeface="Roboto condensed light"/>
              </a:rPr>
              <a:t>50%</a:t>
            </a:r>
          </a:p>
        </p:txBody>
      </p:sp>
      <p:grpSp>
        <p:nvGrpSpPr>
          <p:cNvPr id="62" name="Group 319"/>
          <p:cNvGrpSpPr>
            <a:grpSpLocks/>
          </p:cNvGrpSpPr>
          <p:nvPr/>
        </p:nvGrpSpPr>
        <p:grpSpPr bwMode="auto">
          <a:xfrm>
            <a:off x="7908669" y="3159053"/>
            <a:ext cx="277284" cy="283633"/>
            <a:chOff x="0" y="0"/>
            <a:chExt cx="560" cy="572"/>
          </a:xfrm>
          <a:solidFill>
            <a:srgbClr val="FFFFFF"/>
          </a:solidFill>
        </p:grpSpPr>
        <p:sp>
          <p:nvSpPr>
            <p:cNvPr id="63" name="AutoShape 317"/>
            <p:cNvSpPr>
              <a:spLocks/>
            </p:cNvSpPr>
            <p:nvPr/>
          </p:nvSpPr>
          <p:spPr bwMode="auto">
            <a:xfrm>
              <a:off x="0" y="0"/>
              <a:ext cx="560" cy="3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021" y="9698"/>
                  </a:moveTo>
                  <a:cubicBezTo>
                    <a:pt x="19028" y="9567"/>
                    <a:pt x="19034" y="9431"/>
                    <a:pt x="19034" y="9289"/>
                  </a:cubicBezTo>
                  <a:cubicBezTo>
                    <a:pt x="19034" y="4159"/>
                    <a:pt x="16131" y="2"/>
                    <a:pt x="12549" y="0"/>
                  </a:cubicBezTo>
                  <a:cubicBezTo>
                    <a:pt x="10029" y="2"/>
                    <a:pt x="7851" y="2063"/>
                    <a:pt x="6777" y="5069"/>
                  </a:cubicBezTo>
                  <a:cubicBezTo>
                    <a:pt x="6284" y="4584"/>
                    <a:pt x="5687" y="4297"/>
                    <a:pt x="5045" y="4297"/>
                  </a:cubicBezTo>
                  <a:cubicBezTo>
                    <a:pt x="3348" y="4298"/>
                    <a:pt x="1973" y="6266"/>
                    <a:pt x="1973" y="8697"/>
                  </a:cubicBezTo>
                  <a:cubicBezTo>
                    <a:pt x="1973" y="9094"/>
                    <a:pt x="2010" y="9480"/>
                    <a:pt x="2079" y="9848"/>
                  </a:cubicBezTo>
                  <a:cubicBezTo>
                    <a:pt x="832" y="10972"/>
                    <a:pt x="0" y="12958"/>
                    <a:pt x="0" y="15226"/>
                  </a:cubicBezTo>
                  <a:cubicBezTo>
                    <a:pt x="0" y="18429"/>
                    <a:pt x="1655" y="21073"/>
                    <a:pt x="3806" y="21515"/>
                  </a:cubicBezTo>
                  <a:lnTo>
                    <a:pt x="5117" y="19776"/>
                  </a:lnTo>
                  <a:lnTo>
                    <a:pt x="5350" y="19466"/>
                  </a:lnTo>
                  <a:lnTo>
                    <a:pt x="4459" y="19466"/>
                  </a:lnTo>
                  <a:lnTo>
                    <a:pt x="4425" y="19466"/>
                  </a:lnTo>
                  <a:lnTo>
                    <a:pt x="4395" y="19466"/>
                  </a:lnTo>
                  <a:lnTo>
                    <a:pt x="4395" y="19462"/>
                  </a:lnTo>
                  <a:cubicBezTo>
                    <a:pt x="2788" y="19428"/>
                    <a:pt x="1479" y="17523"/>
                    <a:pt x="1480" y="15226"/>
                  </a:cubicBezTo>
                  <a:cubicBezTo>
                    <a:pt x="1480" y="13717"/>
                    <a:pt x="2021" y="12360"/>
                    <a:pt x="2934" y="11582"/>
                  </a:cubicBezTo>
                  <a:lnTo>
                    <a:pt x="3838" y="10813"/>
                  </a:lnTo>
                  <a:lnTo>
                    <a:pt x="3524" y="9375"/>
                  </a:lnTo>
                  <a:cubicBezTo>
                    <a:pt x="3476" y="9158"/>
                    <a:pt x="3453" y="8928"/>
                    <a:pt x="3453" y="8696"/>
                  </a:cubicBezTo>
                  <a:cubicBezTo>
                    <a:pt x="3454" y="7439"/>
                    <a:pt x="4167" y="6418"/>
                    <a:pt x="5045" y="6416"/>
                  </a:cubicBezTo>
                  <a:cubicBezTo>
                    <a:pt x="5399" y="6416"/>
                    <a:pt x="5733" y="6579"/>
                    <a:pt x="6016" y="6895"/>
                  </a:cubicBezTo>
                  <a:lnTo>
                    <a:pt x="7322" y="8345"/>
                  </a:lnTo>
                  <a:lnTo>
                    <a:pt x="8034" y="6209"/>
                  </a:lnTo>
                  <a:cubicBezTo>
                    <a:pt x="8862" y="3726"/>
                    <a:pt x="10635" y="2118"/>
                    <a:pt x="12549" y="2119"/>
                  </a:cubicBezTo>
                  <a:cubicBezTo>
                    <a:pt x="15309" y="2127"/>
                    <a:pt x="17550" y="5335"/>
                    <a:pt x="17555" y="9288"/>
                  </a:cubicBezTo>
                  <a:cubicBezTo>
                    <a:pt x="17555" y="9373"/>
                    <a:pt x="17550" y="9463"/>
                    <a:pt x="17546" y="9561"/>
                  </a:cubicBezTo>
                  <a:lnTo>
                    <a:pt x="17539" y="9720"/>
                  </a:lnTo>
                  <a:lnTo>
                    <a:pt x="17482" y="11071"/>
                  </a:lnTo>
                  <a:lnTo>
                    <a:pt x="18356" y="11592"/>
                  </a:lnTo>
                  <a:cubicBezTo>
                    <a:pt x="19428" y="12232"/>
                    <a:pt x="20120" y="13716"/>
                    <a:pt x="20121" y="15381"/>
                  </a:cubicBezTo>
                  <a:cubicBezTo>
                    <a:pt x="20118" y="17640"/>
                    <a:pt x="18835" y="19478"/>
                    <a:pt x="17257" y="19482"/>
                  </a:cubicBezTo>
                  <a:cubicBezTo>
                    <a:pt x="17241" y="19482"/>
                    <a:pt x="17219" y="19479"/>
                    <a:pt x="17190" y="19475"/>
                  </a:cubicBezTo>
                  <a:lnTo>
                    <a:pt x="17098" y="19467"/>
                  </a:lnTo>
                  <a:lnTo>
                    <a:pt x="17067" y="19465"/>
                  </a:lnTo>
                  <a:lnTo>
                    <a:pt x="17028" y="19465"/>
                  </a:lnTo>
                  <a:lnTo>
                    <a:pt x="16728" y="19465"/>
                  </a:lnTo>
                  <a:lnTo>
                    <a:pt x="15455" y="21165"/>
                  </a:lnTo>
                  <a:lnTo>
                    <a:pt x="15143" y="21583"/>
                  </a:lnTo>
                  <a:lnTo>
                    <a:pt x="17028" y="21583"/>
                  </a:lnTo>
                  <a:cubicBezTo>
                    <a:pt x="17091" y="21589"/>
                    <a:pt x="17169" y="21600"/>
                    <a:pt x="17256" y="21600"/>
                  </a:cubicBezTo>
                  <a:cubicBezTo>
                    <a:pt x="19654" y="21600"/>
                    <a:pt x="21599" y="18815"/>
                    <a:pt x="21600" y="15380"/>
                  </a:cubicBezTo>
                  <a:cubicBezTo>
                    <a:pt x="21600" y="12847"/>
                    <a:pt x="20541" y="10667"/>
                    <a:pt x="19021" y="9698"/>
                  </a:cubicBezTo>
                  <a:close/>
                  <a:moveTo>
                    <a:pt x="19021" y="96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4" name="AutoShape 318"/>
            <p:cNvSpPr>
              <a:spLocks/>
            </p:cNvSpPr>
            <p:nvPr/>
          </p:nvSpPr>
          <p:spPr bwMode="auto">
            <a:xfrm>
              <a:off x="128" y="183"/>
              <a:ext cx="259" cy="3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0230" y="9012"/>
                  </a:moveTo>
                  <a:lnTo>
                    <a:pt x="13944" y="9016"/>
                  </a:lnTo>
                  <a:lnTo>
                    <a:pt x="21600" y="0"/>
                  </a:lnTo>
                  <a:lnTo>
                    <a:pt x="3141" y="11408"/>
                  </a:lnTo>
                  <a:lnTo>
                    <a:pt x="9465" y="11403"/>
                  </a:lnTo>
                  <a:lnTo>
                    <a:pt x="0" y="21600"/>
                  </a:lnTo>
                  <a:lnTo>
                    <a:pt x="20230" y="9012"/>
                  </a:lnTo>
                  <a:close/>
                  <a:moveTo>
                    <a:pt x="20230" y="90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65" name="Arc 34"/>
          <p:cNvSpPr/>
          <p:nvPr/>
        </p:nvSpPr>
        <p:spPr>
          <a:xfrm>
            <a:off x="9189316" y="2387564"/>
            <a:ext cx="1397000" cy="1397000"/>
          </a:xfrm>
          <a:prstGeom prst="arc">
            <a:avLst>
              <a:gd name="adj1" fmla="val 3112912"/>
              <a:gd name="adj2" fmla="val 20379129"/>
            </a:avLst>
          </a:prstGeom>
          <a:ln w="25400">
            <a:solidFill>
              <a:srgbClr val="20798B"/>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sp>
        <p:nvSpPr>
          <p:cNvPr id="66" name="Oval 35"/>
          <p:cNvSpPr/>
          <p:nvPr/>
        </p:nvSpPr>
        <p:spPr>
          <a:xfrm>
            <a:off x="10273049" y="2980231"/>
            <a:ext cx="609600" cy="609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67" name="Text Placeholder 2"/>
          <p:cNvSpPr txBox="1">
            <a:spLocks/>
          </p:cNvSpPr>
          <p:nvPr/>
        </p:nvSpPr>
        <p:spPr>
          <a:xfrm>
            <a:off x="9183349" y="2700107"/>
            <a:ext cx="1168400" cy="72751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3733" dirty="0">
                <a:solidFill>
                  <a:srgbClr val="20798B"/>
                </a:solidFill>
                <a:latin typeface="Roboto condensed light"/>
                <a:cs typeface="Roboto condensed light"/>
              </a:rPr>
              <a:t>59%</a:t>
            </a:r>
          </a:p>
        </p:txBody>
      </p:sp>
      <p:sp>
        <p:nvSpPr>
          <p:cNvPr id="68" name="AutoShape 478"/>
          <p:cNvSpPr>
            <a:spLocks/>
          </p:cNvSpPr>
          <p:nvPr/>
        </p:nvSpPr>
        <p:spPr bwMode="auto">
          <a:xfrm>
            <a:off x="10458737" y="3151199"/>
            <a:ext cx="221288" cy="259773"/>
          </a:xfrm>
          <a:custGeom>
            <a:avLst/>
            <a:gdLst>
              <a:gd name="T0" fmla="*/ 110186397 w 21600"/>
              <a:gd name="T1" fmla="*/ 9743 h 21600"/>
              <a:gd name="T2" fmla="*/ 97377896 w 21600"/>
              <a:gd name="T3" fmla="*/ 5000954 h 21600"/>
              <a:gd name="T4" fmla="*/ 33405183 w 21600"/>
              <a:gd name="T5" fmla="*/ 29946194 h 21600"/>
              <a:gd name="T6" fmla="*/ 33155233 w 21600"/>
              <a:gd name="T7" fmla="*/ 29946194 h 21600"/>
              <a:gd name="T8" fmla="*/ 33155233 w 21600"/>
              <a:gd name="T9" fmla="*/ 152316694 h 21600"/>
              <a:gd name="T10" fmla="*/ 22994866 w 21600"/>
              <a:gd name="T11" fmla="*/ 149206645 h 21600"/>
              <a:gd name="T12" fmla="*/ 0 w 21600"/>
              <a:gd name="T13" fmla="*/ 179268211 h 21600"/>
              <a:gd name="T14" fmla="*/ 22994866 w 21600"/>
              <a:gd name="T15" fmla="*/ 209330669 h 21600"/>
              <a:gd name="T16" fmla="*/ 45974020 w 21600"/>
              <a:gd name="T17" fmla="*/ 179752657 h 21600"/>
              <a:gd name="T18" fmla="*/ 45999376 w 21600"/>
              <a:gd name="T19" fmla="*/ 179752657 h 21600"/>
              <a:gd name="T20" fmla="*/ 45999376 w 21600"/>
              <a:gd name="T21" fmla="*/ 61665262 h 21600"/>
              <a:gd name="T22" fmla="*/ 97377896 w 21600"/>
              <a:gd name="T23" fmla="*/ 41662417 h 21600"/>
              <a:gd name="T24" fmla="*/ 97377896 w 21600"/>
              <a:gd name="T25" fmla="*/ 115064273 h 21600"/>
              <a:gd name="T26" fmla="*/ 87222322 w 21600"/>
              <a:gd name="T27" fmla="*/ 111943598 h 21600"/>
              <a:gd name="T28" fmla="*/ 64222595 w 21600"/>
              <a:gd name="T29" fmla="*/ 142014817 h 21600"/>
              <a:gd name="T30" fmla="*/ 87222322 w 21600"/>
              <a:gd name="T31" fmla="*/ 172077365 h 21600"/>
              <a:gd name="T32" fmla="*/ 110202118 w 21600"/>
              <a:gd name="T33" fmla="*/ 142500345 h 21600"/>
              <a:gd name="T34" fmla="*/ 110222614 w 21600"/>
              <a:gd name="T35" fmla="*/ 142500345 h 21600"/>
              <a:gd name="T36" fmla="*/ 110222614 w 21600"/>
              <a:gd name="T37" fmla="*/ 20012697 h 21600"/>
              <a:gd name="T38" fmla="*/ 110227474 w 21600"/>
              <a:gd name="T39" fmla="*/ 20012697 h 21600"/>
              <a:gd name="T40" fmla="*/ 110227474 w 21600"/>
              <a:gd name="T41" fmla="*/ 0 h 21600"/>
              <a:gd name="T42" fmla="*/ 110186397 w 21600"/>
              <a:gd name="T43" fmla="*/ 9743 h 21600"/>
              <a:gd name="T44" fmla="*/ 110186397 w 21600"/>
              <a:gd name="T45" fmla="*/ 9743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592" y="1"/>
                </a:moveTo>
                <a:lnTo>
                  <a:pt x="19082" y="516"/>
                </a:lnTo>
                <a:lnTo>
                  <a:pt x="6546" y="3090"/>
                </a:lnTo>
                <a:lnTo>
                  <a:pt x="6497" y="3090"/>
                </a:lnTo>
                <a:lnTo>
                  <a:pt x="6497" y="15717"/>
                </a:lnTo>
                <a:cubicBezTo>
                  <a:pt x="5896" y="15513"/>
                  <a:pt x="5222" y="15396"/>
                  <a:pt x="4506" y="15396"/>
                </a:cubicBezTo>
                <a:cubicBezTo>
                  <a:pt x="2018" y="15396"/>
                  <a:pt x="0" y="16784"/>
                  <a:pt x="0" y="18498"/>
                </a:cubicBezTo>
                <a:cubicBezTo>
                  <a:pt x="0" y="20211"/>
                  <a:pt x="2018" y="21600"/>
                  <a:pt x="4506" y="21600"/>
                </a:cubicBezTo>
                <a:cubicBezTo>
                  <a:pt x="6970" y="21600"/>
                  <a:pt x="8969" y="20238"/>
                  <a:pt x="9009" y="18548"/>
                </a:cubicBezTo>
                <a:lnTo>
                  <a:pt x="9014" y="18548"/>
                </a:lnTo>
                <a:lnTo>
                  <a:pt x="9014" y="6363"/>
                </a:lnTo>
                <a:lnTo>
                  <a:pt x="19082" y="4299"/>
                </a:lnTo>
                <a:lnTo>
                  <a:pt x="19082" y="11873"/>
                </a:lnTo>
                <a:cubicBezTo>
                  <a:pt x="18481" y="11669"/>
                  <a:pt x="17807" y="11551"/>
                  <a:pt x="17092" y="11551"/>
                </a:cubicBezTo>
                <a:cubicBezTo>
                  <a:pt x="14603" y="11551"/>
                  <a:pt x="12585" y="12940"/>
                  <a:pt x="12585" y="14654"/>
                </a:cubicBezTo>
                <a:cubicBezTo>
                  <a:pt x="12585" y="16367"/>
                  <a:pt x="14603" y="17756"/>
                  <a:pt x="17092" y="17756"/>
                </a:cubicBezTo>
                <a:cubicBezTo>
                  <a:pt x="19556" y="17756"/>
                  <a:pt x="21555" y="16393"/>
                  <a:pt x="21595" y="14704"/>
                </a:cubicBezTo>
                <a:lnTo>
                  <a:pt x="21599" y="14704"/>
                </a:lnTo>
                <a:lnTo>
                  <a:pt x="21599" y="2065"/>
                </a:lnTo>
                <a:lnTo>
                  <a:pt x="21600" y="2065"/>
                </a:lnTo>
                <a:lnTo>
                  <a:pt x="21600" y="0"/>
                </a:lnTo>
                <a:lnTo>
                  <a:pt x="21592" y="1"/>
                </a:lnTo>
                <a:close/>
                <a:moveTo>
                  <a:pt x="21592" y="1"/>
                </a:moveTo>
              </a:path>
            </a:pathLst>
          </a:custGeom>
          <a:solidFill>
            <a:srgbClr val="FFFFFF"/>
          </a:solidFill>
          <a:ln>
            <a:noFill/>
          </a:ln>
        </p:spPr>
        <p:txBody>
          <a:bodyPr lIns="0" tIns="0" rIns="0" bIns="0"/>
          <a:lstStyle/>
          <a:p>
            <a:endParaRPr lang="en-US" sz="2400" dirty="0"/>
          </a:p>
        </p:txBody>
      </p:sp>
    </p:spTree>
    <p:extLst>
      <p:ext uri="{BB962C8B-B14F-4D97-AF65-F5344CB8AC3E}">
        <p14:creationId xmlns:p14="http://schemas.microsoft.com/office/powerpoint/2010/main" val="156507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anim calcmode="lin" valueType="num">
                                      <p:cBhvr>
                                        <p:cTn id="14" dur="500" fill="hold"/>
                                        <p:tgtEl>
                                          <p:spTgt spid="43"/>
                                        </p:tgtEl>
                                        <p:attrNameLst>
                                          <p:attrName>ppt_x</p:attrName>
                                        </p:attrNameLst>
                                      </p:cBhvr>
                                      <p:tavLst>
                                        <p:tav tm="0">
                                          <p:val>
                                            <p:strVal val="#ppt_x"/>
                                          </p:val>
                                        </p:tav>
                                        <p:tav tm="100000">
                                          <p:val>
                                            <p:strVal val="#ppt_x"/>
                                          </p:val>
                                        </p:tav>
                                      </p:tavLst>
                                    </p:anim>
                                    <p:anim calcmode="lin" valueType="num">
                                      <p:cBhvr>
                                        <p:cTn id="15" dur="5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5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anim calcmode="lin" valueType="num">
                                      <p:cBhvr>
                                        <p:cTn id="26" dur="500" fill="hold"/>
                                        <p:tgtEl>
                                          <p:spTgt spid="49"/>
                                        </p:tgtEl>
                                        <p:attrNameLst>
                                          <p:attrName>ppt_x</p:attrName>
                                        </p:attrNameLst>
                                      </p:cBhvr>
                                      <p:tavLst>
                                        <p:tav tm="0">
                                          <p:val>
                                            <p:strVal val="#ppt_x"/>
                                          </p:val>
                                        </p:tav>
                                        <p:tav tm="100000">
                                          <p:val>
                                            <p:strVal val="#ppt_x"/>
                                          </p:val>
                                        </p:tav>
                                      </p:tavLst>
                                    </p:anim>
                                    <p:anim calcmode="lin" valueType="num">
                                      <p:cBhvr>
                                        <p:cTn id="27" dur="5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2</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그룹 20"/>
          <p:cNvGrpSpPr/>
          <p:nvPr/>
        </p:nvGrpSpPr>
        <p:grpSpPr>
          <a:xfrm>
            <a:off x="6225940" y="4546012"/>
            <a:ext cx="1035601" cy="1211712"/>
            <a:chOff x="3711576" y="1566864"/>
            <a:chExt cx="1717675" cy="2009776"/>
          </a:xfrm>
        </p:grpSpPr>
        <p:sp>
          <p:nvSpPr>
            <p:cNvPr id="37"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38"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39" name="그룹 20"/>
          <p:cNvGrpSpPr/>
          <p:nvPr/>
        </p:nvGrpSpPr>
        <p:grpSpPr>
          <a:xfrm>
            <a:off x="5864146" y="4778467"/>
            <a:ext cx="1035601" cy="1211712"/>
            <a:chOff x="3711576" y="1566864"/>
            <a:chExt cx="1717675" cy="2009776"/>
          </a:xfrm>
        </p:grpSpPr>
        <p:sp>
          <p:nvSpPr>
            <p:cNvPr id="40"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41"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42" name="그룹 20"/>
          <p:cNvGrpSpPr/>
          <p:nvPr/>
        </p:nvGrpSpPr>
        <p:grpSpPr>
          <a:xfrm>
            <a:off x="8127730" y="4546012"/>
            <a:ext cx="1035601" cy="1211712"/>
            <a:chOff x="3711576" y="1566864"/>
            <a:chExt cx="1717675" cy="2009776"/>
          </a:xfrm>
        </p:grpSpPr>
        <p:sp>
          <p:nvSpPr>
            <p:cNvPr id="43"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44"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45" name="그룹 20"/>
          <p:cNvGrpSpPr/>
          <p:nvPr/>
        </p:nvGrpSpPr>
        <p:grpSpPr>
          <a:xfrm>
            <a:off x="8523312" y="4778467"/>
            <a:ext cx="1035601" cy="1211712"/>
            <a:chOff x="3711576" y="1566864"/>
            <a:chExt cx="1717675" cy="2009776"/>
          </a:xfrm>
        </p:grpSpPr>
        <p:sp>
          <p:nvSpPr>
            <p:cNvPr id="46"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47"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48" name="그룹 16"/>
          <p:cNvGrpSpPr/>
          <p:nvPr/>
        </p:nvGrpSpPr>
        <p:grpSpPr>
          <a:xfrm>
            <a:off x="6764868" y="4454504"/>
            <a:ext cx="1035601" cy="1211712"/>
            <a:chOff x="3711576" y="1566864"/>
            <a:chExt cx="1717675" cy="2009776"/>
          </a:xfrm>
        </p:grpSpPr>
        <p:sp>
          <p:nvSpPr>
            <p:cNvPr id="49"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0"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51" name="그룹 17"/>
          <p:cNvGrpSpPr/>
          <p:nvPr/>
        </p:nvGrpSpPr>
        <p:grpSpPr>
          <a:xfrm>
            <a:off x="7622592" y="4454504"/>
            <a:ext cx="1035603" cy="1211712"/>
            <a:chOff x="3711576" y="1566864"/>
            <a:chExt cx="1717675" cy="2009776"/>
          </a:xfrm>
        </p:grpSpPr>
        <p:sp>
          <p:nvSpPr>
            <p:cNvPr id="52"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3"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54" name="그룹 18"/>
          <p:cNvGrpSpPr/>
          <p:nvPr/>
        </p:nvGrpSpPr>
        <p:grpSpPr>
          <a:xfrm>
            <a:off x="7193729" y="4246081"/>
            <a:ext cx="1035601" cy="1211712"/>
            <a:chOff x="3711576" y="1566864"/>
            <a:chExt cx="1717675" cy="2009776"/>
          </a:xfrm>
        </p:grpSpPr>
        <p:sp>
          <p:nvSpPr>
            <p:cNvPr id="55"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6"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rgbClr val="207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57" name="그룹 19"/>
          <p:cNvGrpSpPr/>
          <p:nvPr/>
        </p:nvGrpSpPr>
        <p:grpSpPr>
          <a:xfrm>
            <a:off x="6336006" y="4874429"/>
            <a:ext cx="1035601" cy="1211712"/>
            <a:chOff x="3711576" y="1566864"/>
            <a:chExt cx="1717675" cy="2009776"/>
          </a:xfrm>
        </p:grpSpPr>
        <p:sp>
          <p:nvSpPr>
            <p:cNvPr id="58"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9"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60" name="그룹 20"/>
          <p:cNvGrpSpPr/>
          <p:nvPr/>
        </p:nvGrpSpPr>
        <p:grpSpPr>
          <a:xfrm>
            <a:off x="8051453" y="4874429"/>
            <a:ext cx="1035601" cy="1211712"/>
            <a:chOff x="3711576" y="1566864"/>
            <a:chExt cx="1717675" cy="2009776"/>
          </a:xfrm>
        </p:grpSpPr>
        <p:sp>
          <p:nvSpPr>
            <p:cNvPr id="61"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62"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63" name="그룹 21"/>
          <p:cNvGrpSpPr/>
          <p:nvPr/>
        </p:nvGrpSpPr>
        <p:grpSpPr>
          <a:xfrm>
            <a:off x="6764868" y="5106884"/>
            <a:ext cx="1035601" cy="1211712"/>
            <a:chOff x="3711576" y="1566864"/>
            <a:chExt cx="1717675" cy="2009776"/>
          </a:xfrm>
        </p:grpSpPr>
        <p:sp>
          <p:nvSpPr>
            <p:cNvPr id="64"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65"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66" name="그룹 22"/>
          <p:cNvGrpSpPr/>
          <p:nvPr/>
        </p:nvGrpSpPr>
        <p:grpSpPr>
          <a:xfrm>
            <a:off x="7622590" y="5106884"/>
            <a:ext cx="1035601" cy="1211712"/>
            <a:chOff x="3711576" y="1566864"/>
            <a:chExt cx="1717675" cy="2009776"/>
          </a:xfrm>
        </p:grpSpPr>
        <p:sp>
          <p:nvSpPr>
            <p:cNvPr id="67"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68"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69" name="그룹 23"/>
          <p:cNvGrpSpPr/>
          <p:nvPr/>
        </p:nvGrpSpPr>
        <p:grpSpPr>
          <a:xfrm>
            <a:off x="7193729" y="5339339"/>
            <a:ext cx="1035601" cy="1211712"/>
            <a:chOff x="3711576" y="1566864"/>
            <a:chExt cx="1717675" cy="2009776"/>
          </a:xfrm>
        </p:grpSpPr>
        <p:sp>
          <p:nvSpPr>
            <p:cNvPr id="70" name="Freeform 12"/>
            <p:cNvSpPr>
              <a:spLocks/>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71" name="Freeform 13"/>
            <p:cNvSpPr>
              <a:spLocks noEditPoints="1"/>
            </p:cNvSpPr>
            <p:nvPr/>
          </p:nvSpPr>
          <p:spPr bwMode="auto">
            <a:xfrm>
              <a:off x="3787775" y="1641476"/>
              <a:ext cx="1565276" cy="1860551"/>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ko-KR" altLang="en-US" sz="2400" dirty="0"/>
            </a:p>
          </p:txBody>
        </p:sp>
      </p:grpSp>
      <p:grpSp>
        <p:nvGrpSpPr>
          <p:cNvPr id="72" name="Group 39"/>
          <p:cNvGrpSpPr/>
          <p:nvPr/>
        </p:nvGrpSpPr>
        <p:grpSpPr>
          <a:xfrm>
            <a:off x="7431730" y="1562331"/>
            <a:ext cx="571140" cy="860551"/>
            <a:chOff x="5573797" y="951113"/>
            <a:chExt cx="428355" cy="645413"/>
          </a:xfrm>
        </p:grpSpPr>
        <p:sp>
          <p:nvSpPr>
            <p:cNvPr id="73" name="AutoShape 76"/>
            <p:cNvSpPr>
              <a:spLocks/>
            </p:cNvSpPr>
            <p:nvPr/>
          </p:nvSpPr>
          <p:spPr bwMode="auto">
            <a:xfrm>
              <a:off x="5573797" y="951113"/>
              <a:ext cx="428355" cy="6454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rgbClr val="20798B"/>
            </a:solidFill>
            <a:ln>
              <a:noFill/>
            </a:ln>
          </p:spPr>
          <p:txBody>
            <a:bodyPr lIns="0" tIns="0" rIns="0" bIns="0"/>
            <a:lstStyle/>
            <a:p>
              <a:endParaRPr lang="en-US" sz="2400" dirty="0"/>
            </a:p>
          </p:txBody>
        </p:sp>
        <p:grpSp>
          <p:nvGrpSpPr>
            <p:cNvPr id="74" name="Group 256"/>
            <p:cNvGrpSpPr>
              <a:grpSpLocks/>
            </p:cNvGrpSpPr>
            <p:nvPr/>
          </p:nvGrpSpPr>
          <p:grpSpPr bwMode="auto">
            <a:xfrm>
              <a:off x="5684720" y="1064701"/>
              <a:ext cx="193387" cy="210705"/>
              <a:chOff x="0" y="0"/>
              <a:chExt cx="526" cy="577"/>
            </a:xfrm>
            <a:solidFill>
              <a:srgbClr val="FFFFFF"/>
            </a:solidFill>
          </p:grpSpPr>
          <p:sp>
            <p:nvSpPr>
              <p:cNvPr id="75" name="AutoShape 251"/>
              <p:cNvSpPr>
                <a:spLocks/>
              </p:cNvSpPr>
              <p:nvPr/>
            </p:nvSpPr>
            <p:spPr bwMode="auto">
              <a:xfrm>
                <a:off x="0" y="0"/>
                <a:ext cx="526" cy="4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moveTo>
                      <a:pt x="20114" y="791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6" name="Rectangle 252"/>
              <p:cNvSpPr>
                <a:spLocks/>
              </p:cNvSpPr>
              <p:nvPr/>
            </p:nvSpPr>
            <p:spPr bwMode="auto">
              <a:xfrm>
                <a:off x="48" y="440"/>
                <a:ext cx="75" cy="1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sp>
            <p:nvSpPr>
              <p:cNvPr id="77" name="Rectangle 253"/>
              <p:cNvSpPr>
                <a:spLocks/>
              </p:cNvSpPr>
              <p:nvPr/>
            </p:nvSpPr>
            <p:spPr bwMode="auto">
              <a:xfrm>
                <a:off x="176" y="368"/>
                <a:ext cx="75" cy="20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sp>
            <p:nvSpPr>
              <p:cNvPr id="78" name="Rectangle 254"/>
              <p:cNvSpPr>
                <a:spLocks/>
              </p:cNvSpPr>
              <p:nvPr/>
            </p:nvSpPr>
            <p:spPr bwMode="auto">
              <a:xfrm>
                <a:off x="304" y="296"/>
                <a:ext cx="75" cy="27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sp>
            <p:nvSpPr>
              <p:cNvPr id="79" name="Rectangle 255"/>
              <p:cNvSpPr>
                <a:spLocks/>
              </p:cNvSpPr>
              <p:nvPr/>
            </p:nvSpPr>
            <p:spPr bwMode="auto">
              <a:xfrm>
                <a:off x="432" y="232"/>
                <a:ext cx="75" cy="342"/>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grpSp>
      </p:grpSp>
      <p:sp>
        <p:nvSpPr>
          <p:cNvPr id="80" name="Text Placeholder 8"/>
          <p:cNvSpPr txBox="1">
            <a:spLocks/>
          </p:cNvSpPr>
          <p:nvPr/>
        </p:nvSpPr>
        <p:spPr>
          <a:xfrm>
            <a:off x="364067" y="1796324"/>
            <a:ext cx="3268133" cy="386652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067" dirty="0">
              <a:solidFill>
                <a:schemeClr val="tx1">
                  <a:lumMod val="50000"/>
                  <a:lumOff val="50000"/>
                </a:schemeClr>
              </a:solidFill>
            </a:endParaRPr>
          </a:p>
          <a:p>
            <a:pPr>
              <a:lnSpc>
                <a:spcPct val="130000"/>
              </a:lnSpc>
            </a:pPr>
            <a:r>
              <a:rPr lang="en-US" sz="1067" dirty="0">
                <a:solidFill>
                  <a:schemeClr val="tx1">
                    <a:lumMod val="50000"/>
                    <a:lumOff val="50000"/>
                  </a:schemeClr>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067" dirty="0">
              <a:solidFill>
                <a:schemeClr val="tx1">
                  <a:lumMod val="50000"/>
                  <a:lumOff val="50000"/>
                </a:schemeClr>
              </a:solidFill>
            </a:endParaRPr>
          </a:p>
        </p:txBody>
      </p:sp>
      <p:grpSp>
        <p:nvGrpSpPr>
          <p:cNvPr id="81" name="Group 56"/>
          <p:cNvGrpSpPr/>
          <p:nvPr/>
        </p:nvGrpSpPr>
        <p:grpSpPr>
          <a:xfrm>
            <a:off x="8272284" y="3088402"/>
            <a:ext cx="2573256" cy="979105"/>
            <a:chOff x="1803629" y="1398043"/>
            <a:chExt cx="1929942" cy="734329"/>
          </a:xfrm>
        </p:grpSpPr>
        <p:sp>
          <p:nvSpPr>
            <p:cNvPr id="82" name="Text Placeholder 2"/>
            <p:cNvSpPr txBox="1">
              <a:spLocks/>
            </p:cNvSpPr>
            <p:nvPr/>
          </p:nvSpPr>
          <p:spPr>
            <a:xfrm>
              <a:off x="1803629" y="1398043"/>
              <a:ext cx="1929942"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Sample Text here</a:t>
              </a:r>
            </a:p>
          </p:txBody>
        </p:sp>
        <p:sp>
          <p:nvSpPr>
            <p:cNvPr id="83" name="Text Placeholder 8"/>
            <p:cNvSpPr txBox="1">
              <a:spLocks/>
            </p:cNvSpPr>
            <p:nvPr/>
          </p:nvSpPr>
          <p:spPr>
            <a:xfrm>
              <a:off x="1803629" y="1601291"/>
              <a:ext cx="1929942" cy="531081"/>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grpSp>
        <p:nvGrpSpPr>
          <p:cNvPr id="84" name="Group 59"/>
          <p:cNvGrpSpPr/>
          <p:nvPr/>
        </p:nvGrpSpPr>
        <p:grpSpPr>
          <a:xfrm>
            <a:off x="4577517" y="3088402"/>
            <a:ext cx="2573256" cy="979105"/>
            <a:chOff x="1803629" y="1398043"/>
            <a:chExt cx="1929942" cy="734329"/>
          </a:xfrm>
        </p:grpSpPr>
        <p:sp>
          <p:nvSpPr>
            <p:cNvPr id="85" name="Text Placeholder 2"/>
            <p:cNvSpPr txBox="1">
              <a:spLocks/>
            </p:cNvSpPr>
            <p:nvPr/>
          </p:nvSpPr>
          <p:spPr>
            <a:xfrm>
              <a:off x="1803629" y="1398043"/>
              <a:ext cx="1929942"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Sample Text here</a:t>
              </a:r>
            </a:p>
          </p:txBody>
        </p:sp>
        <p:sp>
          <p:nvSpPr>
            <p:cNvPr id="86" name="Text Placeholder 8"/>
            <p:cNvSpPr txBox="1">
              <a:spLocks/>
            </p:cNvSpPr>
            <p:nvPr/>
          </p:nvSpPr>
          <p:spPr>
            <a:xfrm>
              <a:off x="1803629" y="1601291"/>
              <a:ext cx="1929942" cy="531081"/>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endParaRPr lang="en-US" sz="1067" dirty="0"/>
            </a:p>
          </p:txBody>
        </p:sp>
      </p:grpSp>
      <p:cxnSp>
        <p:nvCxnSpPr>
          <p:cNvPr id="87" name="Elbow Connector 63"/>
          <p:cNvCxnSpPr/>
          <p:nvPr/>
        </p:nvCxnSpPr>
        <p:spPr>
          <a:xfrm flipV="1">
            <a:off x="5872612" y="2497113"/>
            <a:ext cx="1847571" cy="489467"/>
          </a:xfrm>
          <a:prstGeom prst="bentConnector3">
            <a:avLst>
              <a:gd name="adj1" fmla="val 50"/>
            </a:avLst>
          </a:prstGeom>
          <a:ln>
            <a:solidFill>
              <a:schemeClr val="bg1">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88" name="Elbow Connector 68"/>
          <p:cNvCxnSpPr/>
          <p:nvPr/>
        </p:nvCxnSpPr>
        <p:spPr>
          <a:xfrm flipH="1" flipV="1">
            <a:off x="7711135" y="2497113"/>
            <a:ext cx="1847571" cy="489467"/>
          </a:xfrm>
          <a:prstGeom prst="bentConnector3">
            <a:avLst>
              <a:gd name="adj1" fmla="val 50"/>
            </a:avLst>
          </a:prstGeom>
          <a:ln>
            <a:solidFill>
              <a:schemeClr val="bg1">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grpSp>
        <p:nvGrpSpPr>
          <p:cNvPr id="89" name="Group 41"/>
          <p:cNvGrpSpPr/>
          <p:nvPr/>
        </p:nvGrpSpPr>
        <p:grpSpPr>
          <a:xfrm>
            <a:off x="7683108" y="2464390"/>
            <a:ext cx="63611" cy="1751111"/>
            <a:chOff x="5762331" y="1627657"/>
            <a:chExt cx="47708" cy="1313333"/>
          </a:xfrm>
        </p:grpSpPr>
        <p:sp>
          <p:nvSpPr>
            <p:cNvPr id="90" name="Oval 48"/>
            <p:cNvSpPr/>
            <p:nvPr/>
          </p:nvSpPr>
          <p:spPr>
            <a:xfrm>
              <a:off x="5762331" y="2893282"/>
              <a:ext cx="47708" cy="47708"/>
            </a:xfrm>
            <a:prstGeom prst="ellipse">
              <a:avLst/>
            </a:prstGeom>
            <a:solidFill>
              <a:schemeClr val="accent1"/>
            </a:solidFill>
            <a:ln>
              <a:solidFill>
                <a:srgbClr val="2079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1" name="Straight Connector 74"/>
            <p:cNvCxnSpPr/>
            <p:nvPr/>
          </p:nvCxnSpPr>
          <p:spPr>
            <a:xfrm>
              <a:off x="5786526" y="1652200"/>
              <a:ext cx="0" cy="1241082"/>
            </a:xfrm>
            <a:prstGeom prst="line">
              <a:avLst/>
            </a:prstGeom>
            <a:ln w="6350">
              <a:solidFill>
                <a:srgbClr val="20798B"/>
              </a:solidFill>
              <a:prstDash val="dash"/>
            </a:ln>
          </p:spPr>
          <p:style>
            <a:lnRef idx="1">
              <a:schemeClr val="dk1"/>
            </a:lnRef>
            <a:fillRef idx="0">
              <a:schemeClr val="dk1"/>
            </a:fillRef>
            <a:effectRef idx="0">
              <a:schemeClr val="dk1"/>
            </a:effectRef>
            <a:fontRef idx="minor">
              <a:schemeClr val="tx1"/>
            </a:fontRef>
          </p:style>
        </p:cxnSp>
        <p:sp>
          <p:nvSpPr>
            <p:cNvPr id="92" name="Oval 75"/>
            <p:cNvSpPr/>
            <p:nvPr/>
          </p:nvSpPr>
          <p:spPr>
            <a:xfrm>
              <a:off x="5762331" y="1627657"/>
              <a:ext cx="47708" cy="47708"/>
            </a:xfrm>
            <a:prstGeom prst="ellipse">
              <a:avLst/>
            </a:prstGeom>
            <a:solidFill>
              <a:schemeClr val="accent1"/>
            </a:solidFill>
            <a:ln>
              <a:solidFill>
                <a:srgbClr val="2079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Tree>
    <p:extLst>
      <p:ext uri="{BB962C8B-B14F-4D97-AF65-F5344CB8AC3E}">
        <p14:creationId xmlns:p14="http://schemas.microsoft.com/office/powerpoint/2010/main" val="127613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anim calcmode="lin" valueType="num">
                                      <p:cBhvr>
                                        <p:cTn id="8" dur="500" fill="hold"/>
                                        <p:tgtEl>
                                          <p:spTgt spid="51"/>
                                        </p:tgtEl>
                                        <p:attrNameLst>
                                          <p:attrName>ppt_x</p:attrName>
                                        </p:attrNameLst>
                                      </p:cBhvr>
                                      <p:tavLst>
                                        <p:tav tm="0">
                                          <p:val>
                                            <p:strVal val="#ppt_x"/>
                                          </p:val>
                                        </p:tav>
                                        <p:tav tm="100000">
                                          <p:val>
                                            <p:strVal val="#ppt_x"/>
                                          </p:val>
                                        </p:tav>
                                      </p:tavLst>
                                    </p:anim>
                                    <p:anim calcmode="lin" valueType="num">
                                      <p:cBhvr>
                                        <p:cTn id="9" dur="500" fill="hold"/>
                                        <p:tgtEl>
                                          <p:spTgt spid="5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anim calcmode="lin" valueType="num">
                                      <p:cBhvr>
                                        <p:cTn id="14" dur="500" fill="hold"/>
                                        <p:tgtEl>
                                          <p:spTgt spid="60"/>
                                        </p:tgtEl>
                                        <p:attrNameLst>
                                          <p:attrName>ppt_x</p:attrName>
                                        </p:attrNameLst>
                                      </p:cBhvr>
                                      <p:tavLst>
                                        <p:tav tm="0">
                                          <p:val>
                                            <p:strVal val="#ppt_x"/>
                                          </p:val>
                                        </p:tav>
                                        <p:tav tm="100000">
                                          <p:val>
                                            <p:strVal val="#ppt_x"/>
                                          </p:val>
                                        </p:tav>
                                      </p:tavLst>
                                    </p:anim>
                                    <p:anim calcmode="lin" valueType="num">
                                      <p:cBhvr>
                                        <p:cTn id="15" dur="500" fill="hold"/>
                                        <p:tgtEl>
                                          <p:spTgt spid="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anim calcmode="lin" valueType="num">
                                      <p:cBhvr>
                                        <p:cTn id="20" dur="500" fill="hold"/>
                                        <p:tgtEl>
                                          <p:spTgt spid="66"/>
                                        </p:tgtEl>
                                        <p:attrNameLst>
                                          <p:attrName>ppt_x</p:attrName>
                                        </p:attrNameLst>
                                      </p:cBhvr>
                                      <p:tavLst>
                                        <p:tav tm="0">
                                          <p:val>
                                            <p:strVal val="#ppt_x"/>
                                          </p:val>
                                        </p:tav>
                                        <p:tav tm="100000">
                                          <p:val>
                                            <p:strVal val="#ppt_x"/>
                                          </p:val>
                                        </p:tav>
                                      </p:tavLst>
                                    </p:anim>
                                    <p:anim calcmode="lin" valueType="num">
                                      <p:cBhvr>
                                        <p:cTn id="21" dur="500" fill="hold"/>
                                        <p:tgtEl>
                                          <p:spTgt spid="6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anim calcmode="lin" valueType="num">
                                      <p:cBhvr>
                                        <p:cTn id="26" dur="500" fill="hold"/>
                                        <p:tgtEl>
                                          <p:spTgt spid="69"/>
                                        </p:tgtEl>
                                        <p:attrNameLst>
                                          <p:attrName>ppt_x</p:attrName>
                                        </p:attrNameLst>
                                      </p:cBhvr>
                                      <p:tavLst>
                                        <p:tav tm="0">
                                          <p:val>
                                            <p:strVal val="#ppt_x"/>
                                          </p:val>
                                        </p:tav>
                                        <p:tav tm="100000">
                                          <p:val>
                                            <p:strVal val="#ppt_x"/>
                                          </p:val>
                                        </p:tav>
                                      </p:tavLst>
                                    </p:anim>
                                    <p:anim calcmode="lin" valueType="num">
                                      <p:cBhvr>
                                        <p:cTn id="27" dur="500" fill="hold"/>
                                        <p:tgtEl>
                                          <p:spTgt spid="6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strVal val="#ppt_x"/>
                                          </p:val>
                                        </p:tav>
                                        <p:tav tm="100000">
                                          <p:val>
                                            <p:strVal val="#ppt_x"/>
                                          </p:val>
                                        </p:tav>
                                      </p:tavLst>
                                    </p:anim>
                                    <p:anim calcmode="lin" valueType="num">
                                      <p:cBhvr>
                                        <p:cTn id="33" dur="500" fill="hold"/>
                                        <p:tgtEl>
                                          <p:spTgt spid="6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anim calcmode="lin" valueType="num">
                                      <p:cBhvr>
                                        <p:cTn id="44" dur="500" fill="hold"/>
                                        <p:tgtEl>
                                          <p:spTgt spid="48"/>
                                        </p:tgtEl>
                                        <p:attrNameLst>
                                          <p:attrName>ppt_x</p:attrName>
                                        </p:attrNameLst>
                                      </p:cBhvr>
                                      <p:tavLst>
                                        <p:tav tm="0">
                                          <p:val>
                                            <p:strVal val="#ppt_x"/>
                                          </p:val>
                                        </p:tav>
                                        <p:tav tm="100000">
                                          <p:val>
                                            <p:strVal val="#ppt_x"/>
                                          </p:val>
                                        </p:tav>
                                      </p:tavLst>
                                    </p:anim>
                                    <p:anim calcmode="lin" valueType="num">
                                      <p:cBhvr>
                                        <p:cTn id="45" dur="500" fill="hold"/>
                                        <p:tgtEl>
                                          <p:spTgt spid="4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anim calcmode="lin" valueType="num">
                                      <p:cBhvr>
                                        <p:cTn id="50" dur="500" fill="hold"/>
                                        <p:tgtEl>
                                          <p:spTgt spid="54"/>
                                        </p:tgtEl>
                                        <p:attrNameLst>
                                          <p:attrName>ppt_x</p:attrName>
                                        </p:attrNameLst>
                                      </p:cBhvr>
                                      <p:tavLst>
                                        <p:tav tm="0">
                                          <p:val>
                                            <p:strVal val="#ppt_x"/>
                                          </p:val>
                                        </p:tav>
                                        <p:tav tm="100000">
                                          <p:val>
                                            <p:strVal val="#ppt_x"/>
                                          </p:val>
                                        </p:tav>
                                      </p:tavLst>
                                    </p:anim>
                                    <p:anim calcmode="lin" valueType="num">
                                      <p:cBhvr>
                                        <p:cTn id="51" dur="500" fill="hold"/>
                                        <p:tgtEl>
                                          <p:spTgt spid="54"/>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anim calcmode="lin" valueType="num">
                                      <p:cBhvr>
                                        <p:cTn id="56" dur="500" fill="hold"/>
                                        <p:tgtEl>
                                          <p:spTgt spid="42"/>
                                        </p:tgtEl>
                                        <p:attrNameLst>
                                          <p:attrName>ppt_x</p:attrName>
                                        </p:attrNameLst>
                                      </p:cBhvr>
                                      <p:tavLst>
                                        <p:tav tm="0">
                                          <p:val>
                                            <p:strVal val="#ppt_x"/>
                                          </p:val>
                                        </p:tav>
                                        <p:tav tm="100000">
                                          <p:val>
                                            <p:strVal val="#ppt_x"/>
                                          </p:val>
                                        </p:tav>
                                      </p:tavLst>
                                    </p:anim>
                                    <p:anim calcmode="lin" valueType="num">
                                      <p:cBhvr>
                                        <p:cTn id="57" dur="500" fill="hold"/>
                                        <p:tgtEl>
                                          <p:spTgt spid="42"/>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7"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anim calcmode="lin" valueType="num">
                                      <p:cBhvr>
                                        <p:cTn id="62" dur="500" fill="hold"/>
                                        <p:tgtEl>
                                          <p:spTgt spid="36"/>
                                        </p:tgtEl>
                                        <p:attrNameLst>
                                          <p:attrName>ppt_x</p:attrName>
                                        </p:attrNameLst>
                                      </p:cBhvr>
                                      <p:tavLst>
                                        <p:tav tm="0">
                                          <p:val>
                                            <p:strVal val="#ppt_x"/>
                                          </p:val>
                                        </p:tav>
                                        <p:tav tm="100000">
                                          <p:val>
                                            <p:strVal val="#ppt_x"/>
                                          </p:val>
                                        </p:tav>
                                      </p:tavLst>
                                    </p:anim>
                                    <p:anim calcmode="lin" valueType="num">
                                      <p:cBhvr>
                                        <p:cTn id="63" dur="500" fill="hold"/>
                                        <p:tgtEl>
                                          <p:spTgt spid="36"/>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ppt_x</p:attrName>
                                        </p:attrNameLst>
                                      </p:cBhvr>
                                      <p:tavLst>
                                        <p:tav tm="0">
                                          <p:val>
                                            <p:strVal val="#ppt_x"/>
                                          </p:val>
                                        </p:tav>
                                        <p:tav tm="100000">
                                          <p:val>
                                            <p:strVal val="#ppt_x"/>
                                          </p:val>
                                        </p:tav>
                                      </p:tavLst>
                                    </p:anim>
                                    <p:anim calcmode="lin" valueType="num">
                                      <p:cBhvr>
                                        <p:cTn id="69" dur="500" fill="hold"/>
                                        <p:tgtEl>
                                          <p:spTgt spid="39"/>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7" presetClass="entr" presetSubtype="0" fill="hold"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anim calcmode="lin" valueType="num">
                                      <p:cBhvr>
                                        <p:cTn id="74" dur="500" fill="hold"/>
                                        <p:tgtEl>
                                          <p:spTgt spid="45"/>
                                        </p:tgtEl>
                                        <p:attrNameLst>
                                          <p:attrName>ppt_x</p:attrName>
                                        </p:attrNameLst>
                                      </p:cBhvr>
                                      <p:tavLst>
                                        <p:tav tm="0">
                                          <p:val>
                                            <p:strVal val="#ppt_x"/>
                                          </p:val>
                                        </p:tav>
                                        <p:tav tm="100000">
                                          <p:val>
                                            <p:strVal val="#ppt_x"/>
                                          </p:val>
                                        </p:tav>
                                      </p:tavLst>
                                    </p:anim>
                                    <p:anim calcmode="lin" valueType="num">
                                      <p:cBhvr>
                                        <p:cTn id="75" dur="500" fill="hold"/>
                                        <p:tgtEl>
                                          <p:spTgt spid="45"/>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nodeType="after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fade">
                                      <p:cBhvr>
                                        <p:cTn id="79" dur="500"/>
                                        <p:tgtEl>
                                          <p:spTgt spid="89"/>
                                        </p:tgtEl>
                                      </p:cBhvr>
                                    </p:animEffect>
                                    <p:anim calcmode="lin" valueType="num">
                                      <p:cBhvr>
                                        <p:cTn id="80" dur="500" fill="hold"/>
                                        <p:tgtEl>
                                          <p:spTgt spid="89"/>
                                        </p:tgtEl>
                                        <p:attrNameLst>
                                          <p:attrName>ppt_x</p:attrName>
                                        </p:attrNameLst>
                                      </p:cBhvr>
                                      <p:tavLst>
                                        <p:tav tm="0">
                                          <p:val>
                                            <p:strVal val="#ppt_x"/>
                                          </p:val>
                                        </p:tav>
                                        <p:tav tm="100000">
                                          <p:val>
                                            <p:strVal val="#ppt_x"/>
                                          </p:val>
                                        </p:tav>
                                      </p:tavLst>
                                    </p:anim>
                                    <p:anim calcmode="lin" valueType="num">
                                      <p:cBhvr>
                                        <p:cTn id="81" dur="500" fill="hold"/>
                                        <p:tgtEl>
                                          <p:spTgt spid="89"/>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22" presetClass="entr" presetSubtype="4" fill="hold" nodeType="after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childTnLst>
                          </p:cTn>
                        </p:par>
                        <p:par>
                          <p:cTn id="86" fill="hold">
                            <p:stCondLst>
                              <p:cond delay="7000"/>
                            </p:stCondLst>
                            <p:childTnLst>
                              <p:par>
                                <p:cTn id="87" presetID="22" presetClass="entr" presetSubtype="4" fill="hold" nodeType="after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wipe(down)">
                                      <p:cBhvr>
                                        <p:cTn id="89" dur="500"/>
                                        <p:tgtEl>
                                          <p:spTgt spid="88"/>
                                        </p:tgtEl>
                                      </p:cBhvr>
                                    </p:animEffect>
                                  </p:childTnLst>
                                </p:cTn>
                              </p:par>
                            </p:childTnLst>
                          </p:cTn>
                        </p:par>
                        <p:par>
                          <p:cTn id="90" fill="hold">
                            <p:stCondLst>
                              <p:cond delay="7500"/>
                            </p:stCondLst>
                            <p:childTnLst>
                              <p:par>
                                <p:cTn id="91" presetID="42" presetClass="entr" presetSubtype="0" fill="hold" nodeType="after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500"/>
                                        <p:tgtEl>
                                          <p:spTgt spid="84"/>
                                        </p:tgtEl>
                                      </p:cBhvr>
                                    </p:animEffect>
                                    <p:anim calcmode="lin" valueType="num">
                                      <p:cBhvr>
                                        <p:cTn id="94" dur="500" fill="hold"/>
                                        <p:tgtEl>
                                          <p:spTgt spid="84"/>
                                        </p:tgtEl>
                                        <p:attrNameLst>
                                          <p:attrName>ppt_x</p:attrName>
                                        </p:attrNameLst>
                                      </p:cBhvr>
                                      <p:tavLst>
                                        <p:tav tm="0">
                                          <p:val>
                                            <p:strVal val="#ppt_x"/>
                                          </p:val>
                                        </p:tav>
                                        <p:tav tm="100000">
                                          <p:val>
                                            <p:strVal val="#ppt_x"/>
                                          </p:val>
                                        </p:tav>
                                      </p:tavLst>
                                    </p:anim>
                                    <p:anim calcmode="lin" valueType="num">
                                      <p:cBhvr>
                                        <p:cTn id="95" dur="500" fill="hold"/>
                                        <p:tgtEl>
                                          <p:spTgt spid="84"/>
                                        </p:tgtEl>
                                        <p:attrNameLst>
                                          <p:attrName>ppt_y</p:attrName>
                                        </p:attrNameLst>
                                      </p:cBhvr>
                                      <p:tavLst>
                                        <p:tav tm="0">
                                          <p:val>
                                            <p:strVal val="#ppt_y+.1"/>
                                          </p:val>
                                        </p:tav>
                                        <p:tav tm="100000">
                                          <p:val>
                                            <p:strVal val="#ppt_y"/>
                                          </p:val>
                                        </p:tav>
                                      </p:tavLst>
                                    </p:anim>
                                  </p:childTnLst>
                                </p:cTn>
                              </p:par>
                            </p:childTnLst>
                          </p:cTn>
                        </p:par>
                        <p:par>
                          <p:cTn id="96" fill="hold">
                            <p:stCondLst>
                              <p:cond delay="8000"/>
                            </p:stCondLst>
                            <p:childTnLst>
                              <p:par>
                                <p:cTn id="97" presetID="42" presetClass="entr" presetSubtype="0" fill="hold" nodeType="after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anim calcmode="lin" valueType="num">
                                      <p:cBhvr>
                                        <p:cTn id="100" dur="500" fill="hold"/>
                                        <p:tgtEl>
                                          <p:spTgt spid="81"/>
                                        </p:tgtEl>
                                        <p:attrNameLst>
                                          <p:attrName>ppt_x</p:attrName>
                                        </p:attrNameLst>
                                      </p:cBhvr>
                                      <p:tavLst>
                                        <p:tav tm="0">
                                          <p:val>
                                            <p:strVal val="#ppt_x"/>
                                          </p:val>
                                        </p:tav>
                                        <p:tav tm="100000">
                                          <p:val>
                                            <p:strVal val="#ppt_x"/>
                                          </p:val>
                                        </p:tav>
                                      </p:tavLst>
                                    </p:anim>
                                    <p:anim calcmode="lin" valueType="num">
                                      <p:cBhvr>
                                        <p:cTn id="101" dur="500" fill="hold"/>
                                        <p:tgtEl>
                                          <p:spTgt spid="81"/>
                                        </p:tgtEl>
                                        <p:attrNameLst>
                                          <p:attrName>ppt_y</p:attrName>
                                        </p:attrNameLst>
                                      </p:cBhvr>
                                      <p:tavLst>
                                        <p:tav tm="0">
                                          <p:val>
                                            <p:strVal val="#ppt_y+.1"/>
                                          </p:val>
                                        </p:tav>
                                        <p:tav tm="100000">
                                          <p:val>
                                            <p:strVal val="#ppt_y"/>
                                          </p:val>
                                        </p:tav>
                                      </p:tavLst>
                                    </p:anim>
                                  </p:childTnLst>
                                </p:cTn>
                              </p:par>
                            </p:childTnLst>
                          </p:cTn>
                        </p:par>
                        <p:par>
                          <p:cTn id="102" fill="hold">
                            <p:stCondLst>
                              <p:cond delay="8500"/>
                            </p:stCondLst>
                            <p:childTnLst>
                              <p:par>
                                <p:cTn id="103" presetID="42" presetClass="entr" presetSubtype="0" fill="hold"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anim calcmode="lin" valueType="num">
                                      <p:cBhvr>
                                        <p:cTn id="106" dur="500" fill="hold"/>
                                        <p:tgtEl>
                                          <p:spTgt spid="72"/>
                                        </p:tgtEl>
                                        <p:attrNameLst>
                                          <p:attrName>ppt_x</p:attrName>
                                        </p:attrNameLst>
                                      </p:cBhvr>
                                      <p:tavLst>
                                        <p:tav tm="0">
                                          <p:val>
                                            <p:strVal val="#ppt_x"/>
                                          </p:val>
                                        </p:tav>
                                        <p:tav tm="100000">
                                          <p:val>
                                            <p:strVal val="#ppt_x"/>
                                          </p:val>
                                        </p:tav>
                                      </p:tavLst>
                                    </p:anim>
                                    <p:anim calcmode="lin" valueType="num">
                                      <p:cBhvr>
                                        <p:cTn id="107"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Group 3"/>
          <p:cNvGrpSpPr/>
          <p:nvPr/>
        </p:nvGrpSpPr>
        <p:grpSpPr>
          <a:xfrm>
            <a:off x="8334754" y="1189070"/>
            <a:ext cx="2205567" cy="2500185"/>
            <a:chOff x="6251065" y="650502"/>
            <a:chExt cx="1654175" cy="1875139"/>
          </a:xfrm>
        </p:grpSpPr>
        <p:grpSp>
          <p:nvGrpSpPr>
            <p:cNvPr id="37" name="그룹 88"/>
            <p:cNvGrpSpPr/>
            <p:nvPr/>
          </p:nvGrpSpPr>
          <p:grpSpPr>
            <a:xfrm rot="18900000">
              <a:off x="6251065" y="650502"/>
              <a:ext cx="1654175" cy="1875139"/>
              <a:chOff x="5294313" y="1089107"/>
              <a:chExt cx="1654175" cy="1875139"/>
            </a:xfrm>
          </p:grpSpPr>
          <p:grpSp>
            <p:nvGrpSpPr>
              <p:cNvPr id="39" name="그룹 73"/>
              <p:cNvGrpSpPr/>
              <p:nvPr/>
            </p:nvGrpSpPr>
            <p:grpSpPr>
              <a:xfrm>
                <a:off x="5294313" y="1127125"/>
                <a:ext cx="1654175" cy="1652588"/>
                <a:chOff x="5294313" y="1127125"/>
                <a:chExt cx="1654175" cy="1652588"/>
              </a:xfrm>
            </p:grpSpPr>
            <p:sp>
              <p:nvSpPr>
                <p:cNvPr id="41" name="Freeform 6"/>
                <p:cNvSpPr>
                  <a:spLocks/>
                </p:cNvSpPr>
                <p:nvPr/>
              </p:nvSpPr>
              <p:spPr bwMode="auto">
                <a:xfrm>
                  <a:off x="5294313" y="1127125"/>
                  <a:ext cx="1649413" cy="1652588"/>
                </a:xfrm>
                <a:custGeom>
                  <a:avLst/>
                  <a:gdLst>
                    <a:gd name="T0" fmla="*/ 604 w 604"/>
                    <a:gd name="T1" fmla="*/ 605 h 605"/>
                    <a:gd name="T2" fmla="*/ 56 w 604"/>
                    <a:gd name="T3" fmla="*/ 550 h 605"/>
                    <a:gd name="T4" fmla="*/ 0 w 604"/>
                    <a:gd name="T5" fmla="*/ 0 h 605"/>
                    <a:gd name="T6" fmla="*/ 604 w 604"/>
                    <a:gd name="T7" fmla="*/ 605 h 605"/>
                  </a:gdLst>
                  <a:ahLst/>
                  <a:cxnLst>
                    <a:cxn ang="0">
                      <a:pos x="T0" y="T1"/>
                    </a:cxn>
                    <a:cxn ang="0">
                      <a:pos x="T2" y="T3"/>
                    </a:cxn>
                    <a:cxn ang="0">
                      <a:pos x="T4" y="T5"/>
                    </a:cxn>
                    <a:cxn ang="0">
                      <a:pos x="T6" y="T7"/>
                    </a:cxn>
                  </a:cxnLst>
                  <a:rect l="0" t="0" r="r" b="b"/>
                  <a:pathLst>
                    <a:path w="604" h="605">
                      <a:moveTo>
                        <a:pt x="604" y="605"/>
                      </a:moveTo>
                      <a:cubicBezTo>
                        <a:pt x="56" y="550"/>
                        <a:pt x="56" y="550"/>
                        <a:pt x="56" y="550"/>
                      </a:cubicBezTo>
                      <a:cubicBezTo>
                        <a:pt x="0" y="0"/>
                        <a:pt x="0" y="0"/>
                        <a:pt x="0" y="0"/>
                      </a:cubicBezTo>
                      <a:cubicBezTo>
                        <a:pt x="328" y="14"/>
                        <a:pt x="591" y="277"/>
                        <a:pt x="604" y="605"/>
                      </a:cubicBezTo>
                      <a:close/>
                    </a:path>
                  </a:pathLst>
                </a:custGeom>
                <a:solidFill>
                  <a:srgbClr val="20798B"/>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42" name="Freeform 13"/>
                <p:cNvSpPr>
                  <a:spLocks/>
                </p:cNvSpPr>
                <p:nvPr/>
              </p:nvSpPr>
              <p:spPr bwMode="auto">
                <a:xfrm>
                  <a:off x="5294313" y="2630488"/>
                  <a:ext cx="1654175" cy="149225"/>
                </a:xfrm>
                <a:custGeom>
                  <a:avLst/>
                  <a:gdLst>
                    <a:gd name="T0" fmla="*/ 96 w 1042"/>
                    <a:gd name="T1" fmla="*/ 0 h 94"/>
                    <a:gd name="T2" fmla="*/ 1042 w 1042"/>
                    <a:gd name="T3" fmla="*/ 94 h 94"/>
                    <a:gd name="T4" fmla="*/ 0 w 1042"/>
                    <a:gd name="T5" fmla="*/ 94 h 94"/>
                    <a:gd name="T6" fmla="*/ 96 w 1042"/>
                    <a:gd name="T7" fmla="*/ 0 h 94"/>
                  </a:gdLst>
                  <a:ahLst/>
                  <a:cxnLst>
                    <a:cxn ang="0">
                      <a:pos x="T0" y="T1"/>
                    </a:cxn>
                    <a:cxn ang="0">
                      <a:pos x="T2" y="T3"/>
                    </a:cxn>
                    <a:cxn ang="0">
                      <a:pos x="T4" y="T5"/>
                    </a:cxn>
                    <a:cxn ang="0">
                      <a:pos x="T6" y="T7"/>
                    </a:cxn>
                  </a:cxnLst>
                  <a:rect l="0" t="0" r="r" b="b"/>
                  <a:pathLst>
                    <a:path w="1042" h="94">
                      <a:moveTo>
                        <a:pt x="96" y="0"/>
                      </a:moveTo>
                      <a:lnTo>
                        <a:pt x="1042" y="94"/>
                      </a:lnTo>
                      <a:lnTo>
                        <a:pt x="0" y="94"/>
                      </a:lnTo>
                      <a:lnTo>
                        <a:pt x="96" y="0"/>
                      </a:lnTo>
                      <a:close/>
                    </a:path>
                  </a:pathLst>
                </a:custGeom>
                <a:solidFill>
                  <a:srgbClr val="3DBAD3"/>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43" name="Freeform 14"/>
                <p:cNvSpPr>
                  <a:spLocks/>
                </p:cNvSpPr>
                <p:nvPr/>
              </p:nvSpPr>
              <p:spPr bwMode="auto">
                <a:xfrm>
                  <a:off x="5294313" y="1127125"/>
                  <a:ext cx="152400" cy="1652588"/>
                </a:xfrm>
                <a:custGeom>
                  <a:avLst/>
                  <a:gdLst>
                    <a:gd name="T0" fmla="*/ 0 w 96"/>
                    <a:gd name="T1" fmla="*/ 1041 h 1041"/>
                    <a:gd name="T2" fmla="*/ 0 w 96"/>
                    <a:gd name="T3" fmla="*/ 0 h 1041"/>
                    <a:gd name="T4" fmla="*/ 96 w 96"/>
                    <a:gd name="T5" fmla="*/ 947 h 1041"/>
                    <a:gd name="T6" fmla="*/ 0 w 96"/>
                    <a:gd name="T7" fmla="*/ 1041 h 1041"/>
                    <a:gd name="T8" fmla="*/ 0 w 96"/>
                    <a:gd name="T9" fmla="*/ 1041 h 1041"/>
                  </a:gdLst>
                  <a:ahLst/>
                  <a:cxnLst>
                    <a:cxn ang="0">
                      <a:pos x="T0" y="T1"/>
                    </a:cxn>
                    <a:cxn ang="0">
                      <a:pos x="T2" y="T3"/>
                    </a:cxn>
                    <a:cxn ang="0">
                      <a:pos x="T4" y="T5"/>
                    </a:cxn>
                    <a:cxn ang="0">
                      <a:pos x="T6" y="T7"/>
                    </a:cxn>
                    <a:cxn ang="0">
                      <a:pos x="T8" y="T9"/>
                    </a:cxn>
                  </a:cxnLst>
                  <a:rect l="0" t="0" r="r" b="b"/>
                  <a:pathLst>
                    <a:path w="96" h="1041">
                      <a:moveTo>
                        <a:pt x="0" y="1041"/>
                      </a:moveTo>
                      <a:lnTo>
                        <a:pt x="0" y="0"/>
                      </a:lnTo>
                      <a:lnTo>
                        <a:pt x="96" y="947"/>
                      </a:lnTo>
                      <a:lnTo>
                        <a:pt x="0" y="1041"/>
                      </a:lnTo>
                      <a:lnTo>
                        <a:pt x="0" y="1041"/>
                      </a:lnTo>
                      <a:close/>
                    </a:path>
                  </a:pathLst>
                </a:custGeom>
                <a:solidFill>
                  <a:srgbClr val="16525E"/>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grpSp>
          <p:sp>
            <p:nvSpPr>
              <p:cNvPr id="40" name="TextBox 19"/>
              <p:cNvSpPr txBox="1">
                <a:spLocks/>
              </p:cNvSpPr>
              <p:nvPr/>
            </p:nvSpPr>
            <p:spPr>
              <a:xfrm rot="2700000">
                <a:off x="5111368" y="1651269"/>
                <a:ext cx="1875139" cy="750816"/>
              </a:xfrm>
              <a:prstGeom prst="rect">
                <a:avLst/>
              </a:prstGeom>
              <a:noFill/>
            </p:spPr>
            <p:txBody>
              <a:bodyPr spcFirstLastPara="1" wrap="square" lIns="0" tIns="0" rIns="0" bIns="0" numCol="1" rtlCol="0">
                <a:prstTxWarp prst="textArchUp">
                  <a:avLst>
                    <a:gd name="adj" fmla="val 10994875"/>
                  </a:avLst>
                </a:prstTxWarp>
                <a:noAutofit/>
              </a:bodyPr>
              <a:lstStyle/>
              <a:p>
                <a:pPr algn="ctr">
                  <a:spcAft>
                    <a:spcPts val="400"/>
                  </a:spcAft>
                </a:pPr>
                <a:r>
                  <a:rPr lang="nb-NO" sz="1600" b="1" dirty="0">
                    <a:solidFill>
                      <a:schemeClr val="bg1"/>
                    </a:solidFill>
                    <a:latin typeface="Roboto Condensed Regular"/>
                    <a:ea typeface="Roboto Light" pitchFamily="2" charset="0"/>
                    <a:cs typeface="Roboto Condensed Regular"/>
                  </a:rPr>
                  <a:t>Insert Title Text</a:t>
                </a:r>
                <a:endParaRPr lang="en-US" sz="1600" b="1" dirty="0">
                  <a:solidFill>
                    <a:schemeClr val="bg1"/>
                  </a:solidFill>
                  <a:latin typeface="Roboto Condensed Regular"/>
                  <a:ea typeface="Roboto Light" pitchFamily="2" charset="0"/>
                  <a:cs typeface="Roboto Condensed Regular"/>
                </a:endParaRPr>
              </a:p>
            </p:txBody>
          </p:sp>
        </p:grpSp>
        <p:sp>
          <p:nvSpPr>
            <p:cNvPr id="38" name="Title 1"/>
            <p:cNvSpPr txBox="1">
              <a:spLocks/>
            </p:cNvSpPr>
            <p:nvPr/>
          </p:nvSpPr>
          <p:spPr>
            <a:xfrm>
              <a:off x="6760488" y="1519879"/>
              <a:ext cx="539750" cy="693449"/>
            </a:xfrm>
            <a:prstGeom prst="rect">
              <a:avLst/>
            </a:prstGeom>
          </p:spPr>
          <p:txBody>
            <a:bodyPr vert="horz"/>
            <a:lstStyle>
              <a:lvl1pPr algn="l" defTabSz="457200" rtl="0" eaLnBrk="1" latinLnBrk="0" hangingPunct="1">
                <a:spcBef>
                  <a:spcPct val="0"/>
                </a:spcBef>
                <a:buNone/>
                <a:defRPr sz="2400" kern="1200">
                  <a:solidFill>
                    <a:schemeClr val="tx1">
                      <a:lumMod val="65000"/>
                      <a:lumOff val="35000"/>
                    </a:schemeClr>
                  </a:solidFill>
                  <a:latin typeface="Roboto condensed"/>
                  <a:ea typeface="+mj-ea"/>
                  <a:cs typeface="Roboto condensed"/>
                </a:defRPr>
              </a:lvl1pPr>
            </a:lstStyle>
            <a:p>
              <a:pPr algn="ctr"/>
              <a:r>
                <a:rPr lang="en-US" sz="4800" dirty="0">
                  <a:solidFill>
                    <a:srgbClr val="FFFFFF"/>
                  </a:solidFill>
                  <a:latin typeface="Roboto condensed light"/>
                  <a:cs typeface="Roboto condensed light"/>
                </a:rPr>
                <a:t>S</a:t>
              </a:r>
            </a:p>
          </p:txBody>
        </p:sp>
      </p:grpSp>
      <p:grpSp>
        <p:nvGrpSpPr>
          <p:cNvPr id="44" name="Group 4"/>
          <p:cNvGrpSpPr/>
          <p:nvPr/>
        </p:nvGrpSpPr>
        <p:grpSpPr>
          <a:xfrm>
            <a:off x="9174732" y="2741304"/>
            <a:ext cx="2907345" cy="3060509"/>
            <a:chOff x="6881048" y="1814678"/>
            <a:chExt cx="2180509" cy="2295382"/>
          </a:xfrm>
        </p:grpSpPr>
        <p:sp>
          <p:nvSpPr>
            <p:cNvPr id="45" name="Freeform 7"/>
            <p:cNvSpPr>
              <a:spLocks/>
            </p:cNvSpPr>
            <p:nvPr/>
          </p:nvSpPr>
          <p:spPr bwMode="auto">
            <a:xfrm rot="18900000">
              <a:off x="7412144" y="1928198"/>
              <a:ext cx="1649413" cy="1652588"/>
            </a:xfrm>
            <a:custGeom>
              <a:avLst/>
              <a:gdLst>
                <a:gd name="T0" fmla="*/ 604 w 604"/>
                <a:gd name="T1" fmla="*/ 0 h 605"/>
                <a:gd name="T2" fmla="*/ 0 w 604"/>
                <a:gd name="T3" fmla="*/ 605 h 605"/>
                <a:gd name="T4" fmla="*/ 56 w 604"/>
                <a:gd name="T5" fmla="*/ 56 h 605"/>
                <a:gd name="T6" fmla="*/ 604 w 604"/>
                <a:gd name="T7" fmla="*/ 0 h 605"/>
              </a:gdLst>
              <a:ahLst/>
              <a:cxnLst>
                <a:cxn ang="0">
                  <a:pos x="T0" y="T1"/>
                </a:cxn>
                <a:cxn ang="0">
                  <a:pos x="T2" y="T3"/>
                </a:cxn>
                <a:cxn ang="0">
                  <a:pos x="T4" y="T5"/>
                </a:cxn>
                <a:cxn ang="0">
                  <a:pos x="T6" y="T7"/>
                </a:cxn>
              </a:cxnLst>
              <a:rect l="0" t="0" r="r" b="b"/>
              <a:pathLst>
                <a:path w="604" h="605">
                  <a:moveTo>
                    <a:pt x="604" y="0"/>
                  </a:moveTo>
                  <a:cubicBezTo>
                    <a:pt x="591" y="328"/>
                    <a:pt x="328" y="591"/>
                    <a:pt x="0" y="605"/>
                  </a:cubicBezTo>
                  <a:cubicBezTo>
                    <a:pt x="56" y="56"/>
                    <a:pt x="56" y="56"/>
                    <a:pt x="56" y="56"/>
                  </a:cubicBezTo>
                  <a:lnTo>
                    <a:pt x="604" y="0"/>
                  </a:lnTo>
                  <a:close/>
                </a:path>
              </a:pathLst>
            </a:custGeom>
            <a:solidFill>
              <a:schemeClr val="bg1">
                <a:lumMod val="85000"/>
              </a:schemeClr>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46" name="Freeform 17"/>
            <p:cNvSpPr>
              <a:spLocks/>
            </p:cNvSpPr>
            <p:nvPr/>
          </p:nvSpPr>
          <p:spPr bwMode="auto">
            <a:xfrm rot="18900000">
              <a:off x="6881048" y="2146213"/>
              <a:ext cx="1654175" cy="152400"/>
            </a:xfrm>
            <a:custGeom>
              <a:avLst/>
              <a:gdLst>
                <a:gd name="T0" fmla="*/ 96 w 1042"/>
                <a:gd name="T1" fmla="*/ 96 h 96"/>
                <a:gd name="T2" fmla="*/ 1042 w 1042"/>
                <a:gd name="T3" fmla="*/ 0 h 96"/>
                <a:gd name="T4" fmla="*/ 0 w 1042"/>
                <a:gd name="T5" fmla="*/ 0 h 96"/>
                <a:gd name="T6" fmla="*/ 96 w 1042"/>
                <a:gd name="T7" fmla="*/ 96 h 96"/>
              </a:gdLst>
              <a:ahLst/>
              <a:cxnLst>
                <a:cxn ang="0">
                  <a:pos x="T0" y="T1"/>
                </a:cxn>
                <a:cxn ang="0">
                  <a:pos x="T2" y="T3"/>
                </a:cxn>
                <a:cxn ang="0">
                  <a:pos x="T4" y="T5"/>
                </a:cxn>
                <a:cxn ang="0">
                  <a:pos x="T6" y="T7"/>
                </a:cxn>
              </a:cxnLst>
              <a:rect l="0" t="0" r="r" b="b"/>
              <a:pathLst>
                <a:path w="1042" h="96">
                  <a:moveTo>
                    <a:pt x="96" y="96"/>
                  </a:moveTo>
                  <a:lnTo>
                    <a:pt x="1042" y="0"/>
                  </a:lnTo>
                  <a:lnTo>
                    <a:pt x="0" y="0"/>
                  </a:lnTo>
                  <a:lnTo>
                    <a:pt x="96" y="96"/>
                  </a:lnTo>
                  <a:close/>
                </a:path>
              </a:pathLst>
            </a:custGeom>
            <a:solidFill>
              <a:schemeClr val="bg1">
                <a:lumMod val="65000"/>
              </a:schemeClr>
            </a:solidFill>
            <a:ln w="6350" cap="rnd">
              <a:noFill/>
              <a:prstDash val="solid"/>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47" name="Freeform 18"/>
            <p:cNvSpPr>
              <a:spLocks/>
            </p:cNvSpPr>
            <p:nvPr/>
          </p:nvSpPr>
          <p:spPr bwMode="auto">
            <a:xfrm rot="18900000">
              <a:off x="7631377" y="2457472"/>
              <a:ext cx="152400" cy="1652588"/>
            </a:xfrm>
            <a:custGeom>
              <a:avLst/>
              <a:gdLst>
                <a:gd name="T0" fmla="*/ 0 w 96"/>
                <a:gd name="T1" fmla="*/ 0 h 1041"/>
                <a:gd name="T2" fmla="*/ 0 w 96"/>
                <a:gd name="T3" fmla="*/ 1041 h 1041"/>
                <a:gd name="T4" fmla="*/ 96 w 96"/>
                <a:gd name="T5" fmla="*/ 96 h 1041"/>
                <a:gd name="T6" fmla="*/ 0 w 96"/>
                <a:gd name="T7" fmla="*/ 0 h 1041"/>
                <a:gd name="T8" fmla="*/ 0 w 96"/>
                <a:gd name="T9" fmla="*/ 0 h 1041"/>
              </a:gdLst>
              <a:ahLst/>
              <a:cxnLst>
                <a:cxn ang="0">
                  <a:pos x="T0" y="T1"/>
                </a:cxn>
                <a:cxn ang="0">
                  <a:pos x="T2" y="T3"/>
                </a:cxn>
                <a:cxn ang="0">
                  <a:pos x="T4" y="T5"/>
                </a:cxn>
                <a:cxn ang="0">
                  <a:pos x="T6" y="T7"/>
                </a:cxn>
                <a:cxn ang="0">
                  <a:pos x="T8" y="T9"/>
                </a:cxn>
              </a:cxnLst>
              <a:rect l="0" t="0" r="r" b="b"/>
              <a:pathLst>
                <a:path w="96" h="1041">
                  <a:moveTo>
                    <a:pt x="0" y="0"/>
                  </a:moveTo>
                  <a:lnTo>
                    <a:pt x="0" y="1041"/>
                  </a:lnTo>
                  <a:lnTo>
                    <a:pt x="96" y="96"/>
                  </a:lnTo>
                  <a:lnTo>
                    <a:pt x="0" y="0"/>
                  </a:lnTo>
                  <a:lnTo>
                    <a:pt x="0" y="0"/>
                  </a:lnTo>
                  <a:close/>
                </a:path>
              </a:pathLst>
            </a:custGeom>
            <a:solidFill>
              <a:schemeClr val="bg1">
                <a:lumMod val="75000"/>
              </a:schemeClr>
            </a:solidFill>
            <a:ln w="6350" cap="rnd">
              <a:noFill/>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48" name="TextBox 9"/>
            <p:cNvSpPr txBox="1">
              <a:spLocks/>
            </p:cNvSpPr>
            <p:nvPr/>
          </p:nvSpPr>
          <p:spPr>
            <a:xfrm rot="16200000">
              <a:off x="7254532" y="2376840"/>
              <a:ext cx="1875139" cy="750816"/>
            </a:xfrm>
            <a:prstGeom prst="rect">
              <a:avLst/>
            </a:prstGeom>
            <a:noFill/>
          </p:spPr>
          <p:txBody>
            <a:bodyPr spcFirstLastPara="1" wrap="square" lIns="0" tIns="0" rIns="0" bIns="0" numCol="1" rtlCol="0">
              <a:prstTxWarp prst="textArchDown">
                <a:avLst/>
              </a:prstTxWarp>
              <a:noAutofit/>
            </a:bodyPr>
            <a:lstStyle/>
            <a:p>
              <a:pPr algn="ctr">
                <a:spcAft>
                  <a:spcPts val="400"/>
                </a:spcAft>
              </a:pPr>
              <a:r>
                <a:rPr lang="nb-NO" sz="1600" b="1" dirty="0">
                  <a:solidFill>
                    <a:schemeClr val="tx1">
                      <a:lumMod val="50000"/>
                      <a:lumOff val="50000"/>
                    </a:schemeClr>
                  </a:solidFill>
                  <a:latin typeface="Roboto Condensed Regular"/>
                  <a:ea typeface="Roboto Light" pitchFamily="2" charset="0"/>
                  <a:cs typeface="Roboto Condensed Regular"/>
                </a:rPr>
                <a:t>Insert Title Text</a:t>
              </a:r>
              <a:endParaRPr lang="en-US" sz="1600" b="1" dirty="0">
                <a:solidFill>
                  <a:schemeClr val="tx1">
                    <a:lumMod val="50000"/>
                    <a:lumOff val="50000"/>
                  </a:schemeClr>
                </a:solidFill>
                <a:latin typeface="Roboto Condensed Regular"/>
                <a:ea typeface="Roboto Light" pitchFamily="2" charset="0"/>
                <a:cs typeface="Roboto Condensed Regular"/>
              </a:endParaRPr>
            </a:p>
          </p:txBody>
        </p:sp>
        <p:sp>
          <p:nvSpPr>
            <p:cNvPr id="49" name="Title 1"/>
            <p:cNvSpPr txBox="1">
              <a:spLocks/>
            </p:cNvSpPr>
            <p:nvPr/>
          </p:nvSpPr>
          <p:spPr>
            <a:xfrm>
              <a:off x="7624758" y="2358664"/>
              <a:ext cx="539750" cy="693449"/>
            </a:xfrm>
            <a:prstGeom prst="rect">
              <a:avLst/>
            </a:prstGeom>
          </p:spPr>
          <p:txBody>
            <a:bodyPr vert="horz"/>
            <a:lstStyle>
              <a:lvl1pPr algn="l" defTabSz="457200" rtl="0" eaLnBrk="1" latinLnBrk="0" hangingPunct="1">
                <a:spcBef>
                  <a:spcPct val="0"/>
                </a:spcBef>
                <a:buNone/>
                <a:defRPr sz="2400" kern="1200">
                  <a:solidFill>
                    <a:schemeClr val="tx1">
                      <a:lumMod val="65000"/>
                      <a:lumOff val="35000"/>
                    </a:schemeClr>
                  </a:solidFill>
                  <a:latin typeface="Roboto condensed"/>
                  <a:ea typeface="+mj-ea"/>
                  <a:cs typeface="Roboto condensed"/>
                </a:defRPr>
              </a:lvl1pPr>
            </a:lstStyle>
            <a:p>
              <a:pPr algn="ctr"/>
              <a:r>
                <a:rPr lang="en-US" sz="4800" dirty="0">
                  <a:solidFill>
                    <a:srgbClr val="FFFFFF"/>
                  </a:solidFill>
                  <a:latin typeface="Roboto condensed light"/>
                  <a:cs typeface="Roboto condensed light"/>
                </a:rPr>
                <a:t>W</a:t>
              </a:r>
            </a:p>
          </p:txBody>
        </p:sp>
      </p:grpSp>
      <p:grpSp>
        <p:nvGrpSpPr>
          <p:cNvPr id="50" name="Group 23"/>
          <p:cNvGrpSpPr/>
          <p:nvPr/>
        </p:nvGrpSpPr>
        <p:grpSpPr>
          <a:xfrm>
            <a:off x="6647158" y="2182166"/>
            <a:ext cx="2909149" cy="3128559"/>
            <a:chOff x="4985368" y="1395324"/>
            <a:chExt cx="2181862" cy="2346419"/>
          </a:xfrm>
        </p:grpSpPr>
        <p:sp>
          <p:nvSpPr>
            <p:cNvPr id="51" name="Freeform 7"/>
            <p:cNvSpPr>
              <a:spLocks/>
            </p:cNvSpPr>
            <p:nvPr/>
          </p:nvSpPr>
          <p:spPr bwMode="auto">
            <a:xfrm rot="2700000" flipH="1">
              <a:off x="4986955" y="1928196"/>
              <a:ext cx="1649413" cy="1652588"/>
            </a:xfrm>
            <a:custGeom>
              <a:avLst/>
              <a:gdLst>
                <a:gd name="T0" fmla="*/ 604 w 604"/>
                <a:gd name="T1" fmla="*/ 0 h 605"/>
                <a:gd name="T2" fmla="*/ 0 w 604"/>
                <a:gd name="T3" fmla="*/ 605 h 605"/>
                <a:gd name="T4" fmla="*/ 56 w 604"/>
                <a:gd name="T5" fmla="*/ 56 h 605"/>
                <a:gd name="T6" fmla="*/ 604 w 604"/>
                <a:gd name="T7" fmla="*/ 0 h 605"/>
              </a:gdLst>
              <a:ahLst/>
              <a:cxnLst>
                <a:cxn ang="0">
                  <a:pos x="T0" y="T1"/>
                </a:cxn>
                <a:cxn ang="0">
                  <a:pos x="T2" y="T3"/>
                </a:cxn>
                <a:cxn ang="0">
                  <a:pos x="T4" y="T5"/>
                </a:cxn>
                <a:cxn ang="0">
                  <a:pos x="T6" y="T7"/>
                </a:cxn>
              </a:cxnLst>
              <a:rect l="0" t="0" r="r" b="b"/>
              <a:pathLst>
                <a:path w="604" h="605">
                  <a:moveTo>
                    <a:pt x="604" y="0"/>
                  </a:moveTo>
                  <a:cubicBezTo>
                    <a:pt x="591" y="328"/>
                    <a:pt x="328" y="591"/>
                    <a:pt x="0" y="605"/>
                  </a:cubicBezTo>
                  <a:cubicBezTo>
                    <a:pt x="56" y="56"/>
                    <a:pt x="56" y="56"/>
                    <a:pt x="56" y="56"/>
                  </a:cubicBezTo>
                  <a:lnTo>
                    <a:pt x="604" y="0"/>
                  </a:lnTo>
                  <a:close/>
                </a:path>
              </a:pathLst>
            </a:custGeom>
            <a:solidFill>
              <a:schemeClr val="bg1">
                <a:lumMod val="85000"/>
              </a:schemeClr>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52" name="Freeform 17"/>
            <p:cNvSpPr>
              <a:spLocks/>
            </p:cNvSpPr>
            <p:nvPr/>
          </p:nvSpPr>
          <p:spPr bwMode="auto">
            <a:xfrm rot="2700000" flipH="1">
              <a:off x="5514408" y="2146212"/>
              <a:ext cx="1654175" cy="152400"/>
            </a:xfrm>
            <a:custGeom>
              <a:avLst/>
              <a:gdLst>
                <a:gd name="T0" fmla="*/ 96 w 1042"/>
                <a:gd name="T1" fmla="*/ 96 h 96"/>
                <a:gd name="T2" fmla="*/ 1042 w 1042"/>
                <a:gd name="T3" fmla="*/ 0 h 96"/>
                <a:gd name="T4" fmla="*/ 0 w 1042"/>
                <a:gd name="T5" fmla="*/ 0 h 96"/>
                <a:gd name="T6" fmla="*/ 96 w 1042"/>
                <a:gd name="T7" fmla="*/ 96 h 96"/>
              </a:gdLst>
              <a:ahLst/>
              <a:cxnLst>
                <a:cxn ang="0">
                  <a:pos x="T0" y="T1"/>
                </a:cxn>
                <a:cxn ang="0">
                  <a:pos x="T2" y="T3"/>
                </a:cxn>
                <a:cxn ang="0">
                  <a:pos x="T4" y="T5"/>
                </a:cxn>
                <a:cxn ang="0">
                  <a:pos x="T6" y="T7"/>
                </a:cxn>
              </a:cxnLst>
              <a:rect l="0" t="0" r="r" b="b"/>
              <a:pathLst>
                <a:path w="1042" h="96">
                  <a:moveTo>
                    <a:pt x="96" y="96"/>
                  </a:moveTo>
                  <a:lnTo>
                    <a:pt x="1042" y="0"/>
                  </a:lnTo>
                  <a:lnTo>
                    <a:pt x="0" y="0"/>
                  </a:lnTo>
                  <a:lnTo>
                    <a:pt x="96" y="96"/>
                  </a:lnTo>
                  <a:close/>
                </a:path>
              </a:pathLst>
            </a:custGeom>
            <a:solidFill>
              <a:schemeClr val="bg1">
                <a:lumMod val="65000"/>
              </a:schemeClr>
            </a:solidFill>
            <a:ln w="6350" cap="rnd">
              <a:noFill/>
              <a:prstDash val="solid"/>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3" name="Freeform 18"/>
            <p:cNvSpPr>
              <a:spLocks/>
            </p:cNvSpPr>
            <p:nvPr/>
          </p:nvSpPr>
          <p:spPr bwMode="auto">
            <a:xfrm rot="2700000" flipH="1">
              <a:off x="6264736" y="2457472"/>
              <a:ext cx="152400" cy="1652588"/>
            </a:xfrm>
            <a:custGeom>
              <a:avLst/>
              <a:gdLst>
                <a:gd name="T0" fmla="*/ 0 w 96"/>
                <a:gd name="T1" fmla="*/ 0 h 1041"/>
                <a:gd name="T2" fmla="*/ 0 w 96"/>
                <a:gd name="T3" fmla="*/ 1041 h 1041"/>
                <a:gd name="T4" fmla="*/ 96 w 96"/>
                <a:gd name="T5" fmla="*/ 96 h 1041"/>
                <a:gd name="T6" fmla="*/ 0 w 96"/>
                <a:gd name="T7" fmla="*/ 0 h 1041"/>
                <a:gd name="T8" fmla="*/ 0 w 96"/>
                <a:gd name="T9" fmla="*/ 0 h 1041"/>
              </a:gdLst>
              <a:ahLst/>
              <a:cxnLst>
                <a:cxn ang="0">
                  <a:pos x="T0" y="T1"/>
                </a:cxn>
                <a:cxn ang="0">
                  <a:pos x="T2" y="T3"/>
                </a:cxn>
                <a:cxn ang="0">
                  <a:pos x="T4" y="T5"/>
                </a:cxn>
                <a:cxn ang="0">
                  <a:pos x="T6" y="T7"/>
                </a:cxn>
                <a:cxn ang="0">
                  <a:pos x="T8" y="T9"/>
                </a:cxn>
              </a:cxnLst>
              <a:rect l="0" t="0" r="r" b="b"/>
              <a:pathLst>
                <a:path w="96" h="1041">
                  <a:moveTo>
                    <a:pt x="0" y="0"/>
                  </a:moveTo>
                  <a:lnTo>
                    <a:pt x="0" y="1041"/>
                  </a:lnTo>
                  <a:lnTo>
                    <a:pt x="96" y="96"/>
                  </a:lnTo>
                  <a:lnTo>
                    <a:pt x="0" y="0"/>
                  </a:lnTo>
                  <a:lnTo>
                    <a:pt x="0" y="0"/>
                  </a:lnTo>
                  <a:close/>
                </a:path>
              </a:pathLst>
            </a:custGeom>
            <a:solidFill>
              <a:schemeClr val="bg1">
                <a:lumMod val="75000"/>
              </a:schemeClr>
            </a:solidFill>
            <a:ln w="6350" cap="rnd">
              <a:noFill/>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54" name="TextBox 24"/>
            <p:cNvSpPr txBox="1">
              <a:spLocks/>
            </p:cNvSpPr>
            <p:nvPr/>
          </p:nvSpPr>
          <p:spPr>
            <a:xfrm rot="16200000">
              <a:off x="4966450" y="2428766"/>
              <a:ext cx="1875139" cy="750816"/>
            </a:xfrm>
            <a:prstGeom prst="rect">
              <a:avLst/>
            </a:prstGeom>
            <a:noFill/>
          </p:spPr>
          <p:txBody>
            <a:bodyPr spcFirstLastPara="1" wrap="square" lIns="0" tIns="0" rIns="0" bIns="0" numCol="1" rtlCol="0">
              <a:prstTxWarp prst="textArchUp">
                <a:avLst>
                  <a:gd name="adj" fmla="val 10994875"/>
                </a:avLst>
              </a:prstTxWarp>
              <a:noAutofit/>
            </a:bodyPr>
            <a:lstStyle/>
            <a:p>
              <a:pPr algn="ctr">
                <a:spcAft>
                  <a:spcPts val="400"/>
                </a:spcAft>
              </a:pPr>
              <a:r>
                <a:rPr lang="nb-NO" sz="1600" b="1" dirty="0">
                  <a:solidFill>
                    <a:srgbClr val="7F7F7F"/>
                  </a:solidFill>
                  <a:latin typeface="Roboto Condensed Regular"/>
                  <a:ea typeface="Roboto Light" pitchFamily="2" charset="0"/>
                  <a:cs typeface="Roboto Condensed Regular"/>
                </a:rPr>
                <a:t>Insert Title Text</a:t>
              </a:r>
              <a:endParaRPr lang="en-US" sz="1600" b="1" dirty="0">
                <a:solidFill>
                  <a:srgbClr val="7F7F7F"/>
                </a:solidFill>
                <a:latin typeface="Roboto Condensed Regular"/>
                <a:ea typeface="Roboto Light" pitchFamily="2" charset="0"/>
                <a:cs typeface="Roboto Condensed Regular"/>
              </a:endParaRPr>
            </a:p>
          </p:txBody>
        </p:sp>
        <p:sp>
          <p:nvSpPr>
            <p:cNvPr id="55" name="Title 1"/>
            <p:cNvSpPr txBox="1">
              <a:spLocks/>
            </p:cNvSpPr>
            <p:nvPr/>
          </p:nvSpPr>
          <p:spPr>
            <a:xfrm>
              <a:off x="5910258" y="2358664"/>
              <a:ext cx="539750" cy="693449"/>
            </a:xfrm>
            <a:prstGeom prst="rect">
              <a:avLst/>
            </a:prstGeom>
          </p:spPr>
          <p:txBody>
            <a:bodyPr vert="horz"/>
            <a:lstStyle>
              <a:lvl1pPr algn="l" defTabSz="457200" rtl="0" eaLnBrk="1" latinLnBrk="0" hangingPunct="1">
                <a:spcBef>
                  <a:spcPct val="0"/>
                </a:spcBef>
                <a:buNone/>
                <a:defRPr sz="2400" kern="1200">
                  <a:solidFill>
                    <a:schemeClr val="tx1">
                      <a:lumMod val="65000"/>
                      <a:lumOff val="35000"/>
                    </a:schemeClr>
                  </a:solidFill>
                  <a:latin typeface="Roboto condensed"/>
                  <a:ea typeface="+mj-ea"/>
                  <a:cs typeface="Roboto condensed"/>
                </a:defRPr>
              </a:lvl1pPr>
            </a:lstStyle>
            <a:p>
              <a:pPr algn="ctr"/>
              <a:r>
                <a:rPr lang="en-US" sz="4800" dirty="0">
                  <a:solidFill>
                    <a:srgbClr val="FFFFFF"/>
                  </a:solidFill>
                  <a:latin typeface="Roboto condensed light"/>
                  <a:cs typeface="Roboto condensed light"/>
                </a:rPr>
                <a:t>T</a:t>
              </a:r>
            </a:p>
          </p:txBody>
        </p:sp>
      </p:grpSp>
      <p:grpSp>
        <p:nvGrpSpPr>
          <p:cNvPr id="56" name="Group 25"/>
          <p:cNvGrpSpPr/>
          <p:nvPr/>
        </p:nvGrpSpPr>
        <p:grpSpPr>
          <a:xfrm>
            <a:off x="8236330" y="4357586"/>
            <a:ext cx="2209439" cy="2500185"/>
            <a:chOff x="6177247" y="3026889"/>
            <a:chExt cx="1657079" cy="1875139"/>
          </a:xfrm>
        </p:grpSpPr>
        <p:grpSp>
          <p:nvGrpSpPr>
            <p:cNvPr id="57" name="그룹 86"/>
            <p:cNvGrpSpPr/>
            <p:nvPr/>
          </p:nvGrpSpPr>
          <p:grpSpPr>
            <a:xfrm rot="18900000">
              <a:off x="6177247" y="3026889"/>
              <a:ext cx="1657079" cy="1875139"/>
              <a:chOff x="3561328" y="2718296"/>
              <a:chExt cx="1657079" cy="1875139"/>
            </a:xfrm>
          </p:grpSpPr>
          <p:grpSp>
            <p:nvGrpSpPr>
              <p:cNvPr id="59" name="그룹 75"/>
              <p:cNvGrpSpPr/>
              <p:nvPr/>
            </p:nvGrpSpPr>
            <p:grpSpPr>
              <a:xfrm>
                <a:off x="3561328" y="2855621"/>
                <a:ext cx="1657079" cy="1657078"/>
                <a:chOff x="3561328" y="2855621"/>
                <a:chExt cx="1657079" cy="1657078"/>
              </a:xfrm>
            </p:grpSpPr>
            <p:sp>
              <p:nvSpPr>
                <p:cNvPr id="61" name="Freeform 8"/>
                <p:cNvSpPr>
                  <a:spLocks/>
                </p:cNvSpPr>
                <p:nvPr/>
              </p:nvSpPr>
              <p:spPr bwMode="auto">
                <a:xfrm>
                  <a:off x="3561328" y="2860111"/>
                  <a:ext cx="1652588" cy="1652588"/>
                </a:xfrm>
                <a:custGeom>
                  <a:avLst/>
                  <a:gdLst>
                    <a:gd name="T0" fmla="*/ 605 w 605"/>
                    <a:gd name="T1" fmla="*/ 605 h 605"/>
                    <a:gd name="T2" fmla="*/ 0 w 605"/>
                    <a:gd name="T3" fmla="*/ 0 h 605"/>
                    <a:gd name="T4" fmla="*/ 550 w 605"/>
                    <a:gd name="T5" fmla="*/ 56 h 605"/>
                    <a:gd name="T6" fmla="*/ 605 w 605"/>
                    <a:gd name="T7" fmla="*/ 605 h 605"/>
                  </a:gdLst>
                  <a:ahLst/>
                  <a:cxnLst>
                    <a:cxn ang="0">
                      <a:pos x="T0" y="T1"/>
                    </a:cxn>
                    <a:cxn ang="0">
                      <a:pos x="T2" y="T3"/>
                    </a:cxn>
                    <a:cxn ang="0">
                      <a:pos x="T4" y="T5"/>
                    </a:cxn>
                    <a:cxn ang="0">
                      <a:pos x="T6" y="T7"/>
                    </a:cxn>
                  </a:cxnLst>
                  <a:rect l="0" t="0" r="r" b="b"/>
                  <a:pathLst>
                    <a:path w="605" h="605">
                      <a:moveTo>
                        <a:pt x="605" y="605"/>
                      </a:moveTo>
                      <a:cubicBezTo>
                        <a:pt x="277" y="592"/>
                        <a:pt x="13" y="329"/>
                        <a:pt x="0" y="0"/>
                      </a:cubicBezTo>
                      <a:cubicBezTo>
                        <a:pt x="550" y="56"/>
                        <a:pt x="550" y="56"/>
                        <a:pt x="550" y="56"/>
                      </a:cubicBezTo>
                      <a:lnTo>
                        <a:pt x="605" y="605"/>
                      </a:lnTo>
                      <a:close/>
                    </a:path>
                  </a:pathLst>
                </a:custGeom>
                <a:solidFill>
                  <a:schemeClr val="bg1">
                    <a:lumMod val="85000"/>
                  </a:schemeClr>
                </a:solidFill>
                <a:ln w="6350" cap="rnd"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62" name="Freeform 15"/>
                <p:cNvSpPr>
                  <a:spLocks/>
                </p:cNvSpPr>
                <p:nvPr/>
              </p:nvSpPr>
              <p:spPr bwMode="auto">
                <a:xfrm>
                  <a:off x="3565819" y="2855621"/>
                  <a:ext cx="1652588" cy="152400"/>
                </a:xfrm>
                <a:custGeom>
                  <a:avLst/>
                  <a:gdLst>
                    <a:gd name="T0" fmla="*/ 946 w 1041"/>
                    <a:gd name="T1" fmla="*/ 96 h 96"/>
                    <a:gd name="T2" fmla="*/ 0 w 1041"/>
                    <a:gd name="T3" fmla="*/ 0 h 96"/>
                    <a:gd name="T4" fmla="*/ 1041 w 1041"/>
                    <a:gd name="T5" fmla="*/ 0 h 96"/>
                    <a:gd name="T6" fmla="*/ 946 w 1041"/>
                    <a:gd name="T7" fmla="*/ 96 h 96"/>
                  </a:gdLst>
                  <a:ahLst/>
                  <a:cxnLst>
                    <a:cxn ang="0">
                      <a:pos x="T0" y="T1"/>
                    </a:cxn>
                    <a:cxn ang="0">
                      <a:pos x="T2" y="T3"/>
                    </a:cxn>
                    <a:cxn ang="0">
                      <a:pos x="T4" y="T5"/>
                    </a:cxn>
                    <a:cxn ang="0">
                      <a:pos x="T6" y="T7"/>
                    </a:cxn>
                  </a:cxnLst>
                  <a:rect l="0" t="0" r="r" b="b"/>
                  <a:pathLst>
                    <a:path w="1041" h="96">
                      <a:moveTo>
                        <a:pt x="946" y="96"/>
                      </a:moveTo>
                      <a:lnTo>
                        <a:pt x="0" y="0"/>
                      </a:lnTo>
                      <a:lnTo>
                        <a:pt x="1041" y="0"/>
                      </a:lnTo>
                      <a:lnTo>
                        <a:pt x="946" y="96"/>
                      </a:lnTo>
                      <a:close/>
                    </a:path>
                  </a:pathLst>
                </a:custGeom>
                <a:solidFill>
                  <a:schemeClr val="bg1">
                    <a:lumMod val="65000"/>
                  </a:schemeClr>
                </a:solidFill>
                <a:ln w="6350" cap="rnd">
                  <a:noFill/>
                  <a:prstDash val="solid"/>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sp>
              <p:nvSpPr>
                <p:cNvPr id="63" name="Freeform 16"/>
                <p:cNvSpPr>
                  <a:spLocks/>
                </p:cNvSpPr>
                <p:nvPr/>
              </p:nvSpPr>
              <p:spPr bwMode="auto">
                <a:xfrm>
                  <a:off x="5067593" y="2855621"/>
                  <a:ext cx="150813" cy="1652588"/>
                </a:xfrm>
                <a:custGeom>
                  <a:avLst/>
                  <a:gdLst>
                    <a:gd name="T0" fmla="*/ 95 w 95"/>
                    <a:gd name="T1" fmla="*/ 0 h 1041"/>
                    <a:gd name="T2" fmla="*/ 95 w 95"/>
                    <a:gd name="T3" fmla="*/ 1041 h 1041"/>
                    <a:gd name="T4" fmla="*/ 0 w 95"/>
                    <a:gd name="T5" fmla="*/ 96 h 1041"/>
                    <a:gd name="T6" fmla="*/ 95 w 95"/>
                    <a:gd name="T7" fmla="*/ 0 h 1041"/>
                    <a:gd name="T8" fmla="*/ 95 w 95"/>
                    <a:gd name="T9" fmla="*/ 0 h 1041"/>
                  </a:gdLst>
                  <a:ahLst/>
                  <a:cxnLst>
                    <a:cxn ang="0">
                      <a:pos x="T0" y="T1"/>
                    </a:cxn>
                    <a:cxn ang="0">
                      <a:pos x="T2" y="T3"/>
                    </a:cxn>
                    <a:cxn ang="0">
                      <a:pos x="T4" y="T5"/>
                    </a:cxn>
                    <a:cxn ang="0">
                      <a:pos x="T6" y="T7"/>
                    </a:cxn>
                    <a:cxn ang="0">
                      <a:pos x="T8" y="T9"/>
                    </a:cxn>
                  </a:cxnLst>
                  <a:rect l="0" t="0" r="r" b="b"/>
                  <a:pathLst>
                    <a:path w="95" h="1041">
                      <a:moveTo>
                        <a:pt x="95" y="0"/>
                      </a:moveTo>
                      <a:lnTo>
                        <a:pt x="95" y="1041"/>
                      </a:lnTo>
                      <a:lnTo>
                        <a:pt x="0" y="96"/>
                      </a:lnTo>
                      <a:lnTo>
                        <a:pt x="95" y="0"/>
                      </a:lnTo>
                      <a:lnTo>
                        <a:pt x="95" y="0"/>
                      </a:lnTo>
                      <a:close/>
                    </a:path>
                  </a:pathLst>
                </a:custGeom>
                <a:solidFill>
                  <a:schemeClr val="bg1">
                    <a:lumMod val="75000"/>
                  </a:schemeClr>
                </a:solidFill>
                <a:ln w="6350" cap="rnd">
                  <a:noFill/>
                  <a:round/>
                  <a:headEnd/>
                  <a:tailEnd/>
                </a:ln>
                <a:effectLst/>
                <a:extLst/>
              </p:spPr>
              <p:txBody>
                <a:bodyPr vert="horz" wrap="square" lIns="121920" tIns="60960" rIns="121920" bIns="60960" numCol="1" anchor="t" anchorCtr="0" compatLnSpc="1">
                  <a:prstTxWarp prst="textNoShape">
                    <a:avLst/>
                  </a:prstTxWarp>
                </a:bodyPr>
                <a:lstStyle/>
                <a:p>
                  <a:endParaRPr lang="ko-KR" altLang="en-US" sz="2400" dirty="0"/>
                </a:p>
              </p:txBody>
            </p:sp>
          </p:grpSp>
          <p:sp>
            <p:nvSpPr>
              <p:cNvPr id="60" name="TextBox 14"/>
              <p:cNvSpPr txBox="1">
                <a:spLocks/>
              </p:cNvSpPr>
              <p:nvPr/>
            </p:nvSpPr>
            <p:spPr>
              <a:xfrm rot="2700000">
                <a:off x="3474110" y="3280458"/>
                <a:ext cx="1875139" cy="750816"/>
              </a:xfrm>
              <a:prstGeom prst="rect">
                <a:avLst/>
              </a:prstGeom>
              <a:noFill/>
            </p:spPr>
            <p:txBody>
              <a:bodyPr spcFirstLastPara="1" wrap="square" lIns="0" tIns="0" rIns="0" bIns="0" numCol="1" rtlCol="0">
                <a:prstTxWarp prst="textArchDown">
                  <a:avLst/>
                </a:prstTxWarp>
                <a:noAutofit/>
              </a:bodyPr>
              <a:lstStyle/>
              <a:p>
                <a:pPr algn="ctr">
                  <a:spcAft>
                    <a:spcPts val="400"/>
                  </a:spcAft>
                </a:pPr>
                <a:r>
                  <a:rPr lang="nb-NO" sz="1600" b="1" dirty="0">
                    <a:solidFill>
                      <a:srgbClr val="7F7F7F"/>
                    </a:solidFill>
                    <a:latin typeface="Roboto Condensed Regular"/>
                    <a:ea typeface="Roboto Light" pitchFamily="2" charset="0"/>
                    <a:cs typeface="Roboto Condensed Regular"/>
                  </a:rPr>
                  <a:t>Insert Title Text</a:t>
                </a:r>
                <a:endParaRPr lang="en-US" sz="1600" b="1" dirty="0">
                  <a:solidFill>
                    <a:srgbClr val="7F7F7F"/>
                  </a:solidFill>
                  <a:latin typeface="Roboto Condensed Regular"/>
                  <a:ea typeface="Roboto Light" pitchFamily="2" charset="0"/>
                  <a:cs typeface="Roboto Condensed Regular"/>
                </a:endParaRPr>
              </a:p>
            </p:txBody>
          </p:sp>
        </p:grpSp>
        <p:sp>
          <p:nvSpPr>
            <p:cNvPr id="58" name="Title 1"/>
            <p:cNvSpPr txBox="1">
              <a:spLocks/>
            </p:cNvSpPr>
            <p:nvPr/>
          </p:nvSpPr>
          <p:spPr>
            <a:xfrm>
              <a:off x="6760488" y="3281504"/>
              <a:ext cx="539750" cy="693449"/>
            </a:xfrm>
            <a:prstGeom prst="rect">
              <a:avLst/>
            </a:prstGeom>
          </p:spPr>
          <p:txBody>
            <a:bodyPr vert="horz"/>
            <a:lstStyle>
              <a:lvl1pPr algn="l" defTabSz="457200" rtl="0" eaLnBrk="1" latinLnBrk="0" hangingPunct="1">
                <a:spcBef>
                  <a:spcPct val="0"/>
                </a:spcBef>
                <a:buNone/>
                <a:defRPr sz="2400" kern="1200">
                  <a:solidFill>
                    <a:schemeClr val="tx1">
                      <a:lumMod val="65000"/>
                      <a:lumOff val="35000"/>
                    </a:schemeClr>
                  </a:solidFill>
                  <a:latin typeface="Roboto condensed"/>
                  <a:ea typeface="+mj-ea"/>
                  <a:cs typeface="Roboto condensed"/>
                </a:defRPr>
              </a:lvl1pPr>
            </a:lstStyle>
            <a:p>
              <a:pPr algn="ctr"/>
              <a:r>
                <a:rPr lang="en-US" sz="4800" dirty="0">
                  <a:solidFill>
                    <a:srgbClr val="FFFFFF"/>
                  </a:solidFill>
                  <a:latin typeface="Roboto condensed light"/>
                  <a:cs typeface="Roboto condensed light"/>
                </a:rPr>
                <a:t>O</a:t>
              </a:r>
            </a:p>
          </p:txBody>
        </p:sp>
      </p:grpSp>
      <p:sp>
        <p:nvSpPr>
          <p:cNvPr id="64" name="Text Placeholder 8"/>
          <p:cNvSpPr txBox="1">
            <a:spLocks/>
          </p:cNvSpPr>
          <p:nvPr/>
        </p:nvSpPr>
        <p:spPr>
          <a:xfrm>
            <a:off x="364067" y="2118057"/>
            <a:ext cx="2895600" cy="386652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067" dirty="0">
              <a:solidFill>
                <a:schemeClr val="tx1">
                  <a:lumMod val="50000"/>
                  <a:lumOff val="50000"/>
                </a:schemeClr>
              </a:solidFill>
            </a:endParaRPr>
          </a:p>
          <a:p>
            <a:pPr>
              <a:lnSpc>
                <a:spcPct val="130000"/>
              </a:lnSpc>
            </a:pPr>
            <a:r>
              <a:rPr lang="en-US" sz="1067" dirty="0">
                <a:solidFill>
                  <a:schemeClr val="tx1">
                    <a:lumMod val="50000"/>
                    <a:lumOff val="50000"/>
                  </a:schemeClr>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067" dirty="0">
              <a:solidFill>
                <a:schemeClr val="tx1">
                  <a:lumMod val="50000"/>
                  <a:lumOff val="50000"/>
                </a:schemeClr>
              </a:solidFill>
            </a:endParaRPr>
          </a:p>
        </p:txBody>
      </p:sp>
      <p:cxnSp>
        <p:nvCxnSpPr>
          <p:cNvPr id="65" name="Straight Connector 53"/>
          <p:cNvCxnSpPr/>
          <p:nvPr/>
        </p:nvCxnSpPr>
        <p:spPr>
          <a:xfrm flipV="1">
            <a:off x="3505200" y="2204839"/>
            <a:ext cx="0" cy="4267648"/>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6" name="Group 26"/>
          <p:cNvGrpSpPr/>
          <p:nvPr/>
        </p:nvGrpSpPr>
        <p:grpSpPr>
          <a:xfrm>
            <a:off x="3853630" y="2118058"/>
            <a:ext cx="3190637" cy="868972"/>
            <a:chOff x="2890222" y="1347243"/>
            <a:chExt cx="2392978" cy="651729"/>
          </a:xfrm>
        </p:grpSpPr>
        <p:grpSp>
          <p:nvGrpSpPr>
            <p:cNvPr id="67" name="Group 41"/>
            <p:cNvGrpSpPr/>
            <p:nvPr/>
          </p:nvGrpSpPr>
          <p:grpSpPr>
            <a:xfrm>
              <a:off x="3263900" y="1347243"/>
              <a:ext cx="2019300" cy="651729"/>
              <a:chOff x="1441450" y="1398043"/>
              <a:chExt cx="2019300" cy="651729"/>
            </a:xfrm>
          </p:grpSpPr>
          <p:sp>
            <p:nvSpPr>
              <p:cNvPr id="70"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chemeClr val="accent3"/>
                    </a:solidFill>
                  </a:rPr>
                  <a:t>Business Strategy</a:t>
                </a:r>
              </a:p>
            </p:txBody>
          </p:sp>
          <p:sp>
            <p:nvSpPr>
              <p:cNvPr id="71"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a:t>
                </a:r>
              </a:p>
            </p:txBody>
          </p:sp>
        </p:grpSp>
        <p:sp>
          <p:nvSpPr>
            <p:cNvPr id="68" name="Oval 54"/>
            <p:cNvSpPr/>
            <p:nvPr/>
          </p:nvSpPr>
          <p:spPr>
            <a:xfrm>
              <a:off x="2890222" y="1485120"/>
              <a:ext cx="367328" cy="367328"/>
            </a:xfrm>
            <a:prstGeom prst="ellipse">
              <a:avLst/>
            </a:prstGeom>
            <a:noFill/>
            <a:ln w="12700">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69" name="Text Placeholder 2"/>
            <p:cNvSpPr txBox="1">
              <a:spLocks/>
            </p:cNvSpPr>
            <p:nvPr/>
          </p:nvSpPr>
          <p:spPr>
            <a:xfrm>
              <a:off x="2933700" y="1513529"/>
              <a:ext cx="323850" cy="285799"/>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20798B"/>
                  </a:solidFill>
                </a:rPr>
                <a:t>S</a:t>
              </a:r>
            </a:p>
          </p:txBody>
        </p:sp>
      </p:grpSp>
      <p:grpSp>
        <p:nvGrpSpPr>
          <p:cNvPr id="72" name="Group 27"/>
          <p:cNvGrpSpPr/>
          <p:nvPr/>
        </p:nvGrpSpPr>
        <p:grpSpPr>
          <a:xfrm>
            <a:off x="3853630" y="2989422"/>
            <a:ext cx="3190637" cy="868972"/>
            <a:chOff x="2890222" y="2000766"/>
            <a:chExt cx="2392978" cy="651729"/>
          </a:xfrm>
        </p:grpSpPr>
        <p:grpSp>
          <p:nvGrpSpPr>
            <p:cNvPr id="73" name="Group 44"/>
            <p:cNvGrpSpPr/>
            <p:nvPr/>
          </p:nvGrpSpPr>
          <p:grpSpPr>
            <a:xfrm>
              <a:off x="3263900" y="2000766"/>
              <a:ext cx="2019300" cy="651729"/>
              <a:chOff x="1441450" y="1398043"/>
              <a:chExt cx="2019300" cy="651729"/>
            </a:xfrm>
          </p:grpSpPr>
          <p:sp>
            <p:nvSpPr>
              <p:cNvPr id="76"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Content Strategy</a:t>
                </a:r>
              </a:p>
            </p:txBody>
          </p:sp>
          <p:sp>
            <p:nvSpPr>
              <p:cNvPr id="77"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a:t>
                </a:r>
              </a:p>
            </p:txBody>
          </p:sp>
        </p:grpSp>
        <p:sp>
          <p:nvSpPr>
            <p:cNvPr id="74" name="Oval 55"/>
            <p:cNvSpPr/>
            <p:nvPr/>
          </p:nvSpPr>
          <p:spPr>
            <a:xfrm>
              <a:off x="2890222" y="2133079"/>
              <a:ext cx="367328" cy="367328"/>
            </a:xfrm>
            <a:prstGeom prst="ellipse">
              <a:avLst/>
            </a:prstGeom>
            <a:no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75" name="Text Placeholder 2"/>
            <p:cNvSpPr txBox="1">
              <a:spLocks/>
            </p:cNvSpPr>
            <p:nvPr/>
          </p:nvSpPr>
          <p:spPr>
            <a:xfrm>
              <a:off x="2908300" y="2171485"/>
              <a:ext cx="323850" cy="285799"/>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chemeClr val="tx1">
                      <a:lumMod val="50000"/>
                      <a:lumOff val="50000"/>
                    </a:schemeClr>
                  </a:solidFill>
                </a:rPr>
                <a:t>W</a:t>
              </a:r>
            </a:p>
          </p:txBody>
        </p:sp>
      </p:grpSp>
      <p:grpSp>
        <p:nvGrpSpPr>
          <p:cNvPr id="78" name="Group 31"/>
          <p:cNvGrpSpPr/>
          <p:nvPr/>
        </p:nvGrpSpPr>
        <p:grpSpPr>
          <a:xfrm>
            <a:off x="3853630" y="3860786"/>
            <a:ext cx="3190637" cy="868972"/>
            <a:chOff x="2890222" y="2654289"/>
            <a:chExt cx="2392978" cy="651729"/>
          </a:xfrm>
        </p:grpSpPr>
        <p:grpSp>
          <p:nvGrpSpPr>
            <p:cNvPr id="79" name="Group 47"/>
            <p:cNvGrpSpPr/>
            <p:nvPr/>
          </p:nvGrpSpPr>
          <p:grpSpPr>
            <a:xfrm>
              <a:off x="3263900" y="2654289"/>
              <a:ext cx="2019300" cy="651729"/>
              <a:chOff x="1441450" y="1398043"/>
              <a:chExt cx="2019300" cy="651729"/>
            </a:xfrm>
          </p:grpSpPr>
          <p:sp>
            <p:nvSpPr>
              <p:cNvPr id="82"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Concept &amp; idea</a:t>
                </a:r>
              </a:p>
            </p:txBody>
          </p:sp>
          <p:sp>
            <p:nvSpPr>
              <p:cNvPr id="83"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a:t>
                </a:r>
              </a:p>
            </p:txBody>
          </p:sp>
        </p:grpSp>
        <p:sp>
          <p:nvSpPr>
            <p:cNvPr id="80" name="Oval 56"/>
            <p:cNvSpPr/>
            <p:nvPr/>
          </p:nvSpPr>
          <p:spPr>
            <a:xfrm>
              <a:off x="2890222" y="2781038"/>
              <a:ext cx="367328" cy="367328"/>
            </a:xfrm>
            <a:prstGeom prst="ellipse">
              <a:avLst/>
            </a:prstGeom>
            <a:no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81" name="Text Placeholder 2"/>
            <p:cNvSpPr txBox="1">
              <a:spLocks/>
            </p:cNvSpPr>
            <p:nvPr/>
          </p:nvSpPr>
          <p:spPr>
            <a:xfrm>
              <a:off x="2933700" y="2822588"/>
              <a:ext cx="323850" cy="285799"/>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chemeClr val="tx1">
                      <a:lumMod val="50000"/>
                      <a:lumOff val="50000"/>
                    </a:schemeClr>
                  </a:solidFill>
                </a:rPr>
                <a:t>O</a:t>
              </a:r>
            </a:p>
          </p:txBody>
        </p:sp>
      </p:grpSp>
      <p:grpSp>
        <p:nvGrpSpPr>
          <p:cNvPr id="84" name="Group 62"/>
          <p:cNvGrpSpPr/>
          <p:nvPr/>
        </p:nvGrpSpPr>
        <p:grpSpPr>
          <a:xfrm>
            <a:off x="3853630" y="4732150"/>
            <a:ext cx="3190637" cy="868972"/>
            <a:chOff x="2890222" y="3307812"/>
            <a:chExt cx="2392978" cy="651729"/>
          </a:xfrm>
        </p:grpSpPr>
        <p:grpSp>
          <p:nvGrpSpPr>
            <p:cNvPr id="85" name="Group 50"/>
            <p:cNvGrpSpPr/>
            <p:nvPr/>
          </p:nvGrpSpPr>
          <p:grpSpPr>
            <a:xfrm>
              <a:off x="3263900" y="3307812"/>
              <a:ext cx="2019300" cy="651729"/>
              <a:chOff x="1441450" y="1398043"/>
              <a:chExt cx="2019300" cy="651729"/>
            </a:xfrm>
          </p:grpSpPr>
          <p:sp>
            <p:nvSpPr>
              <p:cNvPr id="8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Data Analysis</a:t>
                </a:r>
              </a:p>
            </p:txBody>
          </p:sp>
          <p:sp>
            <p:nvSpPr>
              <p:cNvPr id="8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a:t>
                </a:r>
              </a:p>
            </p:txBody>
          </p:sp>
        </p:grpSp>
        <p:sp>
          <p:nvSpPr>
            <p:cNvPr id="86" name="Oval 57"/>
            <p:cNvSpPr/>
            <p:nvPr/>
          </p:nvSpPr>
          <p:spPr>
            <a:xfrm>
              <a:off x="2890222" y="3428997"/>
              <a:ext cx="367328" cy="367328"/>
            </a:xfrm>
            <a:prstGeom prst="ellipse">
              <a:avLst/>
            </a:prstGeom>
            <a:no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87" name="Text Placeholder 2"/>
            <p:cNvSpPr txBox="1">
              <a:spLocks/>
            </p:cNvSpPr>
            <p:nvPr/>
          </p:nvSpPr>
          <p:spPr>
            <a:xfrm>
              <a:off x="2933700" y="3468645"/>
              <a:ext cx="323850" cy="285799"/>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chemeClr val="tx1">
                      <a:lumMod val="50000"/>
                      <a:lumOff val="50000"/>
                    </a:schemeClr>
                  </a:solidFill>
                </a:rPr>
                <a:t>T</a:t>
              </a:r>
            </a:p>
          </p:txBody>
        </p:sp>
      </p:grpSp>
    </p:spTree>
    <p:extLst>
      <p:ext uri="{BB962C8B-B14F-4D97-AF65-F5344CB8AC3E}">
        <p14:creationId xmlns:p14="http://schemas.microsoft.com/office/powerpoint/2010/main" val="963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ppt_x</p:attrName>
                                        </p:attrNameLst>
                                      </p:cBhvr>
                                      <p:tavLst>
                                        <p:tav tm="0">
                                          <p:val>
                                            <p:strVal val="#ppt_x+#ppt_w*1.125000"/>
                                          </p:val>
                                        </p:tav>
                                        <p:tav tm="100000">
                                          <p:val>
                                            <p:strVal val="#ppt_x"/>
                                          </p:val>
                                        </p:tav>
                                      </p:tavLst>
                                    </p:anim>
                                    <p:animEffect transition="in" filter="wipe(left)">
                                      <p:cBhvr>
                                        <p:cTn id="13" dur="500"/>
                                        <p:tgtEl>
                                          <p:spTgt spid="44"/>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ppt_y</p:attrName>
                                        </p:attrNameLst>
                                      </p:cBhvr>
                                      <p:tavLst>
                                        <p:tav tm="0">
                                          <p:val>
                                            <p:strVal val="#ppt_y+#ppt_h*1.125000"/>
                                          </p:val>
                                        </p:tav>
                                        <p:tav tm="100000">
                                          <p:val>
                                            <p:strVal val="#ppt_y"/>
                                          </p:val>
                                        </p:tav>
                                      </p:tavLst>
                                    </p:anim>
                                    <p:animEffect transition="in" filter="wipe(up)">
                                      <p:cBhvr>
                                        <p:cTn id="18" dur="500"/>
                                        <p:tgtEl>
                                          <p:spTgt spid="56"/>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p:tgtEl>
                                          <p:spTgt spid="50"/>
                                        </p:tgtEl>
                                        <p:attrNameLst>
                                          <p:attrName>ppt_x</p:attrName>
                                        </p:attrNameLst>
                                      </p:cBhvr>
                                      <p:tavLst>
                                        <p:tav tm="0">
                                          <p:val>
                                            <p:strVal val="#ppt_x-#ppt_w*1.125000"/>
                                          </p:val>
                                        </p:tav>
                                        <p:tav tm="100000">
                                          <p:val>
                                            <p:strVal val="#ppt_x"/>
                                          </p:val>
                                        </p:tav>
                                      </p:tavLst>
                                    </p:anim>
                                    <p:animEffect transition="in" filter="wipe(right)">
                                      <p:cBhvr>
                                        <p:cTn id="23" dur="500"/>
                                        <p:tgtEl>
                                          <p:spTgt spid="50"/>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p:tgtEl>
                                          <p:spTgt spid="66"/>
                                        </p:tgtEl>
                                        <p:attrNameLst>
                                          <p:attrName>ppt_y</p:attrName>
                                        </p:attrNameLst>
                                      </p:cBhvr>
                                      <p:tavLst>
                                        <p:tav tm="0">
                                          <p:val>
                                            <p:strVal val="#ppt_y+#ppt_h*1.125000"/>
                                          </p:val>
                                        </p:tav>
                                        <p:tav tm="100000">
                                          <p:val>
                                            <p:strVal val="#ppt_y"/>
                                          </p:val>
                                        </p:tav>
                                      </p:tavLst>
                                    </p:anim>
                                    <p:animEffect transition="in" filter="wipe(up)">
                                      <p:cBhvr>
                                        <p:cTn id="28" dur="500"/>
                                        <p:tgtEl>
                                          <p:spTgt spid="6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p:tgtEl>
                                          <p:spTgt spid="72"/>
                                        </p:tgtEl>
                                        <p:attrNameLst>
                                          <p:attrName>ppt_y</p:attrName>
                                        </p:attrNameLst>
                                      </p:cBhvr>
                                      <p:tavLst>
                                        <p:tav tm="0">
                                          <p:val>
                                            <p:strVal val="#ppt_y+#ppt_h*1.125000"/>
                                          </p:val>
                                        </p:tav>
                                        <p:tav tm="100000">
                                          <p:val>
                                            <p:strVal val="#ppt_y"/>
                                          </p:val>
                                        </p:tav>
                                      </p:tavLst>
                                    </p:anim>
                                    <p:animEffect transition="in" filter="wipe(up)">
                                      <p:cBhvr>
                                        <p:cTn id="33" dur="500"/>
                                        <p:tgtEl>
                                          <p:spTgt spid="72"/>
                                        </p:tgtEl>
                                      </p:cBhvr>
                                    </p:animEffect>
                                  </p:childTnLst>
                                </p:cTn>
                              </p:par>
                            </p:childTnLst>
                          </p:cTn>
                        </p:par>
                        <p:par>
                          <p:cTn id="34" fill="hold">
                            <p:stCondLst>
                              <p:cond delay="3000"/>
                            </p:stCondLst>
                            <p:childTnLst>
                              <p:par>
                                <p:cTn id="35" presetID="12" presetClass="entr" presetSubtype="4"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p:tgtEl>
                                          <p:spTgt spid="78"/>
                                        </p:tgtEl>
                                        <p:attrNameLst>
                                          <p:attrName>ppt_y</p:attrName>
                                        </p:attrNameLst>
                                      </p:cBhvr>
                                      <p:tavLst>
                                        <p:tav tm="0">
                                          <p:val>
                                            <p:strVal val="#ppt_y+#ppt_h*1.125000"/>
                                          </p:val>
                                        </p:tav>
                                        <p:tav tm="100000">
                                          <p:val>
                                            <p:strVal val="#ppt_y"/>
                                          </p:val>
                                        </p:tav>
                                      </p:tavLst>
                                    </p:anim>
                                    <p:animEffect transition="in" filter="wipe(up)">
                                      <p:cBhvr>
                                        <p:cTn id="38" dur="500"/>
                                        <p:tgtEl>
                                          <p:spTgt spid="78"/>
                                        </p:tgtEl>
                                      </p:cBhvr>
                                    </p:animEffect>
                                  </p:childTnLst>
                                </p:cTn>
                              </p:par>
                            </p:childTnLst>
                          </p:cTn>
                        </p:par>
                        <p:par>
                          <p:cTn id="39" fill="hold">
                            <p:stCondLst>
                              <p:cond delay="3500"/>
                            </p:stCondLst>
                            <p:childTnLst>
                              <p:par>
                                <p:cTn id="40" presetID="12" presetClass="entr" presetSubtype="4" fill="hold" nodeType="afterEffect">
                                  <p:stCondLst>
                                    <p:cond delay="0"/>
                                  </p:stCondLst>
                                  <p:childTnLst>
                                    <p:set>
                                      <p:cBhvr>
                                        <p:cTn id="41" dur="1" fill="hold">
                                          <p:stCondLst>
                                            <p:cond delay="0"/>
                                          </p:stCondLst>
                                        </p:cTn>
                                        <p:tgtEl>
                                          <p:spTgt spid="84"/>
                                        </p:tgtEl>
                                        <p:attrNameLst>
                                          <p:attrName>style.visibility</p:attrName>
                                        </p:attrNameLst>
                                      </p:cBhvr>
                                      <p:to>
                                        <p:strVal val="visible"/>
                                      </p:to>
                                    </p:set>
                                    <p:anim calcmode="lin" valueType="num">
                                      <p:cBhvr additive="base">
                                        <p:cTn id="42" dur="500"/>
                                        <p:tgtEl>
                                          <p:spTgt spid="84"/>
                                        </p:tgtEl>
                                        <p:attrNameLst>
                                          <p:attrName>ppt_y</p:attrName>
                                        </p:attrNameLst>
                                      </p:cBhvr>
                                      <p:tavLst>
                                        <p:tav tm="0">
                                          <p:val>
                                            <p:strVal val="#ppt_y+#ppt_h*1.125000"/>
                                          </p:val>
                                        </p:tav>
                                        <p:tav tm="100000">
                                          <p:val>
                                            <p:strVal val="#ppt_y"/>
                                          </p:val>
                                        </p:tav>
                                      </p:tavLst>
                                    </p:anim>
                                    <p:animEffect transition="in" filter="wipe(up)">
                                      <p:cBhvr>
                                        <p:cTn id="43" dur="500"/>
                                        <p:tgtEl>
                                          <p:spTgt spid="84"/>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p:tgtEl>
                                          <p:spTgt spid="64"/>
                                        </p:tgtEl>
                                        <p:attrNameLst>
                                          <p:attrName>ppt_y</p:attrName>
                                        </p:attrNameLst>
                                      </p:cBhvr>
                                      <p:tavLst>
                                        <p:tav tm="0">
                                          <p:val>
                                            <p:strVal val="#ppt_y+#ppt_h*1.125000"/>
                                          </p:val>
                                        </p:tav>
                                        <p:tav tm="100000">
                                          <p:val>
                                            <p:strVal val="#ppt_y"/>
                                          </p:val>
                                        </p:tav>
                                      </p:tavLst>
                                    </p:anim>
                                    <p:animEffect transition="in" filter="wipe(up)">
                                      <p:cBhvr>
                                        <p:cTn id="4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4</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Rounded Rectangle 8"/>
          <p:cNvSpPr/>
          <p:nvPr/>
        </p:nvSpPr>
        <p:spPr>
          <a:xfrm>
            <a:off x="1892300" y="2019958"/>
            <a:ext cx="1871133" cy="1871133"/>
          </a:xfrm>
          <a:prstGeom prst="roundRect">
            <a:avLst>
              <a:gd name="adj" fmla="val 3093"/>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37" name="Group 659"/>
          <p:cNvGrpSpPr>
            <a:grpSpLocks/>
          </p:cNvGrpSpPr>
          <p:nvPr/>
        </p:nvGrpSpPr>
        <p:grpSpPr bwMode="auto">
          <a:xfrm>
            <a:off x="2632764" y="2400415"/>
            <a:ext cx="390209" cy="602219"/>
            <a:chOff x="0" y="0"/>
            <a:chExt cx="339" cy="573"/>
          </a:xfrm>
          <a:solidFill>
            <a:schemeClr val="bg1"/>
          </a:solidFill>
        </p:grpSpPr>
        <p:sp>
          <p:nvSpPr>
            <p:cNvPr id="38" name="AutoShape 656"/>
            <p:cNvSpPr>
              <a:spLocks/>
            </p:cNvSpPr>
            <p:nvPr/>
          </p:nvSpPr>
          <p:spPr bwMode="auto">
            <a:xfrm>
              <a:off x="0" y="0"/>
              <a:ext cx="339" cy="460"/>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w 21599"/>
                <a:gd name="T41" fmla="*/ 0 h 21600"/>
                <a:gd name="T42" fmla="*/ 0 w 21599"/>
                <a:gd name="T43" fmla="*/ 0 h 21600"/>
                <a:gd name="T44" fmla="*/ 0 w 21599"/>
                <a:gd name="T45" fmla="*/ 0 h 21600"/>
                <a:gd name="T46" fmla="*/ 0 w 21599"/>
                <a:gd name="T47" fmla="*/ 0 h 21600"/>
                <a:gd name="T48" fmla="*/ 0 w 21599"/>
                <a:gd name="T49" fmla="*/ 0 h 21600"/>
                <a:gd name="T50" fmla="*/ 0 w 21599"/>
                <a:gd name="T51" fmla="*/ 0 h 21600"/>
                <a:gd name="T52" fmla="*/ 0 w 21599"/>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99" h="2160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moveTo>
                    <a:pt x="13355" y="197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39" name="Rectangle 657"/>
            <p:cNvSpPr>
              <a:spLocks/>
            </p:cNvSpPr>
            <p:nvPr/>
          </p:nvSpPr>
          <p:spPr bwMode="auto">
            <a:xfrm>
              <a:off x="95" y="480"/>
              <a:ext cx="142"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sp>
          <p:nvSpPr>
            <p:cNvPr id="40" name="Rectangle 658"/>
            <p:cNvSpPr>
              <a:spLocks/>
            </p:cNvSpPr>
            <p:nvPr/>
          </p:nvSpPr>
          <p:spPr bwMode="auto">
            <a:xfrm>
              <a:off x="136" y="536"/>
              <a:ext cx="70"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grpSp>
      <p:sp>
        <p:nvSpPr>
          <p:cNvPr id="41" name="Text Placeholder 2"/>
          <p:cNvSpPr txBox="1">
            <a:spLocks/>
          </p:cNvSpPr>
          <p:nvPr/>
        </p:nvSpPr>
        <p:spPr>
          <a:xfrm>
            <a:off x="1910115" y="3350616"/>
            <a:ext cx="1853319"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FFFFFF"/>
                </a:solidFill>
              </a:rPr>
              <a:t>Web Design</a:t>
            </a:r>
          </a:p>
        </p:txBody>
      </p:sp>
      <p:sp>
        <p:nvSpPr>
          <p:cNvPr id="42" name="Text Placeholder 8"/>
          <p:cNvSpPr txBox="1">
            <a:spLocks/>
          </p:cNvSpPr>
          <p:nvPr/>
        </p:nvSpPr>
        <p:spPr>
          <a:xfrm>
            <a:off x="1756471" y="3891093"/>
            <a:ext cx="2138197" cy="948265"/>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a:t>
            </a:r>
          </a:p>
        </p:txBody>
      </p:sp>
      <p:sp>
        <p:nvSpPr>
          <p:cNvPr id="43" name="Rounded Rectangle 9"/>
          <p:cNvSpPr/>
          <p:nvPr/>
        </p:nvSpPr>
        <p:spPr>
          <a:xfrm>
            <a:off x="4072467" y="2019958"/>
            <a:ext cx="1871133" cy="1871133"/>
          </a:xfrm>
          <a:prstGeom prst="roundRect">
            <a:avLst>
              <a:gd name="adj" fmla="val 3093"/>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44" name="Group 116"/>
          <p:cNvGrpSpPr>
            <a:grpSpLocks/>
          </p:cNvGrpSpPr>
          <p:nvPr/>
        </p:nvGrpSpPr>
        <p:grpSpPr bwMode="auto">
          <a:xfrm>
            <a:off x="4800238" y="2456800"/>
            <a:ext cx="419295" cy="497701"/>
            <a:chOff x="0" y="0"/>
            <a:chExt cx="483" cy="574"/>
          </a:xfrm>
          <a:solidFill>
            <a:srgbClr val="FFFFFF"/>
          </a:solidFill>
        </p:grpSpPr>
        <p:sp>
          <p:nvSpPr>
            <p:cNvPr id="45"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6"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7" name="Text Placeholder 2"/>
          <p:cNvSpPr txBox="1">
            <a:spLocks/>
          </p:cNvSpPr>
          <p:nvPr/>
        </p:nvSpPr>
        <p:spPr>
          <a:xfrm>
            <a:off x="4078022" y="3350616"/>
            <a:ext cx="1853319"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FFFFFF"/>
                </a:solidFill>
              </a:rPr>
              <a:t>Marketing</a:t>
            </a:r>
          </a:p>
        </p:txBody>
      </p:sp>
      <p:sp>
        <p:nvSpPr>
          <p:cNvPr id="48" name="Text Placeholder 8"/>
          <p:cNvSpPr txBox="1">
            <a:spLocks/>
          </p:cNvSpPr>
          <p:nvPr/>
        </p:nvSpPr>
        <p:spPr>
          <a:xfrm>
            <a:off x="3918650" y="3891092"/>
            <a:ext cx="2138197" cy="132080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a:t>
            </a:r>
          </a:p>
        </p:txBody>
      </p:sp>
      <p:sp>
        <p:nvSpPr>
          <p:cNvPr id="49" name="Rounded Rectangle 10"/>
          <p:cNvSpPr/>
          <p:nvPr/>
        </p:nvSpPr>
        <p:spPr>
          <a:xfrm>
            <a:off x="6252634" y="2019958"/>
            <a:ext cx="1871133" cy="1871133"/>
          </a:xfrm>
          <a:prstGeom prst="roundRect">
            <a:avLst>
              <a:gd name="adj" fmla="val 3093"/>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0" name="AutoShape 399"/>
          <p:cNvSpPr>
            <a:spLocks/>
          </p:cNvSpPr>
          <p:nvPr/>
        </p:nvSpPr>
        <p:spPr bwMode="auto">
          <a:xfrm>
            <a:off x="6938705" y="2480503"/>
            <a:ext cx="501111" cy="497701"/>
          </a:xfrm>
          <a:custGeom>
            <a:avLst/>
            <a:gdLst>
              <a:gd name="T0" fmla="*/ 147153432 w 21600"/>
              <a:gd name="T1" fmla="*/ 0 h 21600"/>
              <a:gd name="T2" fmla="*/ 0 w 21600"/>
              <a:gd name="T3" fmla="*/ 39533154 h 21600"/>
              <a:gd name="T4" fmla="*/ 0 w 21600"/>
              <a:gd name="T5" fmla="*/ 39546738 h 21600"/>
              <a:gd name="T6" fmla="*/ 0 w 21600"/>
              <a:gd name="T7" fmla="*/ 246662734 h 21600"/>
              <a:gd name="T8" fmla="*/ 147153432 w 21600"/>
              <a:gd name="T9" fmla="*/ 286355233 h 21600"/>
              <a:gd name="T10" fmla="*/ 294279076 w 21600"/>
              <a:gd name="T11" fmla="*/ 246662734 h 21600"/>
              <a:gd name="T12" fmla="*/ 294279076 w 21600"/>
              <a:gd name="T13" fmla="*/ 39572652 h 21600"/>
              <a:gd name="T14" fmla="*/ 147153432 w 21600"/>
              <a:gd name="T15" fmla="*/ 0 h 21600"/>
              <a:gd name="T16" fmla="*/ 134810310 w 21600"/>
              <a:gd name="T17" fmla="*/ 258262719 h 21600"/>
              <a:gd name="T18" fmla="*/ 24523408 w 21600"/>
              <a:gd name="T19" fmla="*/ 228501028 h 21600"/>
              <a:gd name="T20" fmla="*/ 24523408 w 21600"/>
              <a:gd name="T21" fmla="*/ 74452997 h 21600"/>
              <a:gd name="T22" fmla="*/ 134810310 w 21600"/>
              <a:gd name="T23" fmla="*/ 104307270 h 21600"/>
              <a:gd name="T24" fmla="*/ 134810310 w 21600"/>
              <a:gd name="T25" fmla="*/ 258262719 h 21600"/>
              <a:gd name="T26" fmla="*/ 147071377 w 21600"/>
              <a:gd name="T27" fmla="*/ 82870304 h 21600"/>
              <a:gd name="T28" fmla="*/ 39387379 w 21600"/>
              <a:gd name="T29" fmla="*/ 53705369 h 21600"/>
              <a:gd name="T30" fmla="*/ 147153432 w 21600"/>
              <a:gd name="T31" fmla="*/ 24764161 h 21600"/>
              <a:gd name="T32" fmla="*/ 254891697 w 21600"/>
              <a:gd name="T33" fmla="*/ 53731390 h 21600"/>
              <a:gd name="T34" fmla="*/ 147071377 w 21600"/>
              <a:gd name="T35" fmla="*/ 82870304 h 21600"/>
              <a:gd name="T36" fmla="*/ 269755549 w 21600"/>
              <a:gd name="T37" fmla="*/ 228514612 h 21600"/>
              <a:gd name="T38" fmla="*/ 159332551 w 21600"/>
              <a:gd name="T39" fmla="*/ 258303484 h 21600"/>
              <a:gd name="T40" fmla="*/ 159332551 w 21600"/>
              <a:gd name="T41" fmla="*/ 104320854 h 21600"/>
              <a:gd name="T42" fmla="*/ 269755549 w 21600"/>
              <a:gd name="T43" fmla="*/ 74478911 h 21600"/>
              <a:gd name="T44" fmla="*/ 269755549 w 21600"/>
              <a:gd name="T45" fmla="*/ 228514612 h 21600"/>
              <a:gd name="T46" fmla="*/ 269755549 w 21600"/>
              <a:gd name="T47" fmla="*/ 228514612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0"/>
                </a:moveTo>
                <a:lnTo>
                  <a:pt x="0" y="2982"/>
                </a:lnTo>
                <a:lnTo>
                  <a:pt x="0" y="2983"/>
                </a:lnTo>
                <a:lnTo>
                  <a:pt x="0" y="18606"/>
                </a:lnTo>
                <a:lnTo>
                  <a:pt x="10801" y="21600"/>
                </a:lnTo>
                <a:lnTo>
                  <a:pt x="21600" y="18606"/>
                </a:lnTo>
                <a:lnTo>
                  <a:pt x="21600" y="2985"/>
                </a:lnTo>
                <a:lnTo>
                  <a:pt x="10801" y="0"/>
                </a:lnTo>
                <a:close/>
                <a:moveTo>
                  <a:pt x="9895" y="19481"/>
                </a:moveTo>
                <a:lnTo>
                  <a:pt x="1800" y="17236"/>
                </a:lnTo>
                <a:lnTo>
                  <a:pt x="1800" y="5616"/>
                </a:lnTo>
                <a:lnTo>
                  <a:pt x="9895" y="7868"/>
                </a:lnTo>
                <a:lnTo>
                  <a:pt x="9895" y="19481"/>
                </a:lnTo>
                <a:close/>
                <a:moveTo>
                  <a:pt x="10795" y="6251"/>
                </a:moveTo>
                <a:lnTo>
                  <a:pt x="2891" y="4051"/>
                </a:lnTo>
                <a:lnTo>
                  <a:pt x="10801" y="1868"/>
                </a:lnTo>
                <a:lnTo>
                  <a:pt x="18709" y="4053"/>
                </a:lnTo>
                <a:lnTo>
                  <a:pt x="10795" y="6251"/>
                </a:lnTo>
                <a:close/>
                <a:moveTo>
                  <a:pt x="19800" y="17237"/>
                </a:moveTo>
                <a:lnTo>
                  <a:pt x="11695" y="19484"/>
                </a:lnTo>
                <a:lnTo>
                  <a:pt x="11695" y="7869"/>
                </a:lnTo>
                <a:lnTo>
                  <a:pt x="19800" y="5618"/>
                </a:lnTo>
                <a:lnTo>
                  <a:pt x="19800" y="17237"/>
                </a:lnTo>
                <a:close/>
                <a:moveTo>
                  <a:pt x="19800" y="17237"/>
                </a:moveTo>
              </a:path>
            </a:pathLst>
          </a:custGeom>
          <a:solidFill>
            <a:srgbClr val="FFFFFF"/>
          </a:solidFill>
          <a:ln>
            <a:noFill/>
          </a:ln>
        </p:spPr>
        <p:txBody>
          <a:bodyPr lIns="0" tIns="0" rIns="0" bIns="0"/>
          <a:lstStyle/>
          <a:p>
            <a:endParaRPr lang="en-US" sz="2400" dirty="0"/>
          </a:p>
        </p:txBody>
      </p:sp>
      <p:sp>
        <p:nvSpPr>
          <p:cNvPr id="51" name="Text Placeholder 2"/>
          <p:cNvSpPr txBox="1">
            <a:spLocks/>
          </p:cNvSpPr>
          <p:nvPr/>
        </p:nvSpPr>
        <p:spPr>
          <a:xfrm>
            <a:off x="6252634" y="3350616"/>
            <a:ext cx="1853319"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FFFFFF"/>
                </a:solidFill>
              </a:rPr>
              <a:t>Hosting</a:t>
            </a:r>
          </a:p>
        </p:txBody>
      </p:sp>
      <p:sp>
        <p:nvSpPr>
          <p:cNvPr id="52" name="Text Placeholder 8"/>
          <p:cNvSpPr txBox="1">
            <a:spLocks/>
          </p:cNvSpPr>
          <p:nvPr/>
        </p:nvSpPr>
        <p:spPr>
          <a:xfrm>
            <a:off x="6065314" y="3891093"/>
            <a:ext cx="2138197" cy="745065"/>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a:t>
            </a:r>
          </a:p>
        </p:txBody>
      </p:sp>
      <p:sp>
        <p:nvSpPr>
          <p:cNvPr id="53" name="Rounded Rectangle 11"/>
          <p:cNvSpPr/>
          <p:nvPr/>
        </p:nvSpPr>
        <p:spPr>
          <a:xfrm>
            <a:off x="8432800" y="2019958"/>
            <a:ext cx="1871133" cy="1871133"/>
          </a:xfrm>
          <a:prstGeom prst="roundRect">
            <a:avLst>
              <a:gd name="adj" fmla="val 3093"/>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4" name="AutoShape 113"/>
          <p:cNvSpPr>
            <a:spLocks/>
          </p:cNvSpPr>
          <p:nvPr/>
        </p:nvSpPr>
        <p:spPr bwMode="auto">
          <a:xfrm>
            <a:off x="9123750" y="2480824"/>
            <a:ext cx="497701" cy="426115"/>
          </a:xfrm>
          <a:custGeom>
            <a:avLst/>
            <a:gdLst>
              <a:gd name="T0" fmla="*/ 259046022 w 21600"/>
              <a:gd name="T1" fmla="*/ 121588502 h 21600"/>
              <a:gd name="T2" fmla="*/ 259046022 w 21600"/>
              <a:gd name="T3" fmla="*/ 105226481 h 21600"/>
              <a:gd name="T4" fmla="*/ 239823076 w 21600"/>
              <a:gd name="T5" fmla="*/ 77110490 h 21600"/>
              <a:gd name="T6" fmla="*/ 186223862 w 21600"/>
              <a:gd name="T7" fmla="*/ 43829736 h 21600"/>
              <a:gd name="T8" fmla="*/ 166165689 w 21600"/>
              <a:gd name="T9" fmla="*/ 29170478 h 21600"/>
              <a:gd name="T10" fmla="*/ 159655912 w 21600"/>
              <a:gd name="T11" fmla="*/ 18378005 h 21600"/>
              <a:gd name="T12" fmla="*/ 159655912 w 21600"/>
              <a:gd name="T13" fmla="*/ 18306686 h 21600"/>
              <a:gd name="T14" fmla="*/ 159655912 w 21600"/>
              <a:gd name="T15" fmla="*/ 0 h 21600"/>
              <a:gd name="T16" fmla="*/ 126685736 w 21600"/>
              <a:gd name="T17" fmla="*/ 0 h 21600"/>
              <a:gd name="T18" fmla="*/ 126685736 w 21600"/>
              <a:gd name="T19" fmla="*/ 7010 h 21600"/>
              <a:gd name="T20" fmla="*/ 126685736 w 21600"/>
              <a:gd name="T21" fmla="*/ 18314449 h 21600"/>
              <a:gd name="T22" fmla="*/ 126685736 w 21600"/>
              <a:gd name="T23" fmla="*/ 18385768 h 21600"/>
              <a:gd name="T24" fmla="*/ 120175960 w 21600"/>
              <a:gd name="T25" fmla="*/ 29184405 h 21600"/>
              <a:gd name="T26" fmla="*/ 100117787 w 21600"/>
              <a:gd name="T27" fmla="*/ 43844509 h 21600"/>
              <a:gd name="T28" fmla="*/ 46519839 w 21600"/>
              <a:gd name="T29" fmla="*/ 77117499 h 21600"/>
              <a:gd name="T30" fmla="*/ 27296893 w 21600"/>
              <a:gd name="T31" fmla="*/ 105240491 h 21600"/>
              <a:gd name="T32" fmla="*/ 27296893 w 21600"/>
              <a:gd name="T33" fmla="*/ 121595512 h 21600"/>
              <a:gd name="T34" fmla="*/ 0 w 21600"/>
              <a:gd name="T35" fmla="*/ 121595512 h 21600"/>
              <a:gd name="T36" fmla="*/ 43483029 w 21600"/>
              <a:gd name="T37" fmla="*/ 153864397 h 21600"/>
              <a:gd name="T38" fmla="*/ 86847348 w 21600"/>
              <a:gd name="T39" fmla="*/ 121595512 h 21600"/>
              <a:gd name="T40" fmla="*/ 60280664 w 21600"/>
              <a:gd name="T41" fmla="*/ 121595512 h 21600"/>
              <a:gd name="T42" fmla="*/ 60280664 w 21600"/>
              <a:gd name="T43" fmla="*/ 105240491 h 21600"/>
              <a:gd name="T44" fmla="*/ 60280664 w 21600"/>
              <a:gd name="T45" fmla="*/ 105147400 h 21600"/>
              <a:gd name="T46" fmla="*/ 66723773 w 21600"/>
              <a:gd name="T47" fmla="*/ 94712354 h 21600"/>
              <a:gd name="T48" fmla="*/ 86835030 w 21600"/>
              <a:gd name="T49" fmla="*/ 80194969 h 21600"/>
              <a:gd name="T50" fmla="*/ 126526262 w 21600"/>
              <a:gd name="T51" fmla="*/ 56480866 h 21600"/>
              <a:gd name="T52" fmla="*/ 126526262 w 21600"/>
              <a:gd name="T53" fmla="*/ 121588502 h 21600"/>
              <a:gd name="T54" fmla="*/ 99693960 w 21600"/>
              <a:gd name="T55" fmla="*/ 121588502 h 21600"/>
              <a:gd name="T56" fmla="*/ 143217743 w 21600"/>
              <a:gd name="T57" fmla="*/ 153864397 h 21600"/>
              <a:gd name="T58" fmla="*/ 186661273 w 21600"/>
              <a:gd name="T59" fmla="*/ 121588502 h 21600"/>
              <a:gd name="T60" fmla="*/ 159510152 w 21600"/>
              <a:gd name="T61" fmla="*/ 121588502 h 21600"/>
              <a:gd name="T62" fmla="*/ 159510152 w 21600"/>
              <a:gd name="T63" fmla="*/ 56274591 h 21600"/>
              <a:gd name="T64" fmla="*/ 199520215 w 21600"/>
              <a:gd name="T65" fmla="*/ 80180289 h 21600"/>
              <a:gd name="T66" fmla="*/ 219631460 w 21600"/>
              <a:gd name="T67" fmla="*/ 94704591 h 21600"/>
              <a:gd name="T68" fmla="*/ 226074569 w 21600"/>
              <a:gd name="T69" fmla="*/ 105140390 h 21600"/>
              <a:gd name="T70" fmla="*/ 226074569 w 21600"/>
              <a:gd name="T71" fmla="*/ 105233481 h 21600"/>
              <a:gd name="T72" fmla="*/ 226074569 w 21600"/>
              <a:gd name="T73" fmla="*/ 121588502 h 21600"/>
              <a:gd name="T74" fmla="*/ 199507778 w 21600"/>
              <a:gd name="T75" fmla="*/ 121588502 h 21600"/>
              <a:gd name="T76" fmla="*/ 242872215 w 21600"/>
              <a:gd name="T77" fmla="*/ 153850470 h 21600"/>
              <a:gd name="T78" fmla="*/ 286355233 w 21600"/>
              <a:gd name="T79" fmla="*/ 121588502 h 21600"/>
              <a:gd name="T80" fmla="*/ 259046022 w 21600"/>
              <a:gd name="T81" fmla="*/ 121588502 h 21600"/>
              <a:gd name="T82" fmla="*/ 259046022 w 21600"/>
              <a:gd name="T83" fmla="*/ 121588502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moveTo>
                  <a:pt x="19540" y="17069"/>
                </a:moveTo>
              </a:path>
            </a:pathLst>
          </a:custGeom>
          <a:solidFill>
            <a:srgbClr val="FFFFFF"/>
          </a:solidFill>
          <a:ln>
            <a:noFill/>
          </a:ln>
        </p:spPr>
        <p:txBody>
          <a:bodyPr lIns="0" tIns="0" rIns="0" bIns="0"/>
          <a:lstStyle/>
          <a:p>
            <a:endParaRPr lang="en-US" sz="2400" dirty="0"/>
          </a:p>
        </p:txBody>
      </p:sp>
      <p:sp>
        <p:nvSpPr>
          <p:cNvPr id="55" name="Text Placeholder 2"/>
          <p:cNvSpPr txBox="1">
            <a:spLocks/>
          </p:cNvSpPr>
          <p:nvPr/>
        </p:nvSpPr>
        <p:spPr>
          <a:xfrm>
            <a:off x="8450615" y="3350616"/>
            <a:ext cx="1853319"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FFFFFF"/>
                </a:solidFill>
              </a:rPr>
              <a:t>Strategy</a:t>
            </a:r>
          </a:p>
        </p:txBody>
      </p:sp>
      <p:sp>
        <p:nvSpPr>
          <p:cNvPr id="56" name="Text Placeholder 8"/>
          <p:cNvSpPr txBox="1">
            <a:spLocks/>
          </p:cNvSpPr>
          <p:nvPr/>
        </p:nvSpPr>
        <p:spPr>
          <a:xfrm>
            <a:off x="8300514" y="3891093"/>
            <a:ext cx="2138197" cy="948265"/>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067" dirty="0">
                <a:solidFill>
                  <a:schemeClr val="tx1">
                    <a:lumMod val="50000"/>
                    <a:lumOff val="50000"/>
                  </a:schemeClr>
                </a:solidFill>
              </a:rPr>
              <a:t>Lorem ipsum dolor sit amet, consectetur adipiscing elit, sed do eiusmod tempor.</a:t>
            </a:r>
          </a:p>
        </p:txBody>
      </p:sp>
      <p:sp>
        <p:nvSpPr>
          <p:cNvPr id="57" name="Text Placeholder 8"/>
          <p:cNvSpPr txBox="1">
            <a:spLocks/>
          </p:cNvSpPr>
          <p:nvPr/>
        </p:nvSpPr>
        <p:spPr>
          <a:xfrm>
            <a:off x="364067" y="5474791"/>
            <a:ext cx="11472333" cy="87521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67"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p>
        </p:txBody>
      </p:sp>
      <p:cxnSp>
        <p:nvCxnSpPr>
          <p:cNvPr id="58" name="Straight Connector 31"/>
          <p:cNvCxnSpPr/>
          <p:nvPr/>
        </p:nvCxnSpPr>
        <p:spPr>
          <a:xfrm flipH="1">
            <a:off x="512984" y="5415524"/>
            <a:ext cx="11196416"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001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71297" y="2310110"/>
            <a:ext cx="6817489" cy="1446550"/>
          </a:xfrm>
          <a:prstGeom prst="rect">
            <a:avLst/>
          </a:prstGeom>
          <a:noFill/>
        </p:spPr>
        <p:txBody>
          <a:bodyPr wrap="square" rtlCol="0">
            <a:spAutoFit/>
          </a:bodyPr>
          <a:lstStyle/>
          <a:p>
            <a:r>
              <a:rPr lang="en-US" altLang="zh-CN" sz="4400" b="1" dirty="0" smtClean="0">
                <a:solidFill>
                  <a:schemeClr val="bg1"/>
                </a:solidFill>
              </a:rPr>
              <a:t>MOMODA </a:t>
            </a:r>
          </a:p>
          <a:p>
            <a:r>
              <a:rPr lang="en-US" altLang="zh-CN" sz="4400" b="1" dirty="0" smtClean="0">
                <a:solidFill>
                  <a:schemeClr val="bg1"/>
                </a:solidFill>
              </a:rPr>
              <a:t>POWERPOINT</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671297" y="3986511"/>
            <a:ext cx="5897880" cy="365760"/>
          </a:xfrm>
          <a:prstGeom prst="rect">
            <a:avLst/>
          </a:prstGeom>
          <a:noFill/>
        </p:spPr>
        <p:txBody>
          <a:bodyPr wrap="square" rtlCol="0">
            <a:spAutoFit/>
          </a:bodyPr>
          <a:lstStyle/>
          <a:p>
            <a:r>
              <a:rPr lang="en-US" altLang="zh-CN" dirty="0" smtClean="0">
                <a:solidFill>
                  <a:schemeClr val="bg1"/>
                </a:solidFill>
              </a:rPr>
              <a:t>MOMODA</a:t>
            </a:r>
            <a:r>
              <a:rPr lang="zh-CN" altLang="en-US" dirty="0" smtClean="0">
                <a:solidFill>
                  <a:schemeClr val="bg1"/>
                </a:solidFill>
              </a:rPr>
              <a:t>素材原创模板，版权所有，盗版必究。</a:t>
            </a:r>
            <a:endParaRPr lang="zh-CN" altLang="en-US" dirty="0">
              <a:solidFill>
                <a:schemeClr val="bg1"/>
              </a:solidFill>
            </a:endParaRPr>
          </a:p>
        </p:txBody>
      </p: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smtClean="0">
                <a:solidFill>
                  <a:srgbClr val="317C82"/>
                </a:solidFill>
              </a:rPr>
              <a:t>4</a:t>
            </a:r>
            <a:endParaRPr lang="zh-CN" altLang="en-US" sz="23900" dirty="0">
              <a:solidFill>
                <a:srgbClr val="317C82"/>
              </a:solidFill>
            </a:endParaRPr>
          </a:p>
        </p:txBody>
      </p:sp>
    </p:spTree>
    <p:extLst>
      <p:ext uri="{BB962C8B-B14F-4D97-AF65-F5344CB8AC3E}">
        <p14:creationId xmlns:p14="http://schemas.microsoft.com/office/powerpoint/2010/main" val="390586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1</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Freeform 6"/>
          <p:cNvSpPr>
            <a:spLocks/>
          </p:cNvSpPr>
          <p:nvPr/>
        </p:nvSpPr>
        <p:spPr bwMode="auto">
          <a:xfrm>
            <a:off x="9430189" y="2557811"/>
            <a:ext cx="1974412" cy="277359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rgbClr val="20798B"/>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37" name="Freeform 6"/>
          <p:cNvSpPr>
            <a:spLocks/>
          </p:cNvSpPr>
          <p:nvPr/>
        </p:nvSpPr>
        <p:spPr bwMode="auto">
          <a:xfrm>
            <a:off x="694267" y="5174011"/>
            <a:ext cx="1974412" cy="15739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38" name="Freeform 6"/>
          <p:cNvSpPr>
            <a:spLocks/>
          </p:cNvSpPr>
          <p:nvPr/>
        </p:nvSpPr>
        <p:spPr bwMode="auto">
          <a:xfrm>
            <a:off x="1664926" y="5047011"/>
            <a:ext cx="1974412" cy="28439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39" name="Freeform 6"/>
          <p:cNvSpPr>
            <a:spLocks/>
          </p:cNvSpPr>
          <p:nvPr/>
        </p:nvSpPr>
        <p:spPr bwMode="auto">
          <a:xfrm>
            <a:off x="2635583" y="4903077"/>
            <a:ext cx="1974412" cy="42833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0" name="Freeform 7"/>
          <p:cNvSpPr>
            <a:spLocks/>
          </p:cNvSpPr>
          <p:nvPr/>
        </p:nvSpPr>
        <p:spPr bwMode="auto">
          <a:xfrm>
            <a:off x="3606242" y="4657544"/>
            <a:ext cx="1974412" cy="67386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1" name="Freeform 6"/>
          <p:cNvSpPr>
            <a:spLocks/>
          </p:cNvSpPr>
          <p:nvPr/>
        </p:nvSpPr>
        <p:spPr bwMode="auto">
          <a:xfrm>
            <a:off x="4576901" y="4386610"/>
            <a:ext cx="1974412" cy="94479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2" name="Freeform 6"/>
          <p:cNvSpPr>
            <a:spLocks/>
          </p:cNvSpPr>
          <p:nvPr/>
        </p:nvSpPr>
        <p:spPr bwMode="auto">
          <a:xfrm>
            <a:off x="5547558" y="4104332"/>
            <a:ext cx="1974412" cy="122707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3" name="Freeform 6"/>
          <p:cNvSpPr>
            <a:spLocks/>
          </p:cNvSpPr>
          <p:nvPr/>
        </p:nvSpPr>
        <p:spPr bwMode="auto">
          <a:xfrm>
            <a:off x="6518217" y="3861679"/>
            <a:ext cx="1974412" cy="146973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4" name="Freeform 6"/>
          <p:cNvSpPr>
            <a:spLocks/>
          </p:cNvSpPr>
          <p:nvPr/>
        </p:nvSpPr>
        <p:spPr bwMode="auto">
          <a:xfrm>
            <a:off x="7488875" y="3556879"/>
            <a:ext cx="1974412" cy="177453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5" name="Freeform 6"/>
          <p:cNvSpPr>
            <a:spLocks/>
          </p:cNvSpPr>
          <p:nvPr/>
        </p:nvSpPr>
        <p:spPr bwMode="auto">
          <a:xfrm>
            <a:off x="8459533" y="3243611"/>
            <a:ext cx="1974412" cy="208779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1">
              <a:lumMod val="50000"/>
              <a:alpha val="30000"/>
            </a:schemeClr>
          </a:solidFill>
          <a:ln>
            <a:noFill/>
          </a:ln>
        </p:spPr>
        <p:txBody>
          <a:bodyPr vert="horz" wrap="square" lIns="121920" tIns="60960" rIns="121920" bIns="60960" numCol="1" anchor="t" anchorCtr="0" compatLnSpc="1">
            <a:prstTxWarp prst="textNoShape">
              <a:avLst/>
            </a:prstTxWarp>
          </a:bodyPr>
          <a:lstStyle/>
          <a:p>
            <a:endParaRPr lang="ko-KR" altLang="en-US" sz="2400" dirty="0"/>
          </a:p>
        </p:txBody>
      </p:sp>
      <p:grpSp>
        <p:nvGrpSpPr>
          <p:cNvPr id="46" name="Group 13"/>
          <p:cNvGrpSpPr/>
          <p:nvPr/>
        </p:nvGrpSpPr>
        <p:grpSpPr>
          <a:xfrm>
            <a:off x="1293147" y="5464532"/>
            <a:ext cx="743556" cy="559545"/>
            <a:chOff x="969860" y="3754842"/>
            <a:chExt cx="557667" cy="419659"/>
          </a:xfrm>
        </p:grpSpPr>
        <p:sp>
          <p:nvSpPr>
            <p:cNvPr id="47" name="TextBox 14"/>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2005</a:t>
              </a:r>
              <a:endParaRPr lang="ko-KR" altLang="en-US" sz="1333" dirty="0">
                <a:solidFill>
                  <a:schemeClr val="tx1">
                    <a:lumMod val="65000"/>
                    <a:lumOff val="35000"/>
                  </a:schemeClr>
                </a:solidFill>
                <a:latin typeface="Roboto Condensed Regular"/>
              </a:endParaRPr>
            </a:p>
          </p:txBody>
        </p:sp>
        <p:cxnSp>
          <p:nvCxnSpPr>
            <p:cNvPr id="48" name="Straight Connector 15"/>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49" name="Group 16"/>
          <p:cNvGrpSpPr/>
          <p:nvPr/>
        </p:nvGrpSpPr>
        <p:grpSpPr>
          <a:xfrm>
            <a:off x="2267483" y="5464532"/>
            <a:ext cx="743556" cy="559545"/>
            <a:chOff x="969860" y="3754842"/>
            <a:chExt cx="557667" cy="419659"/>
          </a:xfrm>
        </p:grpSpPr>
        <p:sp>
          <p:nvSpPr>
            <p:cNvPr id="50" name="TextBox 17"/>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2006</a:t>
              </a:r>
              <a:endParaRPr lang="ko-KR" altLang="en-US" sz="1333" dirty="0">
                <a:solidFill>
                  <a:schemeClr val="tx1">
                    <a:lumMod val="65000"/>
                    <a:lumOff val="35000"/>
                  </a:schemeClr>
                </a:solidFill>
                <a:latin typeface="Roboto Condensed Regular"/>
              </a:endParaRPr>
            </a:p>
          </p:txBody>
        </p:sp>
        <p:cxnSp>
          <p:nvCxnSpPr>
            <p:cNvPr id="51" name="Straight Connector 18"/>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52" name="Group 19"/>
          <p:cNvGrpSpPr/>
          <p:nvPr/>
        </p:nvGrpSpPr>
        <p:grpSpPr>
          <a:xfrm>
            <a:off x="3241819" y="5464532"/>
            <a:ext cx="743556" cy="559545"/>
            <a:chOff x="969860" y="3754842"/>
            <a:chExt cx="557667" cy="419659"/>
          </a:xfrm>
        </p:grpSpPr>
        <p:sp>
          <p:nvSpPr>
            <p:cNvPr id="53" name="TextBox 20"/>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2007</a:t>
              </a:r>
              <a:endParaRPr lang="ko-KR" altLang="en-US" sz="1333" dirty="0">
                <a:solidFill>
                  <a:schemeClr val="tx1">
                    <a:lumMod val="65000"/>
                    <a:lumOff val="35000"/>
                  </a:schemeClr>
                </a:solidFill>
                <a:latin typeface="Roboto Condensed Regular"/>
              </a:endParaRPr>
            </a:p>
          </p:txBody>
        </p:sp>
        <p:cxnSp>
          <p:nvCxnSpPr>
            <p:cNvPr id="54" name="Straight Connector 21"/>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55" name="Group 22"/>
          <p:cNvGrpSpPr/>
          <p:nvPr/>
        </p:nvGrpSpPr>
        <p:grpSpPr>
          <a:xfrm>
            <a:off x="4216155" y="5464532"/>
            <a:ext cx="743556" cy="559545"/>
            <a:chOff x="969860" y="3754842"/>
            <a:chExt cx="557667" cy="419659"/>
          </a:xfrm>
        </p:grpSpPr>
        <p:sp>
          <p:nvSpPr>
            <p:cNvPr id="56" name="TextBox 23"/>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2008</a:t>
              </a:r>
              <a:endParaRPr lang="ko-KR" altLang="en-US" sz="1333" dirty="0">
                <a:solidFill>
                  <a:schemeClr val="tx1">
                    <a:lumMod val="65000"/>
                    <a:lumOff val="35000"/>
                  </a:schemeClr>
                </a:solidFill>
                <a:latin typeface="Roboto Condensed Regular"/>
              </a:endParaRPr>
            </a:p>
          </p:txBody>
        </p:sp>
        <p:cxnSp>
          <p:nvCxnSpPr>
            <p:cNvPr id="57" name="Straight Connector 24"/>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58" name="Group 25"/>
          <p:cNvGrpSpPr/>
          <p:nvPr/>
        </p:nvGrpSpPr>
        <p:grpSpPr>
          <a:xfrm>
            <a:off x="5190491" y="5464532"/>
            <a:ext cx="743556" cy="559545"/>
            <a:chOff x="969860" y="3754842"/>
            <a:chExt cx="557667" cy="419659"/>
          </a:xfrm>
        </p:grpSpPr>
        <p:sp>
          <p:nvSpPr>
            <p:cNvPr id="59" name="TextBox 26"/>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2009</a:t>
              </a:r>
              <a:endParaRPr lang="ko-KR" altLang="en-US" sz="1333" dirty="0">
                <a:solidFill>
                  <a:schemeClr val="tx1">
                    <a:lumMod val="65000"/>
                    <a:lumOff val="35000"/>
                  </a:schemeClr>
                </a:solidFill>
                <a:latin typeface="Roboto Condensed Regular"/>
              </a:endParaRPr>
            </a:p>
          </p:txBody>
        </p:sp>
        <p:cxnSp>
          <p:nvCxnSpPr>
            <p:cNvPr id="60" name="Straight Connector 27"/>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61" name="Group 28"/>
          <p:cNvGrpSpPr/>
          <p:nvPr/>
        </p:nvGrpSpPr>
        <p:grpSpPr>
          <a:xfrm>
            <a:off x="6164827" y="5464532"/>
            <a:ext cx="743556" cy="559545"/>
            <a:chOff x="969860" y="3754842"/>
            <a:chExt cx="557667" cy="419659"/>
          </a:xfrm>
        </p:grpSpPr>
        <p:sp>
          <p:nvSpPr>
            <p:cNvPr id="62" name="TextBox 29"/>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2010</a:t>
              </a:r>
              <a:endParaRPr lang="ko-KR" altLang="en-US" sz="1333" dirty="0">
                <a:solidFill>
                  <a:schemeClr val="tx1">
                    <a:lumMod val="65000"/>
                    <a:lumOff val="35000"/>
                  </a:schemeClr>
                </a:solidFill>
                <a:latin typeface="Roboto Condensed Regular"/>
              </a:endParaRPr>
            </a:p>
          </p:txBody>
        </p:sp>
        <p:cxnSp>
          <p:nvCxnSpPr>
            <p:cNvPr id="63" name="Straight Connector 30"/>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64" name="Group 31"/>
          <p:cNvGrpSpPr/>
          <p:nvPr/>
        </p:nvGrpSpPr>
        <p:grpSpPr>
          <a:xfrm>
            <a:off x="7139163" y="5464532"/>
            <a:ext cx="743556" cy="559545"/>
            <a:chOff x="969860" y="3754842"/>
            <a:chExt cx="557667" cy="419659"/>
          </a:xfrm>
        </p:grpSpPr>
        <p:sp>
          <p:nvSpPr>
            <p:cNvPr id="65" name="TextBox 32"/>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2011</a:t>
              </a:r>
              <a:endParaRPr lang="ko-KR" altLang="en-US" sz="1333" dirty="0">
                <a:solidFill>
                  <a:schemeClr val="tx1">
                    <a:lumMod val="65000"/>
                    <a:lumOff val="35000"/>
                  </a:schemeClr>
                </a:solidFill>
                <a:latin typeface="Roboto Condensed Regular"/>
              </a:endParaRPr>
            </a:p>
          </p:txBody>
        </p:sp>
        <p:cxnSp>
          <p:nvCxnSpPr>
            <p:cNvPr id="66" name="Straight Connector 33"/>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67" name="Group 34"/>
          <p:cNvGrpSpPr/>
          <p:nvPr/>
        </p:nvGrpSpPr>
        <p:grpSpPr>
          <a:xfrm>
            <a:off x="8113499" y="5464532"/>
            <a:ext cx="743556" cy="559545"/>
            <a:chOff x="969860" y="3754842"/>
            <a:chExt cx="557667" cy="419659"/>
          </a:xfrm>
        </p:grpSpPr>
        <p:sp>
          <p:nvSpPr>
            <p:cNvPr id="68" name="TextBox 35"/>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2012</a:t>
              </a:r>
              <a:endParaRPr lang="ko-KR" altLang="en-US" sz="1333" dirty="0">
                <a:solidFill>
                  <a:schemeClr val="tx1">
                    <a:lumMod val="65000"/>
                    <a:lumOff val="35000"/>
                  </a:schemeClr>
                </a:solidFill>
                <a:latin typeface="Roboto Condensed Regular"/>
              </a:endParaRPr>
            </a:p>
          </p:txBody>
        </p:sp>
        <p:cxnSp>
          <p:nvCxnSpPr>
            <p:cNvPr id="69" name="Straight Connector 36"/>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70" name="Group 37"/>
          <p:cNvGrpSpPr/>
          <p:nvPr/>
        </p:nvGrpSpPr>
        <p:grpSpPr>
          <a:xfrm>
            <a:off x="9087835" y="5464532"/>
            <a:ext cx="743556" cy="559545"/>
            <a:chOff x="969860" y="3754842"/>
            <a:chExt cx="557667" cy="419659"/>
          </a:xfrm>
        </p:grpSpPr>
        <p:sp>
          <p:nvSpPr>
            <p:cNvPr id="71" name="TextBox 38"/>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2013</a:t>
              </a:r>
              <a:endParaRPr lang="ko-KR" altLang="en-US" sz="1333" dirty="0">
                <a:solidFill>
                  <a:schemeClr val="tx1">
                    <a:lumMod val="65000"/>
                    <a:lumOff val="35000"/>
                  </a:schemeClr>
                </a:solidFill>
                <a:latin typeface="Roboto Condensed Regular"/>
              </a:endParaRPr>
            </a:p>
          </p:txBody>
        </p:sp>
        <p:cxnSp>
          <p:nvCxnSpPr>
            <p:cNvPr id="72" name="Straight Connector 39"/>
            <p:cNvCxnSpPr/>
            <p:nvPr/>
          </p:nvCxnSpPr>
          <p:spPr>
            <a:xfrm flipV="1">
              <a:off x="1255044" y="3754842"/>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73" name="Group 40"/>
          <p:cNvGrpSpPr/>
          <p:nvPr/>
        </p:nvGrpSpPr>
        <p:grpSpPr>
          <a:xfrm>
            <a:off x="10028299" y="5464532"/>
            <a:ext cx="743556" cy="559545"/>
            <a:chOff x="969860" y="3754842"/>
            <a:chExt cx="557667" cy="419659"/>
          </a:xfrm>
        </p:grpSpPr>
        <p:sp>
          <p:nvSpPr>
            <p:cNvPr id="74" name="TextBox 41"/>
            <p:cNvSpPr txBox="1"/>
            <p:nvPr/>
          </p:nvSpPr>
          <p:spPr>
            <a:xfrm>
              <a:off x="969860" y="3951410"/>
              <a:ext cx="557667" cy="223091"/>
            </a:xfrm>
            <a:prstGeom prst="rect">
              <a:avLst/>
            </a:prstGeom>
            <a:noFill/>
          </p:spPr>
          <p:txBody>
            <a:bodyPr wrap="square" rtlCol="0">
              <a:spAutoFit/>
            </a:bodyPr>
            <a:lstStyle/>
            <a:p>
              <a:pPr lvl="0" algn="ctr"/>
              <a:r>
                <a:rPr lang="en-US" altLang="ko-KR" sz="1333" dirty="0">
                  <a:solidFill>
                    <a:srgbClr val="EB6949"/>
                  </a:solidFill>
                  <a:latin typeface="Roboto Condensed Regular"/>
                </a:rPr>
                <a:t>2014</a:t>
              </a:r>
              <a:endParaRPr lang="ko-KR" altLang="en-US" sz="1333" dirty="0">
                <a:solidFill>
                  <a:srgbClr val="EB6949"/>
                </a:solidFill>
                <a:latin typeface="Roboto Condensed Regular"/>
              </a:endParaRPr>
            </a:p>
          </p:txBody>
        </p:sp>
        <p:cxnSp>
          <p:nvCxnSpPr>
            <p:cNvPr id="75" name="Straight Connector 42"/>
            <p:cNvCxnSpPr/>
            <p:nvPr/>
          </p:nvCxnSpPr>
          <p:spPr>
            <a:xfrm flipV="1">
              <a:off x="1255044" y="3754842"/>
              <a:ext cx="0" cy="183868"/>
            </a:xfrm>
            <a:prstGeom prst="line">
              <a:avLst/>
            </a:prstGeom>
            <a:ln>
              <a:solidFill>
                <a:srgbClr val="EB6949"/>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76" name="Group 43"/>
          <p:cNvGrpSpPr/>
          <p:nvPr/>
        </p:nvGrpSpPr>
        <p:grpSpPr>
          <a:xfrm>
            <a:off x="9243153" y="1823117"/>
            <a:ext cx="2313848" cy="615785"/>
            <a:chOff x="6932365" y="1320190"/>
            <a:chExt cx="1735386" cy="461839"/>
          </a:xfrm>
        </p:grpSpPr>
        <p:sp>
          <p:nvSpPr>
            <p:cNvPr id="77" name="TextBox 44"/>
            <p:cNvSpPr txBox="1"/>
            <p:nvPr/>
          </p:nvSpPr>
          <p:spPr>
            <a:xfrm>
              <a:off x="6932365" y="1320190"/>
              <a:ext cx="1735386"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$ 12,000,000,000</a:t>
              </a:r>
              <a:endParaRPr lang="ko-KR" altLang="en-US" sz="1333" dirty="0">
                <a:solidFill>
                  <a:schemeClr val="tx1">
                    <a:lumMod val="65000"/>
                    <a:lumOff val="35000"/>
                  </a:schemeClr>
                </a:solidFill>
                <a:latin typeface="Roboto Condensed Regular"/>
              </a:endParaRPr>
            </a:p>
          </p:txBody>
        </p:sp>
        <p:cxnSp>
          <p:nvCxnSpPr>
            <p:cNvPr id="78" name="Straight Connector 45"/>
            <p:cNvCxnSpPr/>
            <p:nvPr/>
          </p:nvCxnSpPr>
          <p:spPr>
            <a:xfrm flipV="1">
              <a:off x="7819820" y="1598161"/>
              <a:ext cx="0" cy="183868"/>
            </a:xfrm>
            <a:prstGeom prst="line">
              <a:avLst/>
            </a:prstGeom>
            <a:ln>
              <a:solidFill>
                <a:srgbClr val="20798B"/>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grpSp>
        <p:nvGrpSpPr>
          <p:cNvPr id="79" name="Group 46"/>
          <p:cNvGrpSpPr/>
          <p:nvPr/>
        </p:nvGrpSpPr>
        <p:grpSpPr>
          <a:xfrm>
            <a:off x="491068" y="4436597"/>
            <a:ext cx="2313848" cy="615785"/>
            <a:chOff x="6932365" y="1320190"/>
            <a:chExt cx="1735386" cy="461839"/>
          </a:xfrm>
        </p:grpSpPr>
        <p:sp>
          <p:nvSpPr>
            <p:cNvPr id="80" name="TextBox 47"/>
            <p:cNvSpPr txBox="1"/>
            <p:nvPr/>
          </p:nvSpPr>
          <p:spPr>
            <a:xfrm>
              <a:off x="6932365" y="1320190"/>
              <a:ext cx="1735386" cy="223091"/>
            </a:xfrm>
            <a:prstGeom prst="rect">
              <a:avLst/>
            </a:prstGeom>
            <a:noFill/>
          </p:spPr>
          <p:txBody>
            <a:bodyPr wrap="square" rtlCol="0">
              <a:spAutoFit/>
            </a:bodyPr>
            <a:lstStyle/>
            <a:p>
              <a:pPr lvl="0" algn="ctr"/>
              <a:r>
                <a:rPr lang="en-US" altLang="ko-KR" sz="1333" dirty="0">
                  <a:solidFill>
                    <a:schemeClr val="tx1">
                      <a:lumMod val="65000"/>
                      <a:lumOff val="35000"/>
                    </a:schemeClr>
                  </a:solidFill>
                  <a:latin typeface="Roboto Condensed Regular"/>
                </a:rPr>
                <a:t>$ 31,000,000</a:t>
              </a:r>
              <a:endParaRPr lang="ko-KR" altLang="en-US" sz="1333" dirty="0">
                <a:solidFill>
                  <a:schemeClr val="tx1">
                    <a:lumMod val="65000"/>
                    <a:lumOff val="35000"/>
                  </a:schemeClr>
                </a:solidFill>
                <a:latin typeface="Roboto Condensed Regular"/>
              </a:endParaRPr>
            </a:p>
          </p:txBody>
        </p:sp>
        <p:cxnSp>
          <p:nvCxnSpPr>
            <p:cNvPr id="81" name="Straight Connector 48"/>
            <p:cNvCxnSpPr/>
            <p:nvPr/>
          </p:nvCxnSpPr>
          <p:spPr>
            <a:xfrm flipV="1">
              <a:off x="7819820" y="1598161"/>
              <a:ext cx="0" cy="183868"/>
            </a:xfrm>
            <a:prstGeom prst="line">
              <a:avLst/>
            </a:prstGeom>
            <a:ln>
              <a:solidFill>
                <a:schemeClr val="bg1">
                  <a:lumMod val="75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82" name="Text Placeholder 8"/>
          <p:cNvSpPr txBox="1">
            <a:spLocks/>
          </p:cNvSpPr>
          <p:nvPr/>
        </p:nvSpPr>
        <p:spPr>
          <a:xfrm>
            <a:off x="364067" y="1796325"/>
            <a:ext cx="6400800" cy="215760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067" dirty="0">
              <a:solidFill>
                <a:schemeClr val="tx1">
                  <a:lumMod val="50000"/>
                  <a:lumOff val="50000"/>
                </a:schemeClr>
              </a:solidFill>
            </a:endParaRPr>
          </a:p>
          <a:p>
            <a:pPr>
              <a:lnSpc>
                <a:spcPct val="130000"/>
              </a:lnSpc>
            </a:pPr>
            <a:r>
              <a:rPr lang="en-US" sz="1067" dirty="0">
                <a:solidFill>
                  <a:schemeClr val="tx1">
                    <a:lumMod val="50000"/>
                    <a:lumOff val="50000"/>
                  </a:schemeClr>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067" dirty="0">
              <a:solidFill>
                <a:schemeClr val="tx1">
                  <a:lumMod val="50000"/>
                  <a:lumOff val="50000"/>
                </a:schemeClr>
              </a:solidFill>
            </a:endParaRPr>
          </a:p>
        </p:txBody>
      </p:sp>
    </p:spTree>
    <p:extLst>
      <p:ext uri="{BB962C8B-B14F-4D97-AF65-F5344CB8AC3E}">
        <p14:creationId xmlns:p14="http://schemas.microsoft.com/office/powerpoint/2010/main" val="77185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strVal val="4*#ppt_w"/>
                                          </p:val>
                                        </p:tav>
                                        <p:tav tm="100000">
                                          <p:val>
                                            <p:strVal val="#ppt_w"/>
                                          </p:val>
                                        </p:tav>
                                      </p:tavLst>
                                    </p:anim>
                                    <p:anim calcmode="lin" valueType="num">
                                      <p:cBhvr>
                                        <p:cTn id="8" dur="400" fill="hold"/>
                                        <p:tgtEl>
                                          <p:spTgt spid="37"/>
                                        </p:tgtEl>
                                        <p:attrNameLst>
                                          <p:attrName>ppt_h</p:attrName>
                                        </p:attrNameLst>
                                      </p:cBhvr>
                                      <p:tavLst>
                                        <p:tav tm="0">
                                          <p:val>
                                            <p:strVal val="4*#ppt_h"/>
                                          </p:val>
                                        </p:tav>
                                        <p:tav tm="100000">
                                          <p:val>
                                            <p:strVal val="#ppt_h"/>
                                          </p:val>
                                        </p:tav>
                                      </p:tavLst>
                                    </p:anim>
                                  </p:childTnLst>
                                </p:cTn>
                              </p:par>
                            </p:childTnLst>
                          </p:cTn>
                        </p:par>
                        <p:par>
                          <p:cTn id="9" fill="hold">
                            <p:stCondLst>
                              <p:cond delay="400"/>
                            </p:stCondLst>
                            <p:childTnLst>
                              <p:par>
                                <p:cTn id="10" presetID="23" presetClass="entr" presetSubtype="32"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400" fill="hold"/>
                                        <p:tgtEl>
                                          <p:spTgt spid="38"/>
                                        </p:tgtEl>
                                        <p:attrNameLst>
                                          <p:attrName>ppt_w</p:attrName>
                                        </p:attrNameLst>
                                      </p:cBhvr>
                                      <p:tavLst>
                                        <p:tav tm="0">
                                          <p:val>
                                            <p:strVal val="4*#ppt_w"/>
                                          </p:val>
                                        </p:tav>
                                        <p:tav tm="100000">
                                          <p:val>
                                            <p:strVal val="#ppt_w"/>
                                          </p:val>
                                        </p:tav>
                                      </p:tavLst>
                                    </p:anim>
                                    <p:anim calcmode="lin" valueType="num">
                                      <p:cBhvr>
                                        <p:cTn id="13" dur="400" fill="hold"/>
                                        <p:tgtEl>
                                          <p:spTgt spid="38"/>
                                        </p:tgtEl>
                                        <p:attrNameLst>
                                          <p:attrName>ppt_h</p:attrName>
                                        </p:attrNameLst>
                                      </p:cBhvr>
                                      <p:tavLst>
                                        <p:tav tm="0">
                                          <p:val>
                                            <p:strVal val="4*#ppt_h"/>
                                          </p:val>
                                        </p:tav>
                                        <p:tav tm="100000">
                                          <p:val>
                                            <p:strVal val="#ppt_h"/>
                                          </p:val>
                                        </p:tav>
                                      </p:tavLst>
                                    </p:anim>
                                  </p:childTnLst>
                                </p:cTn>
                              </p:par>
                            </p:childTnLst>
                          </p:cTn>
                        </p:par>
                        <p:par>
                          <p:cTn id="14" fill="hold">
                            <p:stCondLst>
                              <p:cond delay="800"/>
                            </p:stCondLst>
                            <p:childTnLst>
                              <p:par>
                                <p:cTn id="15" presetID="23" presetClass="entr" presetSubtype="32"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400" fill="hold"/>
                                        <p:tgtEl>
                                          <p:spTgt spid="39"/>
                                        </p:tgtEl>
                                        <p:attrNameLst>
                                          <p:attrName>ppt_w</p:attrName>
                                        </p:attrNameLst>
                                      </p:cBhvr>
                                      <p:tavLst>
                                        <p:tav tm="0">
                                          <p:val>
                                            <p:strVal val="4*#ppt_w"/>
                                          </p:val>
                                        </p:tav>
                                        <p:tav tm="100000">
                                          <p:val>
                                            <p:strVal val="#ppt_w"/>
                                          </p:val>
                                        </p:tav>
                                      </p:tavLst>
                                    </p:anim>
                                    <p:anim calcmode="lin" valueType="num">
                                      <p:cBhvr>
                                        <p:cTn id="18" dur="400" fill="hold"/>
                                        <p:tgtEl>
                                          <p:spTgt spid="39"/>
                                        </p:tgtEl>
                                        <p:attrNameLst>
                                          <p:attrName>ppt_h</p:attrName>
                                        </p:attrNameLst>
                                      </p:cBhvr>
                                      <p:tavLst>
                                        <p:tav tm="0">
                                          <p:val>
                                            <p:strVal val="4*#ppt_h"/>
                                          </p:val>
                                        </p:tav>
                                        <p:tav tm="100000">
                                          <p:val>
                                            <p:strVal val="#ppt_h"/>
                                          </p:val>
                                        </p:tav>
                                      </p:tavLst>
                                    </p:anim>
                                  </p:childTnLst>
                                </p:cTn>
                              </p:par>
                            </p:childTnLst>
                          </p:cTn>
                        </p:par>
                        <p:par>
                          <p:cTn id="19" fill="hold">
                            <p:stCondLst>
                              <p:cond delay="1200"/>
                            </p:stCondLst>
                            <p:childTnLst>
                              <p:par>
                                <p:cTn id="20" presetID="23" presetClass="entr" presetSubtype="32"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400" fill="hold"/>
                                        <p:tgtEl>
                                          <p:spTgt spid="40"/>
                                        </p:tgtEl>
                                        <p:attrNameLst>
                                          <p:attrName>ppt_w</p:attrName>
                                        </p:attrNameLst>
                                      </p:cBhvr>
                                      <p:tavLst>
                                        <p:tav tm="0">
                                          <p:val>
                                            <p:strVal val="4*#ppt_w"/>
                                          </p:val>
                                        </p:tav>
                                        <p:tav tm="100000">
                                          <p:val>
                                            <p:strVal val="#ppt_w"/>
                                          </p:val>
                                        </p:tav>
                                      </p:tavLst>
                                    </p:anim>
                                    <p:anim calcmode="lin" valueType="num">
                                      <p:cBhvr>
                                        <p:cTn id="23" dur="400" fill="hold"/>
                                        <p:tgtEl>
                                          <p:spTgt spid="40"/>
                                        </p:tgtEl>
                                        <p:attrNameLst>
                                          <p:attrName>ppt_h</p:attrName>
                                        </p:attrNameLst>
                                      </p:cBhvr>
                                      <p:tavLst>
                                        <p:tav tm="0">
                                          <p:val>
                                            <p:strVal val="4*#ppt_h"/>
                                          </p:val>
                                        </p:tav>
                                        <p:tav tm="100000">
                                          <p:val>
                                            <p:strVal val="#ppt_h"/>
                                          </p:val>
                                        </p:tav>
                                      </p:tavLst>
                                    </p:anim>
                                  </p:childTnLst>
                                </p:cTn>
                              </p:par>
                            </p:childTnLst>
                          </p:cTn>
                        </p:par>
                        <p:par>
                          <p:cTn id="24" fill="hold">
                            <p:stCondLst>
                              <p:cond delay="1600"/>
                            </p:stCondLst>
                            <p:childTnLst>
                              <p:par>
                                <p:cTn id="25" presetID="23" presetClass="entr" presetSubtype="32"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400" fill="hold"/>
                                        <p:tgtEl>
                                          <p:spTgt spid="41"/>
                                        </p:tgtEl>
                                        <p:attrNameLst>
                                          <p:attrName>ppt_w</p:attrName>
                                        </p:attrNameLst>
                                      </p:cBhvr>
                                      <p:tavLst>
                                        <p:tav tm="0">
                                          <p:val>
                                            <p:strVal val="4*#ppt_w"/>
                                          </p:val>
                                        </p:tav>
                                        <p:tav tm="100000">
                                          <p:val>
                                            <p:strVal val="#ppt_w"/>
                                          </p:val>
                                        </p:tav>
                                      </p:tavLst>
                                    </p:anim>
                                    <p:anim calcmode="lin" valueType="num">
                                      <p:cBhvr>
                                        <p:cTn id="28" dur="400" fill="hold"/>
                                        <p:tgtEl>
                                          <p:spTgt spid="41"/>
                                        </p:tgtEl>
                                        <p:attrNameLst>
                                          <p:attrName>ppt_h</p:attrName>
                                        </p:attrNameLst>
                                      </p:cBhvr>
                                      <p:tavLst>
                                        <p:tav tm="0">
                                          <p:val>
                                            <p:strVal val="4*#ppt_h"/>
                                          </p:val>
                                        </p:tav>
                                        <p:tav tm="100000">
                                          <p:val>
                                            <p:strVal val="#ppt_h"/>
                                          </p:val>
                                        </p:tav>
                                      </p:tavLst>
                                    </p:anim>
                                  </p:childTnLst>
                                </p:cTn>
                              </p:par>
                            </p:childTnLst>
                          </p:cTn>
                        </p:par>
                        <p:par>
                          <p:cTn id="29" fill="hold">
                            <p:stCondLst>
                              <p:cond delay="2000"/>
                            </p:stCondLst>
                            <p:childTnLst>
                              <p:par>
                                <p:cTn id="30" presetID="23" presetClass="entr" presetSubtype="32"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400" fill="hold"/>
                                        <p:tgtEl>
                                          <p:spTgt spid="42"/>
                                        </p:tgtEl>
                                        <p:attrNameLst>
                                          <p:attrName>ppt_w</p:attrName>
                                        </p:attrNameLst>
                                      </p:cBhvr>
                                      <p:tavLst>
                                        <p:tav tm="0">
                                          <p:val>
                                            <p:strVal val="4*#ppt_w"/>
                                          </p:val>
                                        </p:tav>
                                        <p:tav tm="100000">
                                          <p:val>
                                            <p:strVal val="#ppt_w"/>
                                          </p:val>
                                        </p:tav>
                                      </p:tavLst>
                                    </p:anim>
                                    <p:anim calcmode="lin" valueType="num">
                                      <p:cBhvr>
                                        <p:cTn id="33" dur="400" fill="hold"/>
                                        <p:tgtEl>
                                          <p:spTgt spid="42"/>
                                        </p:tgtEl>
                                        <p:attrNameLst>
                                          <p:attrName>ppt_h</p:attrName>
                                        </p:attrNameLst>
                                      </p:cBhvr>
                                      <p:tavLst>
                                        <p:tav tm="0">
                                          <p:val>
                                            <p:strVal val="4*#ppt_h"/>
                                          </p:val>
                                        </p:tav>
                                        <p:tav tm="100000">
                                          <p:val>
                                            <p:strVal val="#ppt_h"/>
                                          </p:val>
                                        </p:tav>
                                      </p:tavLst>
                                    </p:anim>
                                  </p:childTnLst>
                                </p:cTn>
                              </p:par>
                            </p:childTnLst>
                          </p:cTn>
                        </p:par>
                        <p:par>
                          <p:cTn id="34" fill="hold">
                            <p:stCondLst>
                              <p:cond delay="2400"/>
                            </p:stCondLst>
                            <p:childTnLst>
                              <p:par>
                                <p:cTn id="35" presetID="23" presetClass="entr" presetSubtype="32"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400" fill="hold"/>
                                        <p:tgtEl>
                                          <p:spTgt spid="43"/>
                                        </p:tgtEl>
                                        <p:attrNameLst>
                                          <p:attrName>ppt_w</p:attrName>
                                        </p:attrNameLst>
                                      </p:cBhvr>
                                      <p:tavLst>
                                        <p:tav tm="0">
                                          <p:val>
                                            <p:strVal val="4*#ppt_w"/>
                                          </p:val>
                                        </p:tav>
                                        <p:tav tm="100000">
                                          <p:val>
                                            <p:strVal val="#ppt_w"/>
                                          </p:val>
                                        </p:tav>
                                      </p:tavLst>
                                    </p:anim>
                                    <p:anim calcmode="lin" valueType="num">
                                      <p:cBhvr>
                                        <p:cTn id="38" dur="400" fill="hold"/>
                                        <p:tgtEl>
                                          <p:spTgt spid="43"/>
                                        </p:tgtEl>
                                        <p:attrNameLst>
                                          <p:attrName>ppt_h</p:attrName>
                                        </p:attrNameLst>
                                      </p:cBhvr>
                                      <p:tavLst>
                                        <p:tav tm="0">
                                          <p:val>
                                            <p:strVal val="4*#ppt_h"/>
                                          </p:val>
                                        </p:tav>
                                        <p:tav tm="100000">
                                          <p:val>
                                            <p:strVal val="#ppt_h"/>
                                          </p:val>
                                        </p:tav>
                                      </p:tavLst>
                                    </p:anim>
                                  </p:childTnLst>
                                </p:cTn>
                              </p:par>
                            </p:childTnLst>
                          </p:cTn>
                        </p:par>
                        <p:par>
                          <p:cTn id="39" fill="hold">
                            <p:stCondLst>
                              <p:cond delay="2800"/>
                            </p:stCondLst>
                            <p:childTnLst>
                              <p:par>
                                <p:cTn id="40" presetID="23" presetClass="entr" presetSubtype="32"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400" fill="hold"/>
                                        <p:tgtEl>
                                          <p:spTgt spid="44"/>
                                        </p:tgtEl>
                                        <p:attrNameLst>
                                          <p:attrName>ppt_w</p:attrName>
                                        </p:attrNameLst>
                                      </p:cBhvr>
                                      <p:tavLst>
                                        <p:tav tm="0">
                                          <p:val>
                                            <p:strVal val="4*#ppt_w"/>
                                          </p:val>
                                        </p:tav>
                                        <p:tav tm="100000">
                                          <p:val>
                                            <p:strVal val="#ppt_w"/>
                                          </p:val>
                                        </p:tav>
                                      </p:tavLst>
                                    </p:anim>
                                    <p:anim calcmode="lin" valueType="num">
                                      <p:cBhvr>
                                        <p:cTn id="43" dur="400" fill="hold"/>
                                        <p:tgtEl>
                                          <p:spTgt spid="44"/>
                                        </p:tgtEl>
                                        <p:attrNameLst>
                                          <p:attrName>ppt_h</p:attrName>
                                        </p:attrNameLst>
                                      </p:cBhvr>
                                      <p:tavLst>
                                        <p:tav tm="0">
                                          <p:val>
                                            <p:strVal val="4*#ppt_h"/>
                                          </p:val>
                                        </p:tav>
                                        <p:tav tm="100000">
                                          <p:val>
                                            <p:strVal val="#ppt_h"/>
                                          </p:val>
                                        </p:tav>
                                      </p:tavLst>
                                    </p:anim>
                                  </p:childTnLst>
                                </p:cTn>
                              </p:par>
                            </p:childTnLst>
                          </p:cTn>
                        </p:par>
                        <p:par>
                          <p:cTn id="44" fill="hold">
                            <p:stCondLst>
                              <p:cond delay="3200"/>
                            </p:stCondLst>
                            <p:childTnLst>
                              <p:par>
                                <p:cTn id="45" presetID="23" presetClass="entr" presetSubtype="32"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400" fill="hold"/>
                                        <p:tgtEl>
                                          <p:spTgt spid="45"/>
                                        </p:tgtEl>
                                        <p:attrNameLst>
                                          <p:attrName>ppt_w</p:attrName>
                                        </p:attrNameLst>
                                      </p:cBhvr>
                                      <p:tavLst>
                                        <p:tav tm="0">
                                          <p:val>
                                            <p:strVal val="4*#ppt_w"/>
                                          </p:val>
                                        </p:tav>
                                        <p:tav tm="100000">
                                          <p:val>
                                            <p:strVal val="#ppt_w"/>
                                          </p:val>
                                        </p:tav>
                                      </p:tavLst>
                                    </p:anim>
                                    <p:anim calcmode="lin" valueType="num">
                                      <p:cBhvr>
                                        <p:cTn id="48" dur="400" fill="hold"/>
                                        <p:tgtEl>
                                          <p:spTgt spid="45"/>
                                        </p:tgtEl>
                                        <p:attrNameLst>
                                          <p:attrName>ppt_h</p:attrName>
                                        </p:attrNameLst>
                                      </p:cBhvr>
                                      <p:tavLst>
                                        <p:tav tm="0">
                                          <p:val>
                                            <p:strVal val="4*#ppt_h"/>
                                          </p:val>
                                        </p:tav>
                                        <p:tav tm="100000">
                                          <p:val>
                                            <p:strVal val="#ppt_h"/>
                                          </p:val>
                                        </p:tav>
                                      </p:tavLst>
                                    </p:anim>
                                  </p:childTnLst>
                                </p:cTn>
                              </p:par>
                            </p:childTnLst>
                          </p:cTn>
                        </p:par>
                        <p:par>
                          <p:cTn id="49" fill="hold">
                            <p:stCondLst>
                              <p:cond delay="3600"/>
                            </p:stCondLst>
                            <p:childTnLst>
                              <p:par>
                                <p:cTn id="50" presetID="23" presetClass="entr" presetSubtype="32"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400" fill="hold"/>
                                        <p:tgtEl>
                                          <p:spTgt spid="36"/>
                                        </p:tgtEl>
                                        <p:attrNameLst>
                                          <p:attrName>ppt_w</p:attrName>
                                        </p:attrNameLst>
                                      </p:cBhvr>
                                      <p:tavLst>
                                        <p:tav tm="0">
                                          <p:val>
                                            <p:strVal val="4*#ppt_w"/>
                                          </p:val>
                                        </p:tav>
                                        <p:tav tm="100000">
                                          <p:val>
                                            <p:strVal val="#ppt_w"/>
                                          </p:val>
                                        </p:tav>
                                      </p:tavLst>
                                    </p:anim>
                                    <p:anim calcmode="lin" valueType="num">
                                      <p:cBhvr>
                                        <p:cTn id="53" dur="400" fill="hold"/>
                                        <p:tgtEl>
                                          <p:spTgt spid="36"/>
                                        </p:tgtEl>
                                        <p:attrNameLst>
                                          <p:attrName>ppt_h</p:attrName>
                                        </p:attrNameLst>
                                      </p:cBhvr>
                                      <p:tavLst>
                                        <p:tav tm="0">
                                          <p:val>
                                            <p:strVal val="4*#ppt_h"/>
                                          </p:val>
                                        </p:tav>
                                        <p:tav tm="100000">
                                          <p:val>
                                            <p:strVal val="#ppt_h"/>
                                          </p:val>
                                        </p:tav>
                                      </p:tavLst>
                                    </p:anim>
                                  </p:childTnLst>
                                </p:cTn>
                              </p:par>
                            </p:childTnLst>
                          </p:cTn>
                        </p:par>
                        <p:par>
                          <p:cTn id="54" fill="hold">
                            <p:stCondLst>
                              <p:cond delay="4000"/>
                            </p:stCondLst>
                            <p:childTnLst>
                              <p:par>
                                <p:cTn id="55" presetID="2" presetClass="entr" presetSubtype="4" fill="hold" nodeType="after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200" fill="hold"/>
                                        <p:tgtEl>
                                          <p:spTgt spid="46"/>
                                        </p:tgtEl>
                                        <p:attrNameLst>
                                          <p:attrName>ppt_x</p:attrName>
                                        </p:attrNameLst>
                                      </p:cBhvr>
                                      <p:tavLst>
                                        <p:tav tm="0">
                                          <p:val>
                                            <p:strVal val="#ppt_x"/>
                                          </p:val>
                                        </p:tav>
                                        <p:tav tm="100000">
                                          <p:val>
                                            <p:strVal val="#ppt_x"/>
                                          </p:val>
                                        </p:tav>
                                      </p:tavLst>
                                    </p:anim>
                                    <p:anim calcmode="lin" valueType="num">
                                      <p:cBhvr additive="base">
                                        <p:cTn id="58" dur="200" fill="hold"/>
                                        <p:tgtEl>
                                          <p:spTgt spid="46"/>
                                        </p:tgtEl>
                                        <p:attrNameLst>
                                          <p:attrName>ppt_y</p:attrName>
                                        </p:attrNameLst>
                                      </p:cBhvr>
                                      <p:tavLst>
                                        <p:tav tm="0">
                                          <p:val>
                                            <p:strVal val="1+#ppt_h/2"/>
                                          </p:val>
                                        </p:tav>
                                        <p:tav tm="100000">
                                          <p:val>
                                            <p:strVal val="#ppt_y"/>
                                          </p:val>
                                        </p:tav>
                                      </p:tavLst>
                                    </p:anim>
                                  </p:childTnLst>
                                </p:cTn>
                              </p:par>
                            </p:childTnLst>
                          </p:cTn>
                        </p:par>
                        <p:par>
                          <p:cTn id="59" fill="hold">
                            <p:stCondLst>
                              <p:cond delay="4200"/>
                            </p:stCondLst>
                            <p:childTnLst>
                              <p:par>
                                <p:cTn id="60" presetID="2" presetClass="entr" presetSubtype="4" fill="hold" nodeType="after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200" fill="hold"/>
                                        <p:tgtEl>
                                          <p:spTgt spid="49"/>
                                        </p:tgtEl>
                                        <p:attrNameLst>
                                          <p:attrName>ppt_x</p:attrName>
                                        </p:attrNameLst>
                                      </p:cBhvr>
                                      <p:tavLst>
                                        <p:tav tm="0">
                                          <p:val>
                                            <p:strVal val="#ppt_x"/>
                                          </p:val>
                                        </p:tav>
                                        <p:tav tm="100000">
                                          <p:val>
                                            <p:strVal val="#ppt_x"/>
                                          </p:val>
                                        </p:tav>
                                      </p:tavLst>
                                    </p:anim>
                                    <p:anim calcmode="lin" valueType="num">
                                      <p:cBhvr additive="base">
                                        <p:cTn id="63" dur="200" fill="hold"/>
                                        <p:tgtEl>
                                          <p:spTgt spid="49"/>
                                        </p:tgtEl>
                                        <p:attrNameLst>
                                          <p:attrName>ppt_y</p:attrName>
                                        </p:attrNameLst>
                                      </p:cBhvr>
                                      <p:tavLst>
                                        <p:tav tm="0">
                                          <p:val>
                                            <p:strVal val="1+#ppt_h/2"/>
                                          </p:val>
                                        </p:tav>
                                        <p:tav tm="100000">
                                          <p:val>
                                            <p:strVal val="#ppt_y"/>
                                          </p:val>
                                        </p:tav>
                                      </p:tavLst>
                                    </p:anim>
                                  </p:childTnLst>
                                </p:cTn>
                              </p:par>
                            </p:childTnLst>
                          </p:cTn>
                        </p:par>
                        <p:par>
                          <p:cTn id="64" fill="hold">
                            <p:stCondLst>
                              <p:cond delay="4400"/>
                            </p:stCondLst>
                            <p:childTnLst>
                              <p:par>
                                <p:cTn id="65" presetID="2" presetClass="entr" presetSubtype="4" fill="hold" nodeType="after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200" fill="hold"/>
                                        <p:tgtEl>
                                          <p:spTgt spid="52"/>
                                        </p:tgtEl>
                                        <p:attrNameLst>
                                          <p:attrName>ppt_x</p:attrName>
                                        </p:attrNameLst>
                                      </p:cBhvr>
                                      <p:tavLst>
                                        <p:tav tm="0">
                                          <p:val>
                                            <p:strVal val="#ppt_x"/>
                                          </p:val>
                                        </p:tav>
                                        <p:tav tm="100000">
                                          <p:val>
                                            <p:strVal val="#ppt_x"/>
                                          </p:val>
                                        </p:tav>
                                      </p:tavLst>
                                    </p:anim>
                                    <p:anim calcmode="lin" valueType="num">
                                      <p:cBhvr additive="base">
                                        <p:cTn id="68" dur="200" fill="hold"/>
                                        <p:tgtEl>
                                          <p:spTgt spid="52"/>
                                        </p:tgtEl>
                                        <p:attrNameLst>
                                          <p:attrName>ppt_y</p:attrName>
                                        </p:attrNameLst>
                                      </p:cBhvr>
                                      <p:tavLst>
                                        <p:tav tm="0">
                                          <p:val>
                                            <p:strVal val="1+#ppt_h/2"/>
                                          </p:val>
                                        </p:tav>
                                        <p:tav tm="100000">
                                          <p:val>
                                            <p:strVal val="#ppt_y"/>
                                          </p:val>
                                        </p:tav>
                                      </p:tavLst>
                                    </p:anim>
                                  </p:childTnLst>
                                </p:cTn>
                              </p:par>
                            </p:childTnLst>
                          </p:cTn>
                        </p:par>
                        <p:par>
                          <p:cTn id="69" fill="hold">
                            <p:stCondLst>
                              <p:cond delay="4600"/>
                            </p:stCondLst>
                            <p:childTnLst>
                              <p:par>
                                <p:cTn id="70" presetID="2" presetClass="entr" presetSubtype="4" fill="hold" nodeType="after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200" fill="hold"/>
                                        <p:tgtEl>
                                          <p:spTgt spid="55"/>
                                        </p:tgtEl>
                                        <p:attrNameLst>
                                          <p:attrName>ppt_x</p:attrName>
                                        </p:attrNameLst>
                                      </p:cBhvr>
                                      <p:tavLst>
                                        <p:tav tm="0">
                                          <p:val>
                                            <p:strVal val="#ppt_x"/>
                                          </p:val>
                                        </p:tav>
                                        <p:tav tm="100000">
                                          <p:val>
                                            <p:strVal val="#ppt_x"/>
                                          </p:val>
                                        </p:tav>
                                      </p:tavLst>
                                    </p:anim>
                                    <p:anim calcmode="lin" valueType="num">
                                      <p:cBhvr additive="base">
                                        <p:cTn id="73" dur="200" fill="hold"/>
                                        <p:tgtEl>
                                          <p:spTgt spid="55"/>
                                        </p:tgtEl>
                                        <p:attrNameLst>
                                          <p:attrName>ppt_y</p:attrName>
                                        </p:attrNameLst>
                                      </p:cBhvr>
                                      <p:tavLst>
                                        <p:tav tm="0">
                                          <p:val>
                                            <p:strVal val="1+#ppt_h/2"/>
                                          </p:val>
                                        </p:tav>
                                        <p:tav tm="100000">
                                          <p:val>
                                            <p:strVal val="#ppt_y"/>
                                          </p:val>
                                        </p:tav>
                                      </p:tavLst>
                                    </p:anim>
                                  </p:childTnLst>
                                </p:cTn>
                              </p:par>
                            </p:childTnLst>
                          </p:cTn>
                        </p:par>
                        <p:par>
                          <p:cTn id="74" fill="hold">
                            <p:stCondLst>
                              <p:cond delay="4800"/>
                            </p:stCondLst>
                            <p:childTnLst>
                              <p:par>
                                <p:cTn id="75" presetID="2" presetClass="entr" presetSubtype="4"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200" fill="hold"/>
                                        <p:tgtEl>
                                          <p:spTgt spid="58"/>
                                        </p:tgtEl>
                                        <p:attrNameLst>
                                          <p:attrName>ppt_x</p:attrName>
                                        </p:attrNameLst>
                                      </p:cBhvr>
                                      <p:tavLst>
                                        <p:tav tm="0">
                                          <p:val>
                                            <p:strVal val="#ppt_x"/>
                                          </p:val>
                                        </p:tav>
                                        <p:tav tm="100000">
                                          <p:val>
                                            <p:strVal val="#ppt_x"/>
                                          </p:val>
                                        </p:tav>
                                      </p:tavLst>
                                    </p:anim>
                                    <p:anim calcmode="lin" valueType="num">
                                      <p:cBhvr additive="base">
                                        <p:cTn id="78" dur="200" fill="hold"/>
                                        <p:tgtEl>
                                          <p:spTgt spid="58"/>
                                        </p:tgtEl>
                                        <p:attrNameLst>
                                          <p:attrName>ppt_y</p:attrName>
                                        </p:attrNameLst>
                                      </p:cBhvr>
                                      <p:tavLst>
                                        <p:tav tm="0">
                                          <p:val>
                                            <p:strVal val="1+#ppt_h/2"/>
                                          </p:val>
                                        </p:tav>
                                        <p:tav tm="100000">
                                          <p:val>
                                            <p:strVal val="#ppt_y"/>
                                          </p:val>
                                        </p:tav>
                                      </p:tavLst>
                                    </p:anim>
                                  </p:childTnLst>
                                </p:cTn>
                              </p:par>
                            </p:childTnLst>
                          </p:cTn>
                        </p:par>
                        <p:par>
                          <p:cTn id="79" fill="hold">
                            <p:stCondLst>
                              <p:cond delay="5000"/>
                            </p:stCondLst>
                            <p:childTnLst>
                              <p:par>
                                <p:cTn id="80" presetID="2" presetClass="entr" presetSubtype="4" fill="hold" nodeType="afterEffect">
                                  <p:stCondLst>
                                    <p:cond delay="0"/>
                                  </p:stCondLst>
                                  <p:childTnLst>
                                    <p:set>
                                      <p:cBhvr>
                                        <p:cTn id="81" dur="1" fill="hold">
                                          <p:stCondLst>
                                            <p:cond delay="0"/>
                                          </p:stCondLst>
                                        </p:cTn>
                                        <p:tgtEl>
                                          <p:spTgt spid="61"/>
                                        </p:tgtEl>
                                        <p:attrNameLst>
                                          <p:attrName>style.visibility</p:attrName>
                                        </p:attrNameLst>
                                      </p:cBhvr>
                                      <p:to>
                                        <p:strVal val="visible"/>
                                      </p:to>
                                    </p:set>
                                    <p:anim calcmode="lin" valueType="num">
                                      <p:cBhvr additive="base">
                                        <p:cTn id="82" dur="200" fill="hold"/>
                                        <p:tgtEl>
                                          <p:spTgt spid="61"/>
                                        </p:tgtEl>
                                        <p:attrNameLst>
                                          <p:attrName>ppt_x</p:attrName>
                                        </p:attrNameLst>
                                      </p:cBhvr>
                                      <p:tavLst>
                                        <p:tav tm="0">
                                          <p:val>
                                            <p:strVal val="#ppt_x"/>
                                          </p:val>
                                        </p:tav>
                                        <p:tav tm="100000">
                                          <p:val>
                                            <p:strVal val="#ppt_x"/>
                                          </p:val>
                                        </p:tav>
                                      </p:tavLst>
                                    </p:anim>
                                    <p:anim calcmode="lin" valueType="num">
                                      <p:cBhvr additive="base">
                                        <p:cTn id="83" dur="200" fill="hold"/>
                                        <p:tgtEl>
                                          <p:spTgt spid="61"/>
                                        </p:tgtEl>
                                        <p:attrNameLst>
                                          <p:attrName>ppt_y</p:attrName>
                                        </p:attrNameLst>
                                      </p:cBhvr>
                                      <p:tavLst>
                                        <p:tav tm="0">
                                          <p:val>
                                            <p:strVal val="1+#ppt_h/2"/>
                                          </p:val>
                                        </p:tav>
                                        <p:tav tm="100000">
                                          <p:val>
                                            <p:strVal val="#ppt_y"/>
                                          </p:val>
                                        </p:tav>
                                      </p:tavLst>
                                    </p:anim>
                                  </p:childTnLst>
                                </p:cTn>
                              </p:par>
                            </p:childTnLst>
                          </p:cTn>
                        </p:par>
                        <p:par>
                          <p:cTn id="84" fill="hold">
                            <p:stCondLst>
                              <p:cond delay="5200"/>
                            </p:stCondLst>
                            <p:childTnLst>
                              <p:par>
                                <p:cTn id="85" presetID="2" presetClass="entr" presetSubtype="4" fill="hold" nodeType="after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200" fill="hold"/>
                                        <p:tgtEl>
                                          <p:spTgt spid="64"/>
                                        </p:tgtEl>
                                        <p:attrNameLst>
                                          <p:attrName>ppt_x</p:attrName>
                                        </p:attrNameLst>
                                      </p:cBhvr>
                                      <p:tavLst>
                                        <p:tav tm="0">
                                          <p:val>
                                            <p:strVal val="#ppt_x"/>
                                          </p:val>
                                        </p:tav>
                                        <p:tav tm="100000">
                                          <p:val>
                                            <p:strVal val="#ppt_x"/>
                                          </p:val>
                                        </p:tav>
                                      </p:tavLst>
                                    </p:anim>
                                    <p:anim calcmode="lin" valueType="num">
                                      <p:cBhvr additive="base">
                                        <p:cTn id="88" dur="200" fill="hold"/>
                                        <p:tgtEl>
                                          <p:spTgt spid="64"/>
                                        </p:tgtEl>
                                        <p:attrNameLst>
                                          <p:attrName>ppt_y</p:attrName>
                                        </p:attrNameLst>
                                      </p:cBhvr>
                                      <p:tavLst>
                                        <p:tav tm="0">
                                          <p:val>
                                            <p:strVal val="1+#ppt_h/2"/>
                                          </p:val>
                                        </p:tav>
                                        <p:tav tm="100000">
                                          <p:val>
                                            <p:strVal val="#ppt_y"/>
                                          </p:val>
                                        </p:tav>
                                      </p:tavLst>
                                    </p:anim>
                                  </p:childTnLst>
                                </p:cTn>
                              </p:par>
                            </p:childTnLst>
                          </p:cTn>
                        </p:par>
                        <p:par>
                          <p:cTn id="89" fill="hold">
                            <p:stCondLst>
                              <p:cond delay="5400"/>
                            </p:stCondLst>
                            <p:childTnLst>
                              <p:par>
                                <p:cTn id="90" presetID="2" presetClass="entr" presetSubtype="4"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 calcmode="lin" valueType="num">
                                      <p:cBhvr additive="base">
                                        <p:cTn id="92" dur="200" fill="hold"/>
                                        <p:tgtEl>
                                          <p:spTgt spid="67"/>
                                        </p:tgtEl>
                                        <p:attrNameLst>
                                          <p:attrName>ppt_x</p:attrName>
                                        </p:attrNameLst>
                                      </p:cBhvr>
                                      <p:tavLst>
                                        <p:tav tm="0">
                                          <p:val>
                                            <p:strVal val="#ppt_x"/>
                                          </p:val>
                                        </p:tav>
                                        <p:tav tm="100000">
                                          <p:val>
                                            <p:strVal val="#ppt_x"/>
                                          </p:val>
                                        </p:tav>
                                      </p:tavLst>
                                    </p:anim>
                                    <p:anim calcmode="lin" valueType="num">
                                      <p:cBhvr additive="base">
                                        <p:cTn id="93" dur="200" fill="hold"/>
                                        <p:tgtEl>
                                          <p:spTgt spid="67"/>
                                        </p:tgtEl>
                                        <p:attrNameLst>
                                          <p:attrName>ppt_y</p:attrName>
                                        </p:attrNameLst>
                                      </p:cBhvr>
                                      <p:tavLst>
                                        <p:tav tm="0">
                                          <p:val>
                                            <p:strVal val="1+#ppt_h/2"/>
                                          </p:val>
                                        </p:tav>
                                        <p:tav tm="100000">
                                          <p:val>
                                            <p:strVal val="#ppt_y"/>
                                          </p:val>
                                        </p:tav>
                                      </p:tavLst>
                                    </p:anim>
                                  </p:childTnLst>
                                </p:cTn>
                              </p:par>
                            </p:childTnLst>
                          </p:cTn>
                        </p:par>
                        <p:par>
                          <p:cTn id="94" fill="hold">
                            <p:stCondLst>
                              <p:cond delay="5600"/>
                            </p:stCondLst>
                            <p:childTnLst>
                              <p:par>
                                <p:cTn id="95" presetID="2" presetClass="entr" presetSubtype="4" fill="hold" nodeType="afterEffect">
                                  <p:stCondLst>
                                    <p:cond delay="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200" fill="hold"/>
                                        <p:tgtEl>
                                          <p:spTgt spid="70"/>
                                        </p:tgtEl>
                                        <p:attrNameLst>
                                          <p:attrName>ppt_x</p:attrName>
                                        </p:attrNameLst>
                                      </p:cBhvr>
                                      <p:tavLst>
                                        <p:tav tm="0">
                                          <p:val>
                                            <p:strVal val="#ppt_x"/>
                                          </p:val>
                                        </p:tav>
                                        <p:tav tm="100000">
                                          <p:val>
                                            <p:strVal val="#ppt_x"/>
                                          </p:val>
                                        </p:tav>
                                      </p:tavLst>
                                    </p:anim>
                                    <p:anim calcmode="lin" valueType="num">
                                      <p:cBhvr additive="base">
                                        <p:cTn id="98" dur="200" fill="hold"/>
                                        <p:tgtEl>
                                          <p:spTgt spid="70"/>
                                        </p:tgtEl>
                                        <p:attrNameLst>
                                          <p:attrName>ppt_y</p:attrName>
                                        </p:attrNameLst>
                                      </p:cBhvr>
                                      <p:tavLst>
                                        <p:tav tm="0">
                                          <p:val>
                                            <p:strVal val="1+#ppt_h/2"/>
                                          </p:val>
                                        </p:tav>
                                        <p:tav tm="100000">
                                          <p:val>
                                            <p:strVal val="#ppt_y"/>
                                          </p:val>
                                        </p:tav>
                                      </p:tavLst>
                                    </p:anim>
                                  </p:childTnLst>
                                </p:cTn>
                              </p:par>
                            </p:childTnLst>
                          </p:cTn>
                        </p:par>
                        <p:par>
                          <p:cTn id="99" fill="hold">
                            <p:stCondLst>
                              <p:cond delay="5800"/>
                            </p:stCondLst>
                            <p:childTnLst>
                              <p:par>
                                <p:cTn id="100" presetID="2" presetClass="entr" presetSubtype="4" fill="hold" nodeType="afterEffect">
                                  <p:stCondLst>
                                    <p:cond delay="0"/>
                                  </p:stCondLst>
                                  <p:childTnLst>
                                    <p:set>
                                      <p:cBhvr>
                                        <p:cTn id="101" dur="1" fill="hold">
                                          <p:stCondLst>
                                            <p:cond delay="0"/>
                                          </p:stCondLst>
                                        </p:cTn>
                                        <p:tgtEl>
                                          <p:spTgt spid="73"/>
                                        </p:tgtEl>
                                        <p:attrNameLst>
                                          <p:attrName>style.visibility</p:attrName>
                                        </p:attrNameLst>
                                      </p:cBhvr>
                                      <p:to>
                                        <p:strVal val="visible"/>
                                      </p:to>
                                    </p:set>
                                    <p:anim calcmode="lin" valueType="num">
                                      <p:cBhvr additive="base">
                                        <p:cTn id="102" dur="200" fill="hold"/>
                                        <p:tgtEl>
                                          <p:spTgt spid="73"/>
                                        </p:tgtEl>
                                        <p:attrNameLst>
                                          <p:attrName>ppt_x</p:attrName>
                                        </p:attrNameLst>
                                      </p:cBhvr>
                                      <p:tavLst>
                                        <p:tav tm="0">
                                          <p:val>
                                            <p:strVal val="#ppt_x"/>
                                          </p:val>
                                        </p:tav>
                                        <p:tav tm="100000">
                                          <p:val>
                                            <p:strVal val="#ppt_x"/>
                                          </p:val>
                                        </p:tav>
                                      </p:tavLst>
                                    </p:anim>
                                    <p:anim calcmode="lin" valueType="num">
                                      <p:cBhvr additive="base">
                                        <p:cTn id="103" dur="200" fill="hold"/>
                                        <p:tgtEl>
                                          <p:spTgt spid="73"/>
                                        </p:tgtEl>
                                        <p:attrNameLst>
                                          <p:attrName>ppt_y</p:attrName>
                                        </p:attrNameLst>
                                      </p:cBhvr>
                                      <p:tavLst>
                                        <p:tav tm="0">
                                          <p:val>
                                            <p:strVal val="1+#ppt_h/2"/>
                                          </p:val>
                                        </p:tav>
                                        <p:tav tm="100000">
                                          <p:val>
                                            <p:strVal val="#ppt_y"/>
                                          </p:val>
                                        </p:tav>
                                      </p:tavLst>
                                    </p:anim>
                                  </p:childTnLst>
                                </p:cTn>
                              </p:par>
                            </p:childTnLst>
                          </p:cTn>
                        </p:par>
                        <p:par>
                          <p:cTn id="104" fill="hold">
                            <p:stCondLst>
                              <p:cond delay="6000"/>
                            </p:stCondLst>
                            <p:childTnLst>
                              <p:par>
                                <p:cTn id="105" presetID="2" presetClass="entr" presetSubtype="1" fill="hold" nodeType="afterEffect">
                                  <p:stCondLst>
                                    <p:cond delay="0"/>
                                  </p:stCondLst>
                                  <p:childTnLst>
                                    <p:set>
                                      <p:cBhvr>
                                        <p:cTn id="106" dur="1" fill="hold">
                                          <p:stCondLst>
                                            <p:cond delay="0"/>
                                          </p:stCondLst>
                                        </p:cTn>
                                        <p:tgtEl>
                                          <p:spTgt spid="79"/>
                                        </p:tgtEl>
                                        <p:attrNameLst>
                                          <p:attrName>style.visibility</p:attrName>
                                        </p:attrNameLst>
                                      </p:cBhvr>
                                      <p:to>
                                        <p:strVal val="visible"/>
                                      </p:to>
                                    </p:set>
                                    <p:anim calcmode="lin" valueType="num">
                                      <p:cBhvr additive="base">
                                        <p:cTn id="107" dur="500" fill="hold"/>
                                        <p:tgtEl>
                                          <p:spTgt spid="79"/>
                                        </p:tgtEl>
                                        <p:attrNameLst>
                                          <p:attrName>ppt_x</p:attrName>
                                        </p:attrNameLst>
                                      </p:cBhvr>
                                      <p:tavLst>
                                        <p:tav tm="0">
                                          <p:val>
                                            <p:strVal val="#ppt_x"/>
                                          </p:val>
                                        </p:tav>
                                        <p:tav tm="100000">
                                          <p:val>
                                            <p:strVal val="#ppt_x"/>
                                          </p:val>
                                        </p:tav>
                                      </p:tavLst>
                                    </p:anim>
                                    <p:anim calcmode="lin" valueType="num">
                                      <p:cBhvr additive="base">
                                        <p:cTn id="108" dur="500" fill="hold"/>
                                        <p:tgtEl>
                                          <p:spTgt spid="79"/>
                                        </p:tgtEl>
                                        <p:attrNameLst>
                                          <p:attrName>ppt_y</p:attrName>
                                        </p:attrNameLst>
                                      </p:cBhvr>
                                      <p:tavLst>
                                        <p:tav tm="0">
                                          <p:val>
                                            <p:strVal val="0-#ppt_h/2"/>
                                          </p:val>
                                        </p:tav>
                                        <p:tav tm="100000">
                                          <p:val>
                                            <p:strVal val="#ppt_y"/>
                                          </p:val>
                                        </p:tav>
                                      </p:tavLst>
                                    </p:anim>
                                  </p:childTnLst>
                                </p:cTn>
                              </p:par>
                            </p:childTnLst>
                          </p:cTn>
                        </p:par>
                        <p:par>
                          <p:cTn id="109" fill="hold">
                            <p:stCondLst>
                              <p:cond delay="6500"/>
                            </p:stCondLst>
                            <p:childTnLst>
                              <p:par>
                                <p:cTn id="110" presetID="2" presetClass="entr" presetSubtype="1" fill="hold" nodeType="after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additive="base">
                                        <p:cTn id="112" dur="500" fill="hold"/>
                                        <p:tgtEl>
                                          <p:spTgt spid="76"/>
                                        </p:tgtEl>
                                        <p:attrNameLst>
                                          <p:attrName>ppt_x</p:attrName>
                                        </p:attrNameLst>
                                      </p:cBhvr>
                                      <p:tavLst>
                                        <p:tav tm="0">
                                          <p:val>
                                            <p:strVal val="#ppt_x"/>
                                          </p:val>
                                        </p:tav>
                                        <p:tav tm="100000">
                                          <p:val>
                                            <p:strVal val="#ppt_x"/>
                                          </p:val>
                                        </p:tav>
                                      </p:tavLst>
                                    </p:anim>
                                    <p:anim calcmode="lin" valueType="num">
                                      <p:cBhvr additive="base">
                                        <p:cTn id="113"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6764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3528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0292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67056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3820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005840" y="0"/>
            <a:ext cx="7859210" cy="6858000"/>
          </a:xfrm>
          <a:custGeom>
            <a:avLst/>
            <a:gdLst>
              <a:gd name="connsiteX0" fmla="*/ 0 w 7859210"/>
              <a:gd name="connsiteY0" fmla="*/ 0 h 6858000"/>
              <a:gd name="connsiteX1" fmla="*/ 7859210 w 7859210"/>
              <a:gd name="connsiteY1" fmla="*/ 0 h 6858000"/>
              <a:gd name="connsiteX2" fmla="*/ 5568003 w 7859210"/>
              <a:gd name="connsiteY2" fmla="*/ 6858000 h 6858000"/>
              <a:gd name="connsiteX3" fmla="*/ 0 w 78592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9210" h="6858000">
                <a:moveTo>
                  <a:pt x="0" y="0"/>
                </a:moveTo>
                <a:lnTo>
                  <a:pt x="7859210" y="0"/>
                </a:lnTo>
                <a:lnTo>
                  <a:pt x="5568003" y="6858000"/>
                </a:lnTo>
                <a:lnTo>
                  <a:pt x="0" y="685800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57901" y="1596826"/>
            <a:ext cx="6817489" cy="523220"/>
          </a:xfrm>
          <a:prstGeom prst="rect">
            <a:avLst/>
          </a:prstGeom>
          <a:noFill/>
        </p:spPr>
        <p:txBody>
          <a:bodyPr wrap="square" rtlCol="0">
            <a:spAutoFit/>
          </a:bodyPr>
          <a:lstStyle/>
          <a:p>
            <a:r>
              <a:rPr lang="en-US" altLang="zh-CN" sz="2800" b="1" dirty="0" smtClean="0">
                <a:solidFill>
                  <a:srgbClr val="040E18"/>
                </a:solidFill>
              </a:rPr>
              <a:t>MOMODA POWERPOINT</a:t>
            </a:r>
            <a:endParaRPr lang="zh-CN" altLang="en-US" sz="2800" b="1" dirty="0">
              <a:solidFill>
                <a:srgbClr val="040E18"/>
              </a:solidFill>
            </a:endParaRPr>
          </a:p>
        </p:txBody>
      </p:sp>
      <p:sp>
        <p:nvSpPr>
          <p:cNvPr id="12" name="文本框 11"/>
          <p:cNvSpPr txBox="1"/>
          <p:nvPr/>
        </p:nvSpPr>
        <p:spPr>
          <a:xfrm>
            <a:off x="957901" y="2511226"/>
            <a:ext cx="6817489" cy="523220"/>
          </a:xfrm>
          <a:prstGeom prst="rect">
            <a:avLst/>
          </a:prstGeom>
          <a:noFill/>
        </p:spPr>
        <p:txBody>
          <a:bodyPr wrap="square" rtlCol="0">
            <a:spAutoFit/>
          </a:bodyPr>
          <a:lstStyle/>
          <a:p>
            <a:r>
              <a:rPr lang="en-US" altLang="zh-CN" sz="2800" b="1" dirty="0" smtClean="0">
                <a:solidFill>
                  <a:srgbClr val="040E18"/>
                </a:solidFill>
              </a:rPr>
              <a:t>MOMODA POWERPOINT</a:t>
            </a:r>
            <a:endParaRPr lang="zh-CN" altLang="en-US" sz="2800" b="1" dirty="0">
              <a:solidFill>
                <a:srgbClr val="040E18"/>
              </a:solidFill>
            </a:endParaRPr>
          </a:p>
        </p:txBody>
      </p:sp>
      <p:sp>
        <p:nvSpPr>
          <p:cNvPr id="13" name="文本框 12"/>
          <p:cNvSpPr txBox="1"/>
          <p:nvPr/>
        </p:nvSpPr>
        <p:spPr>
          <a:xfrm>
            <a:off x="957901" y="3425626"/>
            <a:ext cx="6817489" cy="523220"/>
          </a:xfrm>
          <a:prstGeom prst="rect">
            <a:avLst/>
          </a:prstGeom>
          <a:noFill/>
        </p:spPr>
        <p:txBody>
          <a:bodyPr wrap="square" rtlCol="0">
            <a:spAutoFit/>
          </a:bodyPr>
          <a:lstStyle/>
          <a:p>
            <a:r>
              <a:rPr lang="en-US" altLang="zh-CN" sz="2800" b="1" dirty="0" smtClean="0">
                <a:solidFill>
                  <a:srgbClr val="040E18"/>
                </a:solidFill>
              </a:rPr>
              <a:t>MOMODA POWERPOINT</a:t>
            </a:r>
            <a:endParaRPr lang="zh-CN" altLang="en-US" sz="2800" b="1" dirty="0">
              <a:solidFill>
                <a:srgbClr val="040E18"/>
              </a:solidFill>
            </a:endParaRPr>
          </a:p>
        </p:txBody>
      </p:sp>
      <p:sp>
        <p:nvSpPr>
          <p:cNvPr id="14" name="文本框 13"/>
          <p:cNvSpPr txBox="1"/>
          <p:nvPr/>
        </p:nvSpPr>
        <p:spPr>
          <a:xfrm>
            <a:off x="957901" y="4340026"/>
            <a:ext cx="6817489" cy="523220"/>
          </a:xfrm>
          <a:prstGeom prst="rect">
            <a:avLst/>
          </a:prstGeom>
          <a:noFill/>
        </p:spPr>
        <p:txBody>
          <a:bodyPr wrap="square" rtlCol="0">
            <a:spAutoFit/>
          </a:bodyPr>
          <a:lstStyle/>
          <a:p>
            <a:r>
              <a:rPr lang="en-US" altLang="zh-CN" sz="2800" b="1" dirty="0" smtClean="0">
                <a:solidFill>
                  <a:srgbClr val="040E18"/>
                </a:solidFill>
              </a:rPr>
              <a:t>MOMODA POWERPOINT</a:t>
            </a:r>
            <a:endParaRPr lang="zh-CN" altLang="en-US" sz="2800" b="1" dirty="0">
              <a:solidFill>
                <a:srgbClr val="040E18"/>
              </a:solidFill>
            </a:endParaRPr>
          </a:p>
        </p:txBody>
      </p:sp>
      <p:sp>
        <p:nvSpPr>
          <p:cNvPr id="16" name="文本框 15"/>
          <p:cNvSpPr txBox="1"/>
          <p:nvPr/>
        </p:nvSpPr>
        <p:spPr>
          <a:xfrm>
            <a:off x="8146551" y="640080"/>
            <a:ext cx="2739211" cy="5577840"/>
          </a:xfrm>
          <a:prstGeom prst="rect">
            <a:avLst/>
          </a:prstGeom>
          <a:noFill/>
        </p:spPr>
        <p:txBody>
          <a:bodyPr vert="eaVert" wrap="square" rtlCol="0">
            <a:spAutoFit/>
          </a:bodyPr>
          <a:lstStyle/>
          <a:p>
            <a:pPr algn="ctr"/>
            <a:r>
              <a:rPr lang="zh-CN" altLang="en-US" sz="16600" b="1" dirty="0">
                <a:solidFill>
                  <a:schemeClr val="bg1"/>
                </a:solidFill>
              </a:rPr>
              <a:t>目录</a:t>
            </a:r>
          </a:p>
        </p:txBody>
      </p:sp>
    </p:spTree>
    <p:extLst>
      <p:ext uri="{BB962C8B-B14F-4D97-AF65-F5344CB8AC3E}">
        <p14:creationId xmlns:p14="http://schemas.microsoft.com/office/powerpoint/2010/main" val="275700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2</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Group 3"/>
          <p:cNvGrpSpPr/>
          <p:nvPr/>
        </p:nvGrpSpPr>
        <p:grpSpPr>
          <a:xfrm>
            <a:off x="0" y="1933118"/>
            <a:ext cx="7432637" cy="2667015"/>
            <a:chOff x="0" y="1449838"/>
            <a:chExt cx="5574478" cy="2000261"/>
          </a:xfrm>
        </p:grpSpPr>
        <p:sp>
          <p:nvSpPr>
            <p:cNvPr id="37" name="Rectangle 23"/>
            <p:cNvSpPr/>
            <p:nvPr/>
          </p:nvSpPr>
          <p:spPr>
            <a:xfrm>
              <a:off x="0" y="2086007"/>
              <a:ext cx="5259792" cy="703456"/>
            </a:xfrm>
            <a:custGeom>
              <a:avLst/>
              <a:gdLst>
                <a:gd name="connsiteX0" fmla="*/ 0 w 4960012"/>
                <a:gd name="connsiteY0" fmla="*/ 0 h 703456"/>
                <a:gd name="connsiteX1" fmla="*/ 4960012 w 4960012"/>
                <a:gd name="connsiteY1" fmla="*/ 0 h 703456"/>
                <a:gd name="connsiteX2" fmla="*/ 4960012 w 4960012"/>
                <a:gd name="connsiteY2" fmla="*/ 703456 h 703456"/>
                <a:gd name="connsiteX3" fmla="*/ 0 w 4960012"/>
                <a:gd name="connsiteY3" fmla="*/ 703456 h 703456"/>
                <a:gd name="connsiteX4" fmla="*/ 0 w 4960012"/>
                <a:gd name="connsiteY4" fmla="*/ 0 h 703456"/>
                <a:gd name="connsiteX0" fmla="*/ 0 w 4960012"/>
                <a:gd name="connsiteY0" fmla="*/ 0 h 703456"/>
                <a:gd name="connsiteX1" fmla="*/ 4960012 w 4960012"/>
                <a:gd name="connsiteY1" fmla="*/ 0 h 703456"/>
                <a:gd name="connsiteX2" fmla="*/ 4954561 w 4960012"/>
                <a:gd name="connsiteY2" fmla="*/ 338559 h 703456"/>
                <a:gd name="connsiteX3" fmla="*/ 4960012 w 4960012"/>
                <a:gd name="connsiteY3" fmla="*/ 703456 h 703456"/>
                <a:gd name="connsiteX4" fmla="*/ 0 w 4960012"/>
                <a:gd name="connsiteY4" fmla="*/ 703456 h 703456"/>
                <a:gd name="connsiteX5" fmla="*/ 0 w 4960012"/>
                <a:gd name="connsiteY5" fmla="*/ 0 h 703456"/>
                <a:gd name="connsiteX0" fmla="*/ 0 w 5259792"/>
                <a:gd name="connsiteY0" fmla="*/ 0 h 703456"/>
                <a:gd name="connsiteX1" fmla="*/ 4960012 w 5259792"/>
                <a:gd name="connsiteY1" fmla="*/ 0 h 703456"/>
                <a:gd name="connsiteX2" fmla="*/ 5259792 w 5259792"/>
                <a:gd name="connsiteY2" fmla="*/ 344009 h 703456"/>
                <a:gd name="connsiteX3" fmla="*/ 4960012 w 5259792"/>
                <a:gd name="connsiteY3" fmla="*/ 703456 h 703456"/>
                <a:gd name="connsiteX4" fmla="*/ 0 w 5259792"/>
                <a:gd name="connsiteY4" fmla="*/ 703456 h 703456"/>
                <a:gd name="connsiteX5" fmla="*/ 0 w 5259792"/>
                <a:gd name="connsiteY5" fmla="*/ 0 h 703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9792" h="703456">
                  <a:moveTo>
                    <a:pt x="0" y="0"/>
                  </a:moveTo>
                  <a:lnTo>
                    <a:pt x="4960012" y="0"/>
                  </a:lnTo>
                  <a:lnTo>
                    <a:pt x="5259792" y="344009"/>
                  </a:lnTo>
                  <a:lnTo>
                    <a:pt x="4960012" y="703456"/>
                  </a:lnTo>
                  <a:lnTo>
                    <a:pt x="0" y="703456"/>
                  </a:lnTo>
                  <a:lnTo>
                    <a:pt x="0" y="0"/>
                  </a:lnTo>
                  <a:close/>
                </a:path>
              </a:pathLst>
            </a:custGeom>
            <a:solidFill>
              <a:schemeClr val="bg1">
                <a:lumMod val="85000"/>
              </a:schemeClr>
            </a:solidFill>
            <a:ln w="63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38" name="AutoShape 88"/>
            <p:cNvSpPr>
              <a:spLocks/>
            </p:cNvSpPr>
            <p:nvPr/>
          </p:nvSpPr>
          <p:spPr bwMode="auto">
            <a:xfrm>
              <a:off x="3067139" y="2086007"/>
              <a:ext cx="651406" cy="703456"/>
            </a:xfrm>
            <a:custGeom>
              <a:avLst/>
              <a:gdLst>
                <a:gd name="T0" fmla="*/ 82865632 w 21600"/>
                <a:gd name="T1" fmla="*/ 52166102 h 21600"/>
                <a:gd name="T2" fmla="*/ 38022256 w 21600"/>
                <a:gd name="T3" fmla="*/ 0 h 21600"/>
                <a:gd name="T4" fmla="*/ 0 w 21600"/>
                <a:gd name="T5" fmla="*/ 0 h 21600"/>
                <a:gd name="T6" fmla="*/ 44839463 w 21600"/>
                <a:gd name="T7" fmla="*/ 52166102 h 21600"/>
                <a:gd name="T8" fmla="*/ 0 w 21600"/>
                <a:gd name="T9" fmla="*/ 104331916 h 21600"/>
                <a:gd name="T10" fmla="*/ 38022256 w 21600"/>
                <a:gd name="T11" fmla="*/ 104331916 h 21600"/>
                <a:gd name="T12" fmla="*/ 82865632 w 21600"/>
                <a:gd name="T13" fmla="*/ 52166102 h 21600"/>
                <a:gd name="T14" fmla="*/ 82865632 w 21600"/>
                <a:gd name="T15" fmla="*/ 5216610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lnTo>
                    <a:pt x="9911" y="0"/>
                  </a:lnTo>
                  <a:lnTo>
                    <a:pt x="0" y="0"/>
                  </a:lnTo>
                  <a:lnTo>
                    <a:pt x="11688" y="10800"/>
                  </a:lnTo>
                  <a:lnTo>
                    <a:pt x="0" y="21600"/>
                  </a:lnTo>
                  <a:lnTo>
                    <a:pt x="9911" y="21600"/>
                  </a:lnTo>
                  <a:lnTo>
                    <a:pt x="21600" y="10800"/>
                  </a:lnTo>
                  <a:close/>
                  <a:moveTo>
                    <a:pt x="21600" y="10800"/>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39" name="AutoShape 91"/>
            <p:cNvSpPr>
              <a:spLocks/>
            </p:cNvSpPr>
            <p:nvPr/>
          </p:nvSpPr>
          <p:spPr bwMode="auto">
            <a:xfrm>
              <a:off x="3605389" y="2086007"/>
              <a:ext cx="651406" cy="703456"/>
            </a:xfrm>
            <a:custGeom>
              <a:avLst/>
              <a:gdLst>
                <a:gd name="T0" fmla="*/ 82865632 w 21600"/>
                <a:gd name="T1" fmla="*/ 52166102 h 21600"/>
                <a:gd name="T2" fmla="*/ 38026170 w 21600"/>
                <a:gd name="T3" fmla="*/ 0 h 21600"/>
                <a:gd name="T4" fmla="*/ 3914 w 21600"/>
                <a:gd name="T5" fmla="*/ 0 h 21600"/>
                <a:gd name="T6" fmla="*/ 44839463 w 21600"/>
                <a:gd name="T7" fmla="*/ 52166102 h 21600"/>
                <a:gd name="T8" fmla="*/ 0 w 21600"/>
                <a:gd name="T9" fmla="*/ 104331916 h 21600"/>
                <a:gd name="T10" fmla="*/ 38026170 w 21600"/>
                <a:gd name="T11" fmla="*/ 104331916 h 21600"/>
                <a:gd name="T12" fmla="*/ 82865632 w 21600"/>
                <a:gd name="T13" fmla="*/ 52166102 h 21600"/>
                <a:gd name="T14" fmla="*/ 82865632 w 21600"/>
                <a:gd name="T15" fmla="*/ 5216610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lnTo>
                    <a:pt x="9912" y="0"/>
                  </a:lnTo>
                  <a:lnTo>
                    <a:pt x="1" y="0"/>
                  </a:lnTo>
                  <a:lnTo>
                    <a:pt x="11688" y="10800"/>
                  </a:lnTo>
                  <a:lnTo>
                    <a:pt x="0" y="21600"/>
                  </a:lnTo>
                  <a:lnTo>
                    <a:pt x="9912" y="21600"/>
                  </a:lnTo>
                  <a:lnTo>
                    <a:pt x="21600" y="10800"/>
                  </a:lnTo>
                  <a:close/>
                  <a:moveTo>
                    <a:pt x="21600" y="10800"/>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40" name="AutoShape 94"/>
            <p:cNvSpPr>
              <a:spLocks/>
            </p:cNvSpPr>
            <p:nvPr/>
          </p:nvSpPr>
          <p:spPr bwMode="auto">
            <a:xfrm>
              <a:off x="4143640" y="2086007"/>
              <a:ext cx="651406" cy="703456"/>
            </a:xfrm>
            <a:custGeom>
              <a:avLst/>
              <a:gdLst>
                <a:gd name="T0" fmla="*/ 82865632 w 21600"/>
                <a:gd name="T1" fmla="*/ 52166102 h 21600"/>
                <a:gd name="T2" fmla="*/ 38026170 w 21600"/>
                <a:gd name="T3" fmla="*/ 0 h 21600"/>
                <a:gd name="T4" fmla="*/ 0 w 21600"/>
                <a:gd name="T5" fmla="*/ 0 h 21600"/>
                <a:gd name="T6" fmla="*/ 44839463 w 21600"/>
                <a:gd name="T7" fmla="*/ 52166102 h 21600"/>
                <a:gd name="T8" fmla="*/ 0 w 21600"/>
                <a:gd name="T9" fmla="*/ 104331916 h 21600"/>
                <a:gd name="T10" fmla="*/ 38022256 w 21600"/>
                <a:gd name="T11" fmla="*/ 104331916 h 21600"/>
                <a:gd name="T12" fmla="*/ 82865632 w 21600"/>
                <a:gd name="T13" fmla="*/ 52166102 h 21600"/>
                <a:gd name="T14" fmla="*/ 82865632 w 21600"/>
                <a:gd name="T15" fmla="*/ 5216610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lnTo>
                    <a:pt x="9912" y="0"/>
                  </a:lnTo>
                  <a:lnTo>
                    <a:pt x="0" y="0"/>
                  </a:lnTo>
                  <a:lnTo>
                    <a:pt x="11688" y="10800"/>
                  </a:lnTo>
                  <a:lnTo>
                    <a:pt x="0" y="21600"/>
                  </a:lnTo>
                  <a:lnTo>
                    <a:pt x="9911" y="21600"/>
                  </a:lnTo>
                  <a:lnTo>
                    <a:pt x="21600" y="10800"/>
                  </a:lnTo>
                  <a:close/>
                  <a:moveTo>
                    <a:pt x="21600" y="10800"/>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41" name="AutoShape 97"/>
            <p:cNvSpPr>
              <a:spLocks/>
            </p:cNvSpPr>
            <p:nvPr/>
          </p:nvSpPr>
          <p:spPr bwMode="auto">
            <a:xfrm>
              <a:off x="4657424" y="2086007"/>
              <a:ext cx="651406" cy="703456"/>
            </a:xfrm>
            <a:custGeom>
              <a:avLst/>
              <a:gdLst>
                <a:gd name="T0" fmla="*/ 82865632 w 21600"/>
                <a:gd name="T1" fmla="*/ 52166102 h 21600"/>
                <a:gd name="T2" fmla="*/ 38022256 w 21600"/>
                <a:gd name="T3" fmla="*/ 0 h 21600"/>
                <a:gd name="T4" fmla="*/ 3914 w 21600"/>
                <a:gd name="T5" fmla="*/ 0 h 21600"/>
                <a:gd name="T6" fmla="*/ 44839463 w 21600"/>
                <a:gd name="T7" fmla="*/ 52166102 h 21600"/>
                <a:gd name="T8" fmla="*/ 0 w 21600"/>
                <a:gd name="T9" fmla="*/ 104331916 h 21600"/>
                <a:gd name="T10" fmla="*/ 38022256 w 21600"/>
                <a:gd name="T11" fmla="*/ 104331916 h 21600"/>
                <a:gd name="T12" fmla="*/ 82865632 w 21600"/>
                <a:gd name="T13" fmla="*/ 52166102 h 21600"/>
                <a:gd name="T14" fmla="*/ 82865632 w 21600"/>
                <a:gd name="T15" fmla="*/ 5216610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lnTo>
                    <a:pt x="9911" y="0"/>
                  </a:lnTo>
                  <a:lnTo>
                    <a:pt x="1" y="0"/>
                  </a:lnTo>
                  <a:lnTo>
                    <a:pt x="11688" y="10800"/>
                  </a:lnTo>
                  <a:lnTo>
                    <a:pt x="0" y="21600"/>
                  </a:lnTo>
                  <a:lnTo>
                    <a:pt x="9911" y="21600"/>
                  </a:lnTo>
                  <a:lnTo>
                    <a:pt x="21600" y="10800"/>
                  </a:lnTo>
                  <a:close/>
                  <a:moveTo>
                    <a:pt x="21600" y="10800"/>
                  </a:moveTo>
                </a:path>
              </a:pathLst>
            </a:custGeom>
            <a:solidFill>
              <a:srgbClr val="20798B"/>
            </a:solidFill>
            <a:ln>
              <a:noFill/>
            </a:ln>
          </p:spPr>
          <p:txBody>
            <a:bodyPr lIns="0" tIns="0" rIns="0" bIns="0"/>
            <a:lstStyle/>
            <a:p>
              <a:endParaRPr lang="en-US" sz="2400" dirty="0">
                <a:latin typeface="Roboto condensed"/>
                <a:cs typeface="Roboto condensed"/>
              </a:endParaRPr>
            </a:p>
          </p:txBody>
        </p:sp>
        <p:grpSp>
          <p:nvGrpSpPr>
            <p:cNvPr id="42" name="Group 100"/>
            <p:cNvGrpSpPr>
              <a:grpSpLocks/>
            </p:cNvGrpSpPr>
            <p:nvPr/>
          </p:nvGrpSpPr>
          <p:grpSpPr bwMode="auto">
            <a:xfrm>
              <a:off x="685091" y="1449838"/>
              <a:ext cx="1853293" cy="2000261"/>
              <a:chOff x="0" y="0"/>
              <a:chExt cx="606" cy="654"/>
            </a:xfrm>
            <a:solidFill>
              <a:schemeClr val="tx2"/>
            </a:solidFill>
          </p:grpSpPr>
          <p:sp>
            <p:nvSpPr>
              <p:cNvPr id="51" name="AutoShape 98"/>
              <p:cNvSpPr>
                <a:spLocks/>
              </p:cNvSpPr>
              <p:nvPr/>
            </p:nvSpPr>
            <p:spPr bwMode="auto">
              <a:xfrm>
                <a:off x="320" y="0"/>
                <a:ext cx="124" cy="124"/>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20798B"/>
              </a:solidFill>
              <a:ln w="25400" cap="flat">
                <a:noFill/>
                <a:prstDash val="solid"/>
                <a:miter lim="800000"/>
                <a:headEnd type="none" w="med" len="med"/>
                <a:tailEnd type="none" w="med" len="med"/>
              </a:ln>
            </p:spPr>
            <p:txBody>
              <a:bodyPr lIns="0" tIns="0" rIns="0" bIns="0"/>
              <a:lstStyle/>
              <a:p>
                <a:endParaRPr lang="en-US" sz="2400" dirty="0">
                  <a:latin typeface="Roboto condensed"/>
                  <a:cs typeface="Roboto condensed"/>
                </a:endParaRPr>
              </a:p>
            </p:txBody>
          </p:sp>
          <p:sp>
            <p:nvSpPr>
              <p:cNvPr id="52" name="AutoShape 99"/>
              <p:cNvSpPr>
                <a:spLocks/>
              </p:cNvSpPr>
              <p:nvPr/>
            </p:nvSpPr>
            <p:spPr bwMode="auto">
              <a:xfrm>
                <a:off x="0" y="144"/>
                <a:ext cx="606" cy="510"/>
              </a:xfrm>
              <a:custGeom>
                <a:avLst/>
                <a:gdLst>
                  <a:gd name="T0" fmla="*/ 0 w 21309"/>
                  <a:gd name="T1" fmla="*/ 0 h 21369"/>
                  <a:gd name="T2" fmla="*/ 0 w 21309"/>
                  <a:gd name="T3" fmla="*/ 0 h 21369"/>
                  <a:gd name="T4" fmla="*/ 0 w 21309"/>
                  <a:gd name="T5" fmla="*/ 0 h 21369"/>
                  <a:gd name="T6" fmla="*/ 0 w 21309"/>
                  <a:gd name="T7" fmla="*/ 0 h 21369"/>
                  <a:gd name="T8" fmla="*/ 0 w 21309"/>
                  <a:gd name="T9" fmla="*/ 0 h 21369"/>
                  <a:gd name="T10" fmla="*/ 0 w 21309"/>
                  <a:gd name="T11" fmla="*/ 0 h 21369"/>
                  <a:gd name="T12" fmla="*/ 0 w 21309"/>
                  <a:gd name="T13" fmla="*/ 0 h 21369"/>
                  <a:gd name="T14" fmla="*/ 0 w 21309"/>
                  <a:gd name="T15" fmla="*/ 0 h 21369"/>
                  <a:gd name="T16" fmla="*/ 0 w 21309"/>
                  <a:gd name="T17" fmla="*/ 0 h 21369"/>
                  <a:gd name="T18" fmla="*/ 0 w 21309"/>
                  <a:gd name="T19" fmla="*/ 0 h 21369"/>
                  <a:gd name="T20" fmla="*/ 0 w 21309"/>
                  <a:gd name="T21" fmla="*/ 0 h 21369"/>
                  <a:gd name="T22" fmla="*/ 0 w 21309"/>
                  <a:gd name="T23" fmla="*/ 0 h 21369"/>
                  <a:gd name="T24" fmla="*/ 0 w 21309"/>
                  <a:gd name="T25" fmla="*/ 0 h 21369"/>
                  <a:gd name="T26" fmla="*/ 0 w 21309"/>
                  <a:gd name="T27" fmla="*/ 0 h 21369"/>
                  <a:gd name="T28" fmla="*/ 0 w 21309"/>
                  <a:gd name="T29" fmla="*/ 0 h 21369"/>
                  <a:gd name="T30" fmla="*/ 0 w 21309"/>
                  <a:gd name="T31" fmla="*/ 0 h 21369"/>
                  <a:gd name="T32" fmla="*/ 0 w 21309"/>
                  <a:gd name="T33" fmla="*/ 0 h 21369"/>
                  <a:gd name="T34" fmla="*/ 0 w 21309"/>
                  <a:gd name="T35" fmla="*/ 0 h 21369"/>
                  <a:gd name="T36" fmla="*/ 0 w 21309"/>
                  <a:gd name="T37" fmla="*/ 0 h 21369"/>
                  <a:gd name="T38" fmla="*/ 0 w 21309"/>
                  <a:gd name="T39" fmla="*/ 0 h 21369"/>
                  <a:gd name="T40" fmla="*/ 0 w 21309"/>
                  <a:gd name="T41" fmla="*/ 0 h 21369"/>
                  <a:gd name="T42" fmla="*/ 0 w 21309"/>
                  <a:gd name="T43" fmla="*/ 0 h 21369"/>
                  <a:gd name="T44" fmla="*/ 0 w 21309"/>
                  <a:gd name="T45" fmla="*/ 0 h 21369"/>
                  <a:gd name="T46" fmla="*/ 0 w 21309"/>
                  <a:gd name="T47" fmla="*/ 0 h 21369"/>
                  <a:gd name="T48" fmla="*/ 0 w 21309"/>
                  <a:gd name="T49" fmla="*/ 0 h 21369"/>
                  <a:gd name="T50" fmla="*/ 0 w 21309"/>
                  <a:gd name="T51" fmla="*/ 0 h 21369"/>
                  <a:gd name="T52" fmla="*/ 0 w 21309"/>
                  <a:gd name="T53" fmla="*/ 0 h 21369"/>
                  <a:gd name="T54" fmla="*/ 0 w 21309"/>
                  <a:gd name="T55" fmla="*/ 0 h 21369"/>
                  <a:gd name="T56" fmla="*/ 0 w 21309"/>
                  <a:gd name="T57" fmla="*/ 0 h 21369"/>
                  <a:gd name="T58" fmla="*/ 0 w 21309"/>
                  <a:gd name="T59" fmla="*/ 0 h 21369"/>
                  <a:gd name="T60" fmla="*/ 0 w 21309"/>
                  <a:gd name="T61" fmla="*/ 0 h 21369"/>
                  <a:gd name="T62" fmla="*/ 0 w 21309"/>
                  <a:gd name="T63" fmla="*/ 0 h 21369"/>
                  <a:gd name="T64" fmla="*/ 0 w 21309"/>
                  <a:gd name="T65" fmla="*/ 0 h 21369"/>
                  <a:gd name="T66" fmla="*/ 0 w 21309"/>
                  <a:gd name="T67" fmla="*/ 0 h 21369"/>
                  <a:gd name="T68" fmla="*/ 0 w 21309"/>
                  <a:gd name="T69" fmla="*/ 0 h 21369"/>
                  <a:gd name="T70" fmla="*/ 0 w 21309"/>
                  <a:gd name="T71" fmla="*/ 0 h 21369"/>
                  <a:gd name="T72" fmla="*/ 0 w 21309"/>
                  <a:gd name="T73" fmla="*/ 0 h 21369"/>
                  <a:gd name="T74" fmla="*/ 0 w 21309"/>
                  <a:gd name="T75" fmla="*/ 0 h 21369"/>
                  <a:gd name="T76" fmla="*/ 0 w 21309"/>
                  <a:gd name="T77" fmla="*/ 0 h 21369"/>
                  <a:gd name="T78" fmla="*/ 0 w 21309"/>
                  <a:gd name="T79" fmla="*/ 0 h 21369"/>
                  <a:gd name="T80" fmla="*/ 0 w 21309"/>
                  <a:gd name="T81" fmla="*/ 0 h 21369"/>
                  <a:gd name="T82" fmla="*/ 0 w 21309"/>
                  <a:gd name="T83" fmla="*/ 0 h 21369"/>
                  <a:gd name="T84" fmla="*/ 0 w 21309"/>
                  <a:gd name="T85" fmla="*/ 0 h 21369"/>
                  <a:gd name="T86" fmla="*/ 0 w 21309"/>
                  <a:gd name="T87" fmla="*/ 0 h 21369"/>
                  <a:gd name="T88" fmla="*/ 0 w 21309"/>
                  <a:gd name="T89" fmla="*/ 0 h 21369"/>
                  <a:gd name="T90" fmla="*/ 0 w 21309"/>
                  <a:gd name="T91" fmla="*/ 0 h 21369"/>
                  <a:gd name="T92" fmla="*/ 0 w 21309"/>
                  <a:gd name="T93" fmla="*/ 0 h 21369"/>
                  <a:gd name="T94" fmla="*/ 0 w 21309"/>
                  <a:gd name="T95" fmla="*/ 0 h 213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309" h="21369">
                    <a:moveTo>
                      <a:pt x="21170" y="19481"/>
                    </a:moveTo>
                    <a:lnTo>
                      <a:pt x="18287" y="13446"/>
                    </a:lnTo>
                    <a:cubicBezTo>
                      <a:pt x="17976" y="12794"/>
                      <a:pt x="17477" y="12301"/>
                      <a:pt x="16882" y="12057"/>
                    </a:cubicBezTo>
                    <a:lnTo>
                      <a:pt x="13018" y="10472"/>
                    </a:lnTo>
                    <a:lnTo>
                      <a:pt x="13629" y="3258"/>
                    </a:lnTo>
                    <a:lnTo>
                      <a:pt x="14826" y="4646"/>
                    </a:lnTo>
                    <a:cubicBezTo>
                      <a:pt x="15294" y="5188"/>
                      <a:pt x="15903" y="5470"/>
                      <a:pt x="16521" y="5470"/>
                    </a:cubicBezTo>
                    <a:cubicBezTo>
                      <a:pt x="16913" y="5470"/>
                      <a:pt x="17309" y="5356"/>
                      <a:pt x="17673" y="5123"/>
                    </a:cubicBezTo>
                    <a:lnTo>
                      <a:pt x="20078" y="3588"/>
                    </a:lnTo>
                    <a:cubicBezTo>
                      <a:pt x="20517" y="3308"/>
                      <a:pt x="20683" y="2655"/>
                      <a:pt x="20447" y="2132"/>
                    </a:cubicBezTo>
                    <a:lnTo>
                      <a:pt x="20438" y="2112"/>
                    </a:lnTo>
                    <a:cubicBezTo>
                      <a:pt x="20203" y="1588"/>
                      <a:pt x="19655" y="1392"/>
                      <a:pt x="19215" y="1672"/>
                    </a:cubicBezTo>
                    <a:lnTo>
                      <a:pt x="16811" y="3208"/>
                    </a:lnTo>
                    <a:cubicBezTo>
                      <a:pt x="16576" y="3358"/>
                      <a:pt x="16290" y="3310"/>
                      <a:pt x="16099" y="3089"/>
                    </a:cubicBezTo>
                    <a:lnTo>
                      <a:pt x="14730" y="1502"/>
                    </a:lnTo>
                    <a:cubicBezTo>
                      <a:pt x="14137" y="815"/>
                      <a:pt x="13365" y="386"/>
                      <a:pt x="12541" y="287"/>
                    </a:cubicBezTo>
                    <a:lnTo>
                      <a:pt x="10360" y="25"/>
                    </a:lnTo>
                    <a:cubicBezTo>
                      <a:pt x="9718" y="-52"/>
                      <a:pt x="9070" y="53"/>
                      <a:pt x="8468" y="331"/>
                    </a:cubicBezTo>
                    <a:lnTo>
                      <a:pt x="5525" y="1695"/>
                    </a:lnTo>
                    <a:cubicBezTo>
                      <a:pt x="4689" y="2083"/>
                      <a:pt x="4099" y="2988"/>
                      <a:pt x="3992" y="4050"/>
                    </a:cubicBezTo>
                    <a:lnTo>
                      <a:pt x="3537" y="8551"/>
                    </a:lnTo>
                    <a:cubicBezTo>
                      <a:pt x="3477" y="9141"/>
                      <a:pt x="3831" y="9677"/>
                      <a:pt x="4326" y="9748"/>
                    </a:cubicBezTo>
                    <a:lnTo>
                      <a:pt x="4344" y="9751"/>
                    </a:lnTo>
                    <a:cubicBezTo>
                      <a:pt x="4839" y="9822"/>
                      <a:pt x="5289" y="9402"/>
                      <a:pt x="5349" y="8812"/>
                    </a:cubicBezTo>
                    <a:lnTo>
                      <a:pt x="5804" y="4309"/>
                    </a:lnTo>
                    <a:cubicBezTo>
                      <a:pt x="5830" y="4044"/>
                      <a:pt x="5978" y="3818"/>
                      <a:pt x="6187" y="3721"/>
                    </a:cubicBezTo>
                    <a:lnTo>
                      <a:pt x="9119" y="2362"/>
                    </a:lnTo>
                    <a:lnTo>
                      <a:pt x="8417" y="10652"/>
                    </a:lnTo>
                    <a:lnTo>
                      <a:pt x="5990" y="16464"/>
                    </a:lnTo>
                    <a:cubicBezTo>
                      <a:pt x="5908" y="16660"/>
                      <a:pt x="5768" y="16727"/>
                      <a:pt x="5691" y="16750"/>
                    </a:cubicBezTo>
                    <a:cubicBezTo>
                      <a:pt x="5614" y="16772"/>
                      <a:pt x="5464" y="16791"/>
                      <a:pt x="5315" y="16664"/>
                    </a:cubicBezTo>
                    <a:lnTo>
                      <a:pt x="1680" y="13557"/>
                    </a:lnTo>
                    <a:cubicBezTo>
                      <a:pt x="1207" y="13153"/>
                      <a:pt x="549" y="13282"/>
                      <a:pt x="210" y="13845"/>
                    </a:cubicBezTo>
                    <a:lnTo>
                      <a:pt x="197" y="13866"/>
                    </a:lnTo>
                    <a:cubicBezTo>
                      <a:pt x="-142" y="14429"/>
                      <a:pt x="-34" y="15213"/>
                      <a:pt x="439" y="15617"/>
                    </a:cubicBezTo>
                    <a:lnTo>
                      <a:pt x="4074" y="18724"/>
                    </a:lnTo>
                    <a:cubicBezTo>
                      <a:pt x="4518" y="19104"/>
                      <a:pt x="5045" y="19301"/>
                      <a:pt x="5580" y="19301"/>
                    </a:cubicBezTo>
                    <a:cubicBezTo>
                      <a:pt x="5896" y="19301"/>
                      <a:pt x="6216" y="19232"/>
                      <a:pt x="6523" y="19091"/>
                    </a:cubicBezTo>
                    <a:cubicBezTo>
                      <a:pt x="7144" y="18804"/>
                      <a:pt x="7636" y="18216"/>
                      <a:pt x="7933" y="17504"/>
                    </a:cubicBezTo>
                    <a:lnTo>
                      <a:pt x="10120" y="12267"/>
                    </a:lnTo>
                    <a:cubicBezTo>
                      <a:pt x="10181" y="12120"/>
                      <a:pt x="10324" y="12050"/>
                      <a:pt x="10454" y="12103"/>
                    </a:cubicBezTo>
                    <a:lnTo>
                      <a:pt x="16187" y="14454"/>
                    </a:lnTo>
                    <a:cubicBezTo>
                      <a:pt x="16293" y="14498"/>
                      <a:pt x="16381" y="14585"/>
                      <a:pt x="16436" y="14701"/>
                    </a:cubicBezTo>
                    <a:lnTo>
                      <a:pt x="19318" y="20735"/>
                    </a:lnTo>
                    <a:cubicBezTo>
                      <a:pt x="19606" y="21337"/>
                      <a:pt x="20250" y="21548"/>
                      <a:pt x="20755" y="21205"/>
                    </a:cubicBezTo>
                    <a:lnTo>
                      <a:pt x="20774" y="21193"/>
                    </a:lnTo>
                    <a:cubicBezTo>
                      <a:pt x="21281" y="20850"/>
                      <a:pt x="21458" y="20083"/>
                      <a:pt x="21170" y="19481"/>
                    </a:cubicBezTo>
                    <a:close/>
                    <a:moveTo>
                      <a:pt x="21170" y="19481"/>
                    </a:moveTo>
                  </a:path>
                </a:pathLst>
              </a:custGeom>
              <a:solidFill>
                <a:srgbClr val="20798B"/>
              </a:solidFill>
              <a:ln w="25400" cap="flat">
                <a:noFill/>
                <a:prstDash val="solid"/>
                <a:miter lim="800000"/>
                <a:headEnd type="none" w="med" len="med"/>
                <a:tailEnd type="none" w="med" len="med"/>
              </a:ln>
            </p:spPr>
            <p:txBody>
              <a:bodyPr lIns="0" tIns="0" rIns="0" bIns="0"/>
              <a:lstStyle/>
              <a:p>
                <a:endParaRPr lang="en-US" sz="2400" dirty="0">
                  <a:latin typeface="Roboto condensed"/>
                  <a:cs typeface="Roboto condensed"/>
                </a:endParaRPr>
              </a:p>
            </p:txBody>
          </p:sp>
        </p:grpSp>
        <p:cxnSp>
          <p:nvCxnSpPr>
            <p:cNvPr id="43" name="Straight Connector 10"/>
            <p:cNvCxnSpPr/>
            <p:nvPr/>
          </p:nvCxnSpPr>
          <p:spPr>
            <a:xfrm flipV="1">
              <a:off x="3221282" y="1646490"/>
              <a:ext cx="0" cy="365203"/>
            </a:xfrm>
            <a:prstGeom prst="line">
              <a:avLst/>
            </a:prstGeom>
            <a:ln w="6350">
              <a:solidFill>
                <a:srgbClr val="20798B"/>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44" name="Straight Connector 11"/>
            <p:cNvCxnSpPr/>
            <p:nvPr/>
          </p:nvCxnSpPr>
          <p:spPr>
            <a:xfrm flipV="1">
              <a:off x="3766338" y="2851113"/>
              <a:ext cx="0" cy="365203"/>
            </a:xfrm>
            <a:prstGeom prst="line">
              <a:avLst/>
            </a:prstGeom>
            <a:ln w="6350">
              <a:solidFill>
                <a:srgbClr val="20798B"/>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45" name="Straight Connector 12"/>
            <p:cNvCxnSpPr/>
            <p:nvPr/>
          </p:nvCxnSpPr>
          <p:spPr>
            <a:xfrm flipV="1">
              <a:off x="4811399" y="2851113"/>
              <a:ext cx="0" cy="365203"/>
            </a:xfrm>
            <a:prstGeom prst="line">
              <a:avLst/>
            </a:prstGeom>
            <a:ln w="6350">
              <a:solidFill>
                <a:srgbClr val="20798B"/>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46" name="Straight Connector 13"/>
            <p:cNvCxnSpPr/>
            <p:nvPr/>
          </p:nvCxnSpPr>
          <p:spPr>
            <a:xfrm flipV="1">
              <a:off x="4300493" y="1646490"/>
              <a:ext cx="0" cy="365203"/>
            </a:xfrm>
            <a:prstGeom prst="line">
              <a:avLst/>
            </a:prstGeom>
            <a:ln w="6350">
              <a:solidFill>
                <a:srgbClr val="20798B"/>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sp>
          <p:nvSpPr>
            <p:cNvPr id="47" name="TextBox 14"/>
            <p:cNvSpPr txBox="1"/>
            <p:nvPr/>
          </p:nvSpPr>
          <p:spPr>
            <a:xfrm>
              <a:off x="3226733" y="1455289"/>
              <a:ext cx="768530"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1</a:t>
              </a:r>
            </a:p>
          </p:txBody>
        </p:sp>
        <p:sp>
          <p:nvSpPr>
            <p:cNvPr id="48" name="TextBox 15"/>
            <p:cNvSpPr txBox="1"/>
            <p:nvPr/>
          </p:nvSpPr>
          <p:spPr>
            <a:xfrm>
              <a:off x="4300493" y="1455289"/>
              <a:ext cx="768530"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3</a:t>
              </a:r>
            </a:p>
          </p:txBody>
        </p:sp>
        <p:sp>
          <p:nvSpPr>
            <p:cNvPr id="49" name="TextBox 16"/>
            <p:cNvSpPr txBox="1"/>
            <p:nvPr/>
          </p:nvSpPr>
          <p:spPr>
            <a:xfrm>
              <a:off x="3766338" y="3030568"/>
              <a:ext cx="768530"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2</a:t>
              </a:r>
            </a:p>
          </p:txBody>
        </p:sp>
        <p:sp>
          <p:nvSpPr>
            <p:cNvPr id="50" name="TextBox 17"/>
            <p:cNvSpPr txBox="1"/>
            <p:nvPr/>
          </p:nvSpPr>
          <p:spPr>
            <a:xfrm>
              <a:off x="4805948" y="3030991"/>
              <a:ext cx="768530"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4</a:t>
              </a:r>
            </a:p>
          </p:txBody>
        </p:sp>
      </p:grpSp>
      <p:sp>
        <p:nvSpPr>
          <p:cNvPr id="53" name="Oval 21"/>
          <p:cNvSpPr/>
          <p:nvPr/>
        </p:nvSpPr>
        <p:spPr>
          <a:xfrm>
            <a:off x="7830483" y="1776181"/>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54" name="Group 22"/>
          <p:cNvGrpSpPr/>
          <p:nvPr/>
        </p:nvGrpSpPr>
        <p:grpSpPr>
          <a:xfrm>
            <a:off x="8390440" y="1593684"/>
            <a:ext cx="3191961" cy="1065610"/>
            <a:chOff x="1376362" y="1322611"/>
            <a:chExt cx="1764618" cy="799207"/>
          </a:xfrm>
        </p:grpSpPr>
        <p:sp>
          <p:nvSpPr>
            <p:cNvPr id="55" name="TextBox 28"/>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1</a:t>
              </a:r>
            </a:p>
          </p:txBody>
        </p:sp>
        <p:sp>
          <p:nvSpPr>
            <p:cNvPr id="56" name="TextBox 29"/>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p>
          </p:txBody>
        </p:sp>
      </p:grpSp>
      <p:grpSp>
        <p:nvGrpSpPr>
          <p:cNvPr id="57" name="Group 352"/>
          <p:cNvGrpSpPr>
            <a:grpSpLocks/>
          </p:cNvGrpSpPr>
          <p:nvPr/>
        </p:nvGrpSpPr>
        <p:grpSpPr bwMode="auto">
          <a:xfrm>
            <a:off x="7964675" y="1912877"/>
            <a:ext cx="214688" cy="214688"/>
            <a:chOff x="0" y="0"/>
            <a:chExt cx="575" cy="575"/>
          </a:xfrm>
          <a:solidFill>
            <a:srgbClr val="20798B"/>
          </a:solidFill>
        </p:grpSpPr>
        <p:sp>
          <p:nvSpPr>
            <p:cNvPr id="58"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59"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0"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1"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62" name="Oval 31"/>
          <p:cNvSpPr/>
          <p:nvPr/>
        </p:nvSpPr>
        <p:spPr>
          <a:xfrm>
            <a:off x="7830483" y="2638420"/>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63" name="Group 32"/>
          <p:cNvGrpSpPr/>
          <p:nvPr/>
        </p:nvGrpSpPr>
        <p:grpSpPr>
          <a:xfrm>
            <a:off x="8390440" y="2455923"/>
            <a:ext cx="3191961" cy="1065610"/>
            <a:chOff x="1376362" y="1322611"/>
            <a:chExt cx="1764618" cy="799207"/>
          </a:xfrm>
        </p:grpSpPr>
        <p:sp>
          <p:nvSpPr>
            <p:cNvPr id="64" name="TextBox 41"/>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2</a:t>
              </a:r>
            </a:p>
          </p:txBody>
        </p:sp>
        <p:sp>
          <p:nvSpPr>
            <p:cNvPr id="65" name="TextBox 42"/>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66" name="Group 332"/>
          <p:cNvGrpSpPr>
            <a:grpSpLocks/>
          </p:cNvGrpSpPr>
          <p:nvPr/>
        </p:nvGrpSpPr>
        <p:grpSpPr bwMode="auto">
          <a:xfrm>
            <a:off x="7966530" y="2775118"/>
            <a:ext cx="213097" cy="214687"/>
            <a:chOff x="0" y="0"/>
            <a:chExt cx="576" cy="576"/>
          </a:xfrm>
          <a:solidFill>
            <a:srgbClr val="20798B"/>
          </a:solidFill>
        </p:grpSpPr>
        <p:sp>
          <p:nvSpPr>
            <p:cNvPr id="67"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8"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9"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70"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71"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72"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73"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74" name="Oval 44"/>
          <p:cNvSpPr/>
          <p:nvPr/>
        </p:nvSpPr>
        <p:spPr>
          <a:xfrm>
            <a:off x="7830483" y="3500659"/>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75" name="Group 45"/>
          <p:cNvGrpSpPr/>
          <p:nvPr/>
        </p:nvGrpSpPr>
        <p:grpSpPr>
          <a:xfrm>
            <a:off x="8390440" y="3318162"/>
            <a:ext cx="3191961" cy="1065610"/>
            <a:chOff x="1376362" y="1322611"/>
            <a:chExt cx="1764618" cy="799207"/>
          </a:xfrm>
        </p:grpSpPr>
        <p:sp>
          <p:nvSpPr>
            <p:cNvPr id="76" name="TextBox 47"/>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3</a:t>
              </a:r>
            </a:p>
          </p:txBody>
        </p:sp>
        <p:sp>
          <p:nvSpPr>
            <p:cNvPr id="77" name="TextBox 48"/>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sp>
        <p:nvSpPr>
          <p:cNvPr id="78" name="AutoShape 597"/>
          <p:cNvSpPr>
            <a:spLocks/>
          </p:cNvSpPr>
          <p:nvPr/>
        </p:nvSpPr>
        <p:spPr bwMode="auto">
          <a:xfrm>
            <a:off x="7971414" y="3639537"/>
            <a:ext cx="213097" cy="213097"/>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79" name="Oval 50"/>
          <p:cNvSpPr/>
          <p:nvPr/>
        </p:nvSpPr>
        <p:spPr>
          <a:xfrm>
            <a:off x="7830483" y="4362896"/>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80" name="Group 51"/>
          <p:cNvGrpSpPr/>
          <p:nvPr/>
        </p:nvGrpSpPr>
        <p:grpSpPr>
          <a:xfrm>
            <a:off x="8390440" y="4180399"/>
            <a:ext cx="3191961" cy="1065610"/>
            <a:chOff x="1376362" y="1322611"/>
            <a:chExt cx="1764618" cy="799207"/>
          </a:xfrm>
        </p:grpSpPr>
        <p:sp>
          <p:nvSpPr>
            <p:cNvPr id="81" name="TextBox 57"/>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4</a:t>
              </a:r>
            </a:p>
          </p:txBody>
        </p:sp>
        <p:sp>
          <p:nvSpPr>
            <p:cNvPr id="82" name="TextBox 58"/>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83" name="Group 447"/>
          <p:cNvGrpSpPr>
            <a:grpSpLocks/>
          </p:cNvGrpSpPr>
          <p:nvPr/>
        </p:nvGrpSpPr>
        <p:grpSpPr bwMode="auto">
          <a:xfrm>
            <a:off x="7975393" y="4513280"/>
            <a:ext cx="213097" cy="213097"/>
            <a:chOff x="0" y="0"/>
            <a:chExt cx="575" cy="575"/>
          </a:xfrm>
          <a:solidFill>
            <a:srgbClr val="20798B"/>
          </a:solidFill>
        </p:grpSpPr>
        <p:sp>
          <p:nvSpPr>
            <p:cNvPr id="84" name="AutoShape 443"/>
            <p:cNvSpPr>
              <a:spLocks/>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5" name="AutoShape 444"/>
            <p:cNvSpPr>
              <a:spLocks/>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6" name="AutoShape 44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7" name="AutoShape 446"/>
            <p:cNvSpPr>
              <a:spLocks/>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88" name="Text Placeholder 8"/>
          <p:cNvSpPr txBox="1">
            <a:spLocks/>
          </p:cNvSpPr>
          <p:nvPr/>
        </p:nvSpPr>
        <p:spPr>
          <a:xfrm>
            <a:off x="364067" y="5474791"/>
            <a:ext cx="11472333" cy="87521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67"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p>
        </p:txBody>
      </p:sp>
      <p:cxnSp>
        <p:nvCxnSpPr>
          <p:cNvPr id="89" name="Straight Connector 61"/>
          <p:cNvCxnSpPr/>
          <p:nvPr/>
        </p:nvCxnSpPr>
        <p:spPr>
          <a:xfrm flipH="1">
            <a:off x="512984" y="5415524"/>
            <a:ext cx="11196416"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285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AutoShape 134"/>
          <p:cNvSpPr>
            <a:spLocks/>
          </p:cNvSpPr>
          <p:nvPr/>
        </p:nvSpPr>
        <p:spPr bwMode="auto">
          <a:xfrm>
            <a:off x="5930924" y="2053824"/>
            <a:ext cx="344136" cy="344085"/>
          </a:xfrm>
          <a:custGeom>
            <a:avLst/>
            <a:gdLst>
              <a:gd name="T0" fmla="*/ 9647488 w 21598"/>
              <a:gd name="T1" fmla="*/ 4823744 h 21598"/>
              <a:gd name="T2" fmla="*/ 9280282 w 21598"/>
              <a:gd name="T3" fmla="*/ 2977571 h 21598"/>
              <a:gd name="T4" fmla="*/ 8234605 w 21598"/>
              <a:gd name="T5" fmla="*/ 1412882 h 21598"/>
              <a:gd name="T6" fmla="*/ 6669916 w 21598"/>
              <a:gd name="T7" fmla="*/ 367198 h 21598"/>
              <a:gd name="T8" fmla="*/ 4823744 w 21598"/>
              <a:gd name="T9" fmla="*/ 0 h 21598"/>
              <a:gd name="T10" fmla="*/ 2977571 w 21598"/>
              <a:gd name="T11" fmla="*/ 367198 h 21598"/>
              <a:gd name="T12" fmla="*/ 1412882 w 21598"/>
              <a:gd name="T13" fmla="*/ 1412882 h 21598"/>
              <a:gd name="T14" fmla="*/ 367198 w 21598"/>
              <a:gd name="T15" fmla="*/ 2977571 h 21598"/>
              <a:gd name="T16" fmla="*/ 0 w 21598"/>
              <a:gd name="T17" fmla="*/ 4823744 h 21598"/>
              <a:gd name="T18" fmla="*/ 367198 w 21598"/>
              <a:gd name="T19" fmla="*/ 6669916 h 21598"/>
              <a:gd name="T20" fmla="*/ 1412882 w 21598"/>
              <a:gd name="T21" fmla="*/ 8234605 h 21598"/>
              <a:gd name="T22" fmla="*/ 2977571 w 21598"/>
              <a:gd name="T23" fmla="*/ 9280282 h 21598"/>
              <a:gd name="T24" fmla="*/ 4823744 w 21598"/>
              <a:gd name="T25" fmla="*/ 9647488 h 21598"/>
              <a:gd name="T26" fmla="*/ 6669916 w 21598"/>
              <a:gd name="T27" fmla="*/ 9280282 h 21598"/>
              <a:gd name="T28" fmla="*/ 8234605 w 21598"/>
              <a:gd name="T29" fmla="*/ 8234605 h 21598"/>
              <a:gd name="T30" fmla="*/ 9280282 w 21598"/>
              <a:gd name="T31" fmla="*/ 6669916 h 21598"/>
              <a:gd name="T32" fmla="*/ 9647488 w 21598"/>
              <a:gd name="T33" fmla="*/ 4823744 h 21598"/>
              <a:gd name="T34" fmla="*/ 9647488 w 21598"/>
              <a:gd name="T35" fmla="*/ 4823744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20798B"/>
          </a:solidFill>
          <a:ln w="25400" cap="flat">
            <a:noFill/>
            <a:prstDash val="solid"/>
            <a:miter lim="800000"/>
            <a:headEnd type="none" w="med" len="med"/>
            <a:tailEnd type="none" w="med" len="med"/>
          </a:ln>
          <a:extLst/>
        </p:spPr>
        <p:txBody>
          <a:bodyPr lIns="0" tIns="0" rIns="0" bIns="0"/>
          <a:lstStyle/>
          <a:p>
            <a:endParaRPr lang="en-US" sz="2400" dirty="0">
              <a:latin typeface="Roboto condensed"/>
              <a:cs typeface="Roboto condensed"/>
            </a:endParaRPr>
          </a:p>
        </p:txBody>
      </p:sp>
      <p:sp>
        <p:nvSpPr>
          <p:cNvPr id="37" name="AutoShape 128"/>
          <p:cNvSpPr>
            <a:spLocks/>
          </p:cNvSpPr>
          <p:nvPr/>
        </p:nvSpPr>
        <p:spPr bwMode="auto">
          <a:xfrm>
            <a:off x="4482719" y="4431865"/>
            <a:ext cx="3481763" cy="902140"/>
          </a:xfrm>
          <a:custGeom>
            <a:avLst/>
            <a:gdLst>
              <a:gd name="T0" fmla="*/ 2147483647 w 21397"/>
              <a:gd name="T1" fmla="*/ 196808836 h 21600"/>
              <a:gd name="T2" fmla="*/ 2147483647 w 21397"/>
              <a:gd name="T3" fmla="*/ 215404388 h 21600"/>
              <a:gd name="T4" fmla="*/ 2147483647 w 21397"/>
              <a:gd name="T5" fmla="*/ 225795677 h 21600"/>
              <a:gd name="T6" fmla="*/ 2147483647 w 21397"/>
              <a:gd name="T7" fmla="*/ 225795677 h 21600"/>
              <a:gd name="T8" fmla="*/ 2147483647 w 21397"/>
              <a:gd name="T9" fmla="*/ 220732204 h 21600"/>
              <a:gd name="T10" fmla="*/ 2147483647 w 21397"/>
              <a:gd name="T11" fmla="*/ 184562077 h 21600"/>
              <a:gd name="T12" fmla="*/ 2147483647 w 21397"/>
              <a:gd name="T13" fmla="*/ 148962098 h 21600"/>
              <a:gd name="T14" fmla="*/ 2147483647 w 21397"/>
              <a:gd name="T15" fmla="*/ 148962098 h 21600"/>
              <a:gd name="T16" fmla="*/ 2147483647 w 21397"/>
              <a:gd name="T17" fmla="*/ 143912068 h 21600"/>
              <a:gd name="T18" fmla="*/ 2147483647 w 21397"/>
              <a:gd name="T19" fmla="*/ 35626862 h 21600"/>
              <a:gd name="T20" fmla="*/ 2147483647 w 21397"/>
              <a:gd name="T21" fmla="*/ 0 h 21600"/>
              <a:gd name="T22" fmla="*/ 2147483647 w 21397"/>
              <a:gd name="T23" fmla="*/ 0 h 21600"/>
              <a:gd name="T24" fmla="*/ 2147483647 w 21397"/>
              <a:gd name="T25" fmla="*/ 35640304 h 21600"/>
              <a:gd name="T26" fmla="*/ 2147483647 w 21397"/>
              <a:gd name="T27" fmla="*/ 71810432 h 21600"/>
              <a:gd name="T28" fmla="*/ 2147483647 w 21397"/>
              <a:gd name="T29" fmla="*/ 76833578 h 21600"/>
              <a:gd name="T30" fmla="*/ 2147483647 w 21397"/>
              <a:gd name="T31" fmla="*/ 76833578 h 21600"/>
              <a:gd name="T32" fmla="*/ 1971993973 w 21397"/>
              <a:gd name="T33" fmla="*/ 112460441 h 21600"/>
              <a:gd name="T34" fmla="*/ 1971993973 w 21397"/>
              <a:gd name="T35" fmla="*/ 220759088 h 21600"/>
              <a:gd name="T36" fmla="*/ 1900181152 w 21397"/>
              <a:gd name="T37" fmla="*/ 225782235 h 21600"/>
              <a:gd name="T38" fmla="*/ 1456377072 w 21397"/>
              <a:gd name="T39" fmla="*/ 225782235 h 21600"/>
              <a:gd name="T40" fmla="*/ 1181331082 w 21397"/>
              <a:gd name="T41" fmla="*/ 215390946 h 21600"/>
              <a:gd name="T42" fmla="*/ 514181495 w 21397"/>
              <a:gd name="T43" fmla="*/ 196808836 h 21600"/>
              <a:gd name="T44" fmla="*/ 14362564 w 21397"/>
              <a:gd name="T45" fmla="*/ 231322307 h 21600"/>
              <a:gd name="T46" fmla="*/ 648472656 w 21397"/>
              <a:gd name="T47" fmla="*/ 286273359 h 21600"/>
              <a:gd name="T48" fmla="*/ 1184915700 w 21397"/>
              <a:gd name="T49" fmla="*/ 266405904 h 21600"/>
              <a:gd name="T50" fmla="*/ 1455655294 w 21397"/>
              <a:gd name="T51" fmla="*/ 256372509 h 21600"/>
              <a:gd name="T52" fmla="*/ 1899459464 w 21397"/>
              <a:gd name="T53" fmla="*/ 256372509 h 21600"/>
              <a:gd name="T54" fmla="*/ 2147483647 w 21397"/>
              <a:gd name="T55" fmla="*/ 220732204 h 21600"/>
              <a:gd name="T56" fmla="*/ 2147483647 w 21397"/>
              <a:gd name="T57" fmla="*/ 112460441 h 21600"/>
              <a:gd name="T58" fmla="*/ 2147483647 w 21397"/>
              <a:gd name="T59" fmla="*/ 107410410 h 21600"/>
              <a:gd name="T60" fmla="*/ 2147483647 w 21397"/>
              <a:gd name="T61" fmla="*/ 107410410 h 21600"/>
              <a:gd name="T62" fmla="*/ 2147483647 w 21397"/>
              <a:gd name="T63" fmla="*/ 71770650 h 21600"/>
              <a:gd name="T64" fmla="*/ 2147483647 w 21397"/>
              <a:gd name="T65" fmla="*/ 35640304 h 21600"/>
              <a:gd name="T66" fmla="*/ 2147483647 w 21397"/>
              <a:gd name="T67" fmla="*/ 30576832 h 21600"/>
              <a:gd name="T68" fmla="*/ 2147483647 w 21397"/>
              <a:gd name="T69" fmla="*/ 30576832 h 21600"/>
              <a:gd name="T70" fmla="*/ 2147483647 w 21397"/>
              <a:gd name="T71" fmla="*/ 35640304 h 21600"/>
              <a:gd name="T72" fmla="*/ 2147483647 w 21397"/>
              <a:gd name="T73" fmla="*/ 164243793 h 21600"/>
              <a:gd name="T74" fmla="*/ 2147483647 w 21397"/>
              <a:gd name="T75" fmla="*/ 179538930 h 21600"/>
              <a:gd name="T76" fmla="*/ 2147483647 w 21397"/>
              <a:gd name="T77" fmla="*/ 179538930 h 21600"/>
              <a:gd name="T78" fmla="*/ 2147483647 w 21397"/>
              <a:gd name="T79" fmla="*/ 184549203 h 21600"/>
              <a:gd name="T80" fmla="*/ 2147483647 w 21397"/>
              <a:gd name="T81" fmla="*/ 220771962 h 21600"/>
              <a:gd name="T82" fmla="*/ 2147483647 w 21397"/>
              <a:gd name="T83" fmla="*/ 256372509 h 21600"/>
              <a:gd name="T84" fmla="*/ 2147483647 w 21397"/>
              <a:gd name="T85" fmla="*/ 256372509 h 21600"/>
              <a:gd name="T86" fmla="*/ 2147483647 w 21397"/>
              <a:gd name="T87" fmla="*/ 266418801 h 21600"/>
              <a:gd name="T88" fmla="*/ 2147483647 w 21397"/>
              <a:gd name="T89" fmla="*/ 286286801 h 21600"/>
              <a:gd name="T90" fmla="*/ 2147483647 w 21397"/>
              <a:gd name="T91" fmla="*/ 231335749 h 21600"/>
              <a:gd name="T92" fmla="*/ 2147483647 w 21397"/>
              <a:gd name="T93" fmla="*/ 196808836 h 21600"/>
              <a:gd name="T94" fmla="*/ 2147483647 w 21397"/>
              <a:gd name="T95" fmla="*/ 196808836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connsiteX0" fmla="*/ 20680 w 21396"/>
              <a:gd name="connsiteY0" fmla="*/ 14849 h 21600"/>
              <a:gd name="connsiteX1" fmla="*/ 19751 w 21396"/>
              <a:gd name="connsiteY1" fmla="*/ 16252 h 21600"/>
              <a:gd name="connsiteX2" fmla="*/ 19368 w 21396"/>
              <a:gd name="connsiteY2" fmla="*/ 17036 h 21600"/>
              <a:gd name="connsiteX3" fmla="*/ 18751 w 21396"/>
              <a:gd name="connsiteY3" fmla="*/ 17036 h 21600"/>
              <a:gd name="connsiteX4" fmla="*/ 18650 w 21396"/>
              <a:gd name="connsiteY4" fmla="*/ 16654 h 21600"/>
              <a:gd name="connsiteX5" fmla="*/ 18650 w 21396"/>
              <a:gd name="connsiteY5" fmla="*/ 13925 h 21600"/>
              <a:gd name="connsiteX6" fmla="*/ 17939 w 21396"/>
              <a:gd name="connsiteY6" fmla="*/ 11239 h 21600"/>
              <a:gd name="connsiteX7" fmla="*/ 13653 w 21396"/>
              <a:gd name="connsiteY7" fmla="*/ 11239 h 21600"/>
              <a:gd name="connsiteX8" fmla="*/ 13553 w 21396"/>
              <a:gd name="connsiteY8" fmla="*/ 10858 h 21600"/>
              <a:gd name="connsiteX9" fmla="*/ 13553 w 21396"/>
              <a:gd name="connsiteY9" fmla="*/ 2688 h 21600"/>
              <a:gd name="connsiteX10" fmla="*/ 12841 w 21396"/>
              <a:gd name="connsiteY10" fmla="*/ 0 h 21600"/>
              <a:gd name="connsiteX11" fmla="*/ 8556 w 21396"/>
              <a:gd name="connsiteY11" fmla="*/ 0 h 21600"/>
              <a:gd name="connsiteX12" fmla="*/ 7844 w 21396"/>
              <a:gd name="connsiteY12" fmla="*/ 2689 h 21600"/>
              <a:gd name="connsiteX13" fmla="*/ 7844 w 21396"/>
              <a:gd name="connsiteY13" fmla="*/ 5418 h 21600"/>
              <a:gd name="connsiteX14" fmla="*/ 7744 w 21396"/>
              <a:gd name="connsiteY14" fmla="*/ 5797 h 21600"/>
              <a:gd name="connsiteX15" fmla="*/ 3458 w 21396"/>
              <a:gd name="connsiteY15" fmla="*/ 5797 h 21600"/>
              <a:gd name="connsiteX16" fmla="*/ 2746 w 21396"/>
              <a:gd name="connsiteY16" fmla="*/ 8485 h 21600"/>
              <a:gd name="connsiteX17" fmla="*/ 2746 w 21396"/>
              <a:gd name="connsiteY17" fmla="*/ 16656 h 21600"/>
              <a:gd name="connsiteX18" fmla="*/ 2646 w 21396"/>
              <a:gd name="connsiteY18" fmla="*/ 17035 h 21600"/>
              <a:gd name="connsiteX19" fmla="*/ 2028 w 21396"/>
              <a:gd name="connsiteY19" fmla="*/ 17035 h 21600"/>
              <a:gd name="connsiteX20" fmla="*/ 716 w 21396"/>
              <a:gd name="connsiteY20" fmla="*/ 14849 h 21600"/>
              <a:gd name="connsiteX21" fmla="*/ 20 w 21396"/>
              <a:gd name="connsiteY21" fmla="*/ 17453 h 21600"/>
              <a:gd name="connsiteX22" fmla="*/ 903 w 21396"/>
              <a:gd name="connsiteY22" fmla="*/ 21599 h 21600"/>
              <a:gd name="connsiteX23" fmla="*/ 1650 w 21396"/>
              <a:gd name="connsiteY23" fmla="*/ 20100 h 21600"/>
              <a:gd name="connsiteX24" fmla="*/ 2027 w 21396"/>
              <a:gd name="connsiteY24" fmla="*/ 19343 h 21600"/>
              <a:gd name="connsiteX25" fmla="*/ 2645 w 21396"/>
              <a:gd name="connsiteY25" fmla="*/ 19343 h 21600"/>
              <a:gd name="connsiteX26" fmla="*/ 3357 w 21396"/>
              <a:gd name="connsiteY26" fmla="*/ 16654 h 21600"/>
              <a:gd name="connsiteX27" fmla="*/ 3357 w 21396"/>
              <a:gd name="connsiteY27" fmla="*/ 8485 h 21600"/>
              <a:gd name="connsiteX28" fmla="*/ 3458 w 21396"/>
              <a:gd name="connsiteY28" fmla="*/ 8104 h 21600"/>
              <a:gd name="connsiteX29" fmla="*/ 7743 w 21396"/>
              <a:gd name="connsiteY29" fmla="*/ 8104 h 21600"/>
              <a:gd name="connsiteX30" fmla="*/ 8455 w 21396"/>
              <a:gd name="connsiteY30" fmla="*/ 5415 h 21600"/>
              <a:gd name="connsiteX31" fmla="*/ 8455 w 21396"/>
              <a:gd name="connsiteY31" fmla="*/ 2689 h 21600"/>
              <a:gd name="connsiteX32" fmla="*/ 8556 w 21396"/>
              <a:gd name="connsiteY32" fmla="*/ 2307 h 21600"/>
              <a:gd name="connsiteX33" fmla="*/ 12840 w 21396"/>
              <a:gd name="connsiteY33" fmla="*/ 2307 h 21600"/>
              <a:gd name="connsiteX34" fmla="*/ 12941 w 21396"/>
              <a:gd name="connsiteY34" fmla="*/ 2689 h 21600"/>
              <a:gd name="connsiteX35" fmla="*/ 12941 w 21396"/>
              <a:gd name="connsiteY35" fmla="*/ 12392 h 21600"/>
              <a:gd name="connsiteX36" fmla="*/ 13247 w 21396"/>
              <a:gd name="connsiteY36" fmla="*/ 13546 h 21600"/>
              <a:gd name="connsiteX37" fmla="*/ 17939 w 21396"/>
              <a:gd name="connsiteY37" fmla="*/ 13546 h 21600"/>
              <a:gd name="connsiteX38" fmla="*/ 18039 w 21396"/>
              <a:gd name="connsiteY38" fmla="*/ 13924 h 21600"/>
              <a:gd name="connsiteX39" fmla="*/ 18039 w 21396"/>
              <a:gd name="connsiteY39" fmla="*/ 16657 h 21600"/>
              <a:gd name="connsiteX40" fmla="*/ 18750 w 21396"/>
              <a:gd name="connsiteY40" fmla="*/ 19343 h 21600"/>
              <a:gd name="connsiteX41" fmla="*/ 19369 w 21396"/>
              <a:gd name="connsiteY41" fmla="*/ 19343 h 21600"/>
              <a:gd name="connsiteX42" fmla="*/ 19746 w 21396"/>
              <a:gd name="connsiteY42" fmla="*/ 20101 h 21600"/>
              <a:gd name="connsiteX43" fmla="*/ 20493 w 21396"/>
              <a:gd name="connsiteY43" fmla="*/ 21600 h 21600"/>
              <a:gd name="connsiteX44" fmla="*/ 21376 w 21396"/>
              <a:gd name="connsiteY44" fmla="*/ 17454 h 21600"/>
              <a:gd name="connsiteX45" fmla="*/ 20680 w 21396"/>
              <a:gd name="connsiteY45" fmla="*/ 14849 h 21600"/>
              <a:gd name="connsiteX46" fmla="*/ 20680 w 21396"/>
              <a:gd name="connsiteY46" fmla="*/ 14849 h 21600"/>
              <a:gd name="connsiteX0" fmla="*/ 20680 w 21396"/>
              <a:gd name="connsiteY0" fmla="*/ 14849 h 21600"/>
              <a:gd name="connsiteX1" fmla="*/ 19751 w 21396"/>
              <a:gd name="connsiteY1" fmla="*/ 16252 h 21600"/>
              <a:gd name="connsiteX2" fmla="*/ 19368 w 21396"/>
              <a:gd name="connsiteY2" fmla="*/ 17036 h 21600"/>
              <a:gd name="connsiteX3" fmla="*/ 18751 w 21396"/>
              <a:gd name="connsiteY3" fmla="*/ 17036 h 21600"/>
              <a:gd name="connsiteX4" fmla="*/ 18650 w 21396"/>
              <a:gd name="connsiteY4" fmla="*/ 16654 h 21600"/>
              <a:gd name="connsiteX5" fmla="*/ 18650 w 21396"/>
              <a:gd name="connsiteY5" fmla="*/ 13925 h 21600"/>
              <a:gd name="connsiteX6" fmla="*/ 17939 w 21396"/>
              <a:gd name="connsiteY6" fmla="*/ 11239 h 21600"/>
              <a:gd name="connsiteX7" fmla="*/ 13653 w 21396"/>
              <a:gd name="connsiteY7" fmla="*/ 11239 h 21600"/>
              <a:gd name="connsiteX8" fmla="*/ 13553 w 21396"/>
              <a:gd name="connsiteY8" fmla="*/ 10858 h 21600"/>
              <a:gd name="connsiteX9" fmla="*/ 13553 w 21396"/>
              <a:gd name="connsiteY9" fmla="*/ 2688 h 21600"/>
              <a:gd name="connsiteX10" fmla="*/ 12841 w 21396"/>
              <a:gd name="connsiteY10" fmla="*/ 0 h 21600"/>
              <a:gd name="connsiteX11" fmla="*/ 8556 w 21396"/>
              <a:gd name="connsiteY11" fmla="*/ 0 h 21600"/>
              <a:gd name="connsiteX12" fmla="*/ 7844 w 21396"/>
              <a:gd name="connsiteY12" fmla="*/ 2689 h 21600"/>
              <a:gd name="connsiteX13" fmla="*/ 7844 w 21396"/>
              <a:gd name="connsiteY13" fmla="*/ 5418 h 21600"/>
              <a:gd name="connsiteX14" fmla="*/ 7744 w 21396"/>
              <a:gd name="connsiteY14" fmla="*/ 5797 h 21600"/>
              <a:gd name="connsiteX15" fmla="*/ 3458 w 21396"/>
              <a:gd name="connsiteY15" fmla="*/ 5797 h 21600"/>
              <a:gd name="connsiteX16" fmla="*/ 2746 w 21396"/>
              <a:gd name="connsiteY16" fmla="*/ 8485 h 21600"/>
              <a:gd name="connsiteX17" fmla="*/ 2746 w 21396"/>
              <a:gd name="connsiteY17" fmla="*/ 16656 h 21600"/>
              <a:gd name="connsiteX18" fmla="*/ 2646 w 21396"/>
              <a:gd name="connsiteY18" fmla="*/ 17035 h 21600"/>
              <a:gd name="connsiteX19" fmla="*/ 2028 w 21396"/>
              <a:gd name="connsiteY19" fmla="*/ 17035 h 21600"/>
              <a:gd name="connsiteX20" fmla="*/ 20 w 21396"/>
              <a:gd name="connsiteY20" fmla="*/ 17453 h 21600"/>
              <a:gd name="connsiteX21" fmla="*/ 903 w 21396"/>
              <a:gd name="connsiteY21" fmla="*/ 21599 h 21600"/>
              <a:gd name="connsiteX22" fmla="*/ 1650 w 21396"/>
              <a:gd name="connsiteY22" fmla="*/ 20100 h 21600"/>
              <a:gd name="connsiteX23" fmla="*/ 2027 w 21396"/>
              <a:gd name="connsiteY23" fmla="*/ 19343 h 21600"/>
              <a:gd name="connsiteX24" fmla="*/ 2645 w 21396"/>
              <a:gd name="connsiteY24" fmla="*/ 19343 h 21600"/>
              <a:gd name="connsiteX25" fmla="*/ 3357 w 21396"/>
              <a:gd name="connsiteY25" fmla="*/ 16654 h 21600"/>
              <a:gd name="connsiteX26" fmla="*/ 3357 w 21396"/>
              <a:gd name="connsiteY26" fmla="*/ 8485 h 21600"/>
              <a:gd name="connsiteX27" fmla="*/ 3458 w 21396"/>
              <a:gd name="connsiteY27" fmla="*/ 8104 h 21600"/>
              <a:gd name="connsiteX28" fmla="*/ 7743 w 21396"/>
              <a:gd name="connsiteY28" fmla="*/ 8104 h 21600"/>
              <a:gd name="connsiteX29" fmla="*/ 8455 w 21396"/>
              <a:gd name="connsiteY29" fmla="*/ 5415 h 21600"/>
              <a:gd name="connsiteX30" fmla="*/ 8455 w 21396"/>
              <a:gd name="connsiteY30" fmla="*/ 2689 h 21600"/>
              <a:gd name="connsiteX31" fmla="*/ 8556 w 21396"/>
              <a:gd name="connsiteY31" fmla="*/ 2307 h 21600"/>
              <a:gd name="connsiteX32" fmla="*/ 12840 w 21396"/>
              <a:gd name="connsiteY32" fmla="*/ 2307 h 21600"/>
              <a:gd name="connsiteX33" fmla="*/ 12941 w 21396"/>
              <a:gd name="connsiteY33" fmla="*/ 2689 h 21600"/>
              <a:gd name="connsiteX34" fmla="*/ 12941 w 21396"/>
              <a:gd name="connsiteY34" fmla="*/ 12392 h 21600"/>
              <a:gd name="connsiteX35" fmla="*/ 13247 w 21396"/>
              <a:gd name="connsiteY35" fmla="*/ 13546 h 21600"/>
              <a:gd name="connsiteX36" fmla="*/ 17939 w 21396"/>
              <a:gd name="connsiteY36" fmla="*/ 13546 h 21600"/>
              <a:gd name="connsiteX37" fmla="*/ 18039 w 21396"/>
              <a:gd name="connsiteY37" fmla="*/ 13924 h 21600"/>
              <a:gd name="connsiteX38" fmla="*/ 18039 w 21396"/>
              <a:gd name="connsiteY38" fmla="*/ 16657 h 21600"/>
              <a:gd name="connsiteX39" fmla="*/ 18750 w 21396"/>
              <a:gd name="connsiteY39" fmla="*/ 19343 h 21600"/>
              <a:gd name="connsiteX40" fmla="*/ 19369 w 21396"/>
              <a:gd name="connsiteY40" fmla="*/ 19343 h 21600"/>
              <a:gd name="connsiteX41" fmla="*/ 19746 w 21396"/>
              <a:gd name="connsiteY41" fmla="*/ 20101 h 21600"/>
              <a:gd name="connsiteX42" fmla="*/ 20493 w 21396"/>
              <a:gd name="connsiteY42" fmla="*/ 21600 h 21600"/>
              <a:gd name="connsiteX43" fmla="*/ 21376 w 21396"/>
              <a:gd name="connsiteY43" fmla="*/ 17454 h 21600"/>
              <a:gd name="connsiteX44" fmla="*/ 20680 w 21396"/>
              <a:gd name="connsiteY44" fmla="*/ 14849 h 21600"/>
              <a:gd name="connsiteX45" fmla="*/ 20680 w 21396"/>
              <a:gd name="connsiteY45" fmla="*/ 14849 h 21600"/>
              <a:gd name="connsiteX0" fmla="*/ 19782 w 20498"/>
              <a:gd name="connsiteY0" fmla="*/ 14849 h 21728"/>
              <a:gd name="connsiteX1" fmla="*/ 18853 w 20498"/>
              <a:gd name="connsiteY1" fmla="*/ 16252 h 21728"/>
              <a:gd name="connsiteX2" fmla="*/ 18470 w 20498"/>
              <a:gd name="connsiteY2" fmla="*/ 17036 h 21728"/>
              <a:gd name="connsiteX3" fmla="*/ 17853 w 20498"/>
              <a:gd name="connsiteY3" fmla="*/ 17036 h 21728"/>
              <a:gd name="connsiteX4" fmla="*/ 17752 w 20498"/>
              <a:gd name="connsiteY4" fmla="*/ 16654 h 21728"/>
              <a:gd name="connsiteX5" fmla="*/ 17752 w 20498"/>
              <a:gd name="connsiteY5" fmla="*/ 13925 h 21728"/>
              <a:gd name="connsiteX6" fmla="*/ 17041 w 20498"/>
              <a:gd name="connsiteY6" fmla="*/ 11239 h 21728"/>
              <a:gd name="connsiteX7" fmla="*/ 12755 w 20498"/>
              <a:gd name="connsiteY7" fmla="*/ 11239 h 21728"/>
              <a:gd name="connsiteX8" fmla="*/ 12655 w 20498"/>
              <a:gd name="connsiteY8" fmla="*/ 10858 h 21728"/>
              <a:gd name="connsiteX9" fmla="*/ 12655 w 20498"/>
              <a:gd name="connsiteY9" fmla="*/ 2688 h 21728"/>
              <a:gd name="connsiteX10" fmla="*/ 11943 w 20498"/>
              <a:gd name="connsiteY10" fmla="*/ 0 h 21728"/>
              <a:gd name="connsiteX11" fmla="*/ 7658 w 20498"/>
              <a:gd name="connsiteY11" fmla="*/ 0 h 21728"/>
              <a:gd name="connsiteX12" fmla="*/ 6946 w 20498"/>
              <a:gd name="connsiteY12" fmla="*/ 2689 h 21728"/>
              <a:gd name="connsiteX13" fmla="*/ 6946 w 20498"/>
              <a:gd name="connsiteY13" fmla="*/ 5418 h 21728"/>
              <a:gd name="connsiteX14" fmla="*/ 6846 w 20498"/>
              <a:gd name="connsiteY14" fmla="*/ 5797 h 21728"/>
              <a:gd name="connsiteX15" fmla="*/ 2560 w 20498"/>
              <a:gd name="connsiteY15" fmla="*/ 5797 h 21728"/>
              <a:gd name="connsiteX16" fmla="*/ 1848 w 20498"/>
              <a:gd name="connsiteY16" fmla="*/ 8485 h 21728"/>
              <a:gd name="connsiteX17" fmla="*/ 1848 w 20498"/>
              <a:gd name="connsiteY17" fmla="*/ 16656 h 21728"/>
              <a:gd name="connsiteX18" fmla="*/ 1748 w 20498"/>
              <a:gd name="connsiteY18" fmla="*/ 17035 h 21728"/>
              <a:gd name="connsiteX19" fmla="*/ 1130 w 20498"/>
              <a:gd name="connsiteY19" fmla="*/ 17035 h 21728"/>
              <a:gd name="connsiteX20" fmla="*/ 5 w 20498"/>
              <a:gd name="connsiteY20" fmla="*/ 21599 h 21728"/>
              <a:gd name="connsiteX21" fmla="*/ 752 w 20498"/>
              <a:gd name="connsiteY21" fmla="*/ 20100 h 21728"/>
              <a:gd name="connsiteX22" fmla="*/ 1129 w 20498"/>
              <a:gd name="connsiteY22" fmla="*/ 19343 h 21728"/>
              <a:gd name="connsiteX23" fmla="*/ 1747 w 20498"/>
              <a:gd name="connsiteY23" fmla="*/ 19343 h 21728"/>
              <a:gd name="connsiteX24" fmla="*/ 2459 w 20498"/>
              <a:gd name="connsiteY24" fmla="*/ 16654 h 21728"/>
              <a:gd name="connsiteX25" fmla="*/ 2459 w 20498"/>
              <a:gd name="connsiteY25" fmla="*/ 8485 h 21728"/>
              <a:gd name="connsiteX26" fmla="*/ 2560 w 20498"/>
              <a:gd name="connsiteY26" fmla="*/ 8104 h 21728"/>
              <a:gd name="connsiteX27" fmla="*/ 6845 w 20498"/>
              <a:gd name="connsiteY27" fmla="*/ 8104 h 21728"/>
              <a:gd name="connsiteX28" fmla="*/ 7557 w 20498"/>
              <a:gd name="connsiteY28" fmla="*/ 5415 h 21728"/>
              <a:gd name="connsiteX29" fmla="*/ 7557 w 20498"/>
              <a:gd name="connsiteY29" fmla="*/ 2689 h 21728"/>
              <a:gd name="connsiteX30" fmla="*/ 7658 w 20498"/>
              <a:gd name="connsiteY30" fmla="*/ 2307 h 21728"/>
              <a:gd name="connsiteX31" fmla="*/ 11942 w 20498"/>
              <a:gd name="connsiteY31" fmla="*/ 2307 h 21728"/>
              <a:gd name="connsiteX32" fmla="*/ 12043 w 20498"/>
              <a:gd name="connsiteY32" fmla="*/ 2689 h 21728"/>
              <a:gd name="connsiteX33" fmla="*/ 12043 w 20498"/>
              <a:gd name="connsiteY33" fmla="*/ 12392 h 21728"/>
              <a:gd name="connsiteX34" fmla="*/ 12349 w 20498"/>
              <a:gd name="connsiteY34" fmla="*/ 13546 h 21728"/>
              <a:gd name="connsiteX35" fmla="*/ 17041 w 20498"/>
              <a:gd name="connsiteY35" fmla="*/ 13546 h 21728"/>
              <a:gd name="connsiteX36" fmla="*/ 17141 w 20498"/>
              <a:gd name="connsiteY36" fmla="*/ 13924 h 21728"/>
              <a:gd name="connsiteX37" fmla="*/ 17141 w 20498"/>
              <a:gd name="connsiteY37" fmla="*/ 16657 h 21728"/>
              <a:gd name="connsiteX38" fmla="*/ 17852 w 20498"/>
              <a:gd name="connsiteY38" fmla="*/ 19343 h 21728"/>
              <a:gd name="connsiteX39" fmla="*/ 18471 w 20498"/>
              <a:gd name="connsiteY39" fmla="*/ 19343 h 21728"/>
              <a:gd name="connsiteX40" fmla="*/ 18848 w 20498"/>
              <a:gd name="connsiteY40" fmla="*/ 20101 h 21728"/>
              <a:gd name="connsiteX41" fmla="*/ 19595 w 20498"/>
              <a:gd name="connsiteY41" fmla="*/ 21600 h 21728"/>
              <a:gd name="connsiteX42" fmla="*/ 20478 w 20498"/>
              <a:gd name="connsiteY42" fmla="*/ 17454 h 21728"/>
              <a:gd name="connsiteX43" fmla="*/ 19782 w 20498"/>
              <a:gd name="connsiteY43" fmla="*/ 14849 h 21728"/>
              <a:gd name="connsiteX44" fmla="*/ 19782 w 20498"/>
              <a:gd name="connsiteY44" fmla="*/ 14849 h 21728"/>
              <a:gd name="connsiteX0" fmla="*/ 19030 w 19746"/>
              <a:gd name="connsiteY0" fmla="*/ 14849 h 21600"/>
              <a:gd name="connsiteX1" fmla="*/ 18101 w 19746"/>
              <a:gd name="connsiteY1" fmla="*/ 16252 h 21600"/>
              <a:gd name="connsiteX2" fmla="*/ 17718 w 19746"/>
              <a:gd name="connsiteY2" fmla="*/ 17036 h 21600"/>
              <a:gd name="connsiteX3" fmla="*/ 17101 w 19746"/>
              <a:gd name="connsiteY3" fmla="*/ 17036 h 21600"/>
              <a:gd name="connsiteX4" fmla="*/ 17000 w 19746"/>
              <a:gd name="connsiteY4" fmla="*/ 16654 h 21600"/>
              <a:gd name="connsiteX5" fmla="*/ 17000 w 19746"/>
              <a:gd name="connsiteY5" fmla="*/ 13925 h 21600"/>
              <a:gd name="connsiteX6" fmla="*/ 16289 w 19746"/>
              <a:gd name="connsiteY6" fmla="*/ 11239 h 21600"/>
              <a:gd name="connsiteX7" fmla="*/ 12003 w 19746"/>
              <a:gd name="connsiteY7" fmla="*/ 11239 h 21600"/>
              <a:gd name="connsiteX8" fmla="*/ 11903 w 19746"/>
              <a:gd name="connsiteY8" fmla="*/ 10858 h 21600"/>
              <a:gd name="connsiteX9" fmla="*/ 11903 w 19746"/>
              <a:gd name="connsiteY9" fmla="*/ 2688 h 21600"/>
              <a:gd name="connsiteX10" fmla="*/ 11191 w 19746"/>
              <a:gd name="connsiteY10" fmla="*/ 0 h 21600"/>
              <a:gd name="connsiteX11" fmla="*/ 6906 w 19746"/>
              <a:gd name="connsiteY11" fmla="*/ 0 h 21600"/>
              <a:gd name="connsiteX12" fmla="*/ 6194 w 19746"/>
              <a:gd name="connsiteY12" fmla="*/ 2689 h 21600"/>
              <a:gd name="connsiteX13" fmla="*/ 6194 w 19746"/>
              <a:gd name="connsiteY13" fmla="*/ 5418 h 21600"/>
              <a:gd name="connsiteX14" fmla="*/ 6094 w 19746"/>
              <a:gd name="connsiteY14" fmla="*/ 5797 h 21600"/>
              <a:gd name="connsiteX15" fmla="*/ 1808 w 19746"/>
              <a:gd name="connsiteY15" fmla="*/ 5797 h 21600"/>
              <a:gd name="connsiteX16" fmla="*/ 1096 w 19746"/>
              <a:gd name="connsiteY16" fmla="*/ 8485 h 21600"/>
              <a:gd name="connsiteX17" fmla="*/ 1096 w 19746"/>
              <a:gd name="connsiteY17" fmla="*/ 16656 h 21600"/>
              <a:gd name="connsiteX18" fmla="*/ 996 w 19746"/>
              <a:gd name="connsiteY18" fmla="*/ 17035 h 21600"/>
              <a:gd name="connsiteX19" fmla="*/ 378 w 19746"/>
              <a:gd name="connsiteY19" fmla="*/ 17035 h 21600"/>
              <a:gd name="connsiteX20" fmla="*/ 0 w 19746"/>
              <a:gd name="connsiteY20" fmla="*/ 20100 h 21600"/>
              <a:gd name="connsiteX21" fmla="*/ 377 w 19746"/>
              <a:gd name="connsiteY21" fmla="*/ 19343 h 21600"/>
              <a:gd name="connsiteX22" fmla="*/ 995 w 19746"/>
              <a:gd name="connsiteY22" fmla="*/ 19343 h 21600"/>
              <a:gd name="connsiteX23" fmla="*/ 1707 w 19746"/>
              <a:gd name="connsiteY23" fmla="*/ 16654 h 21600"/>
              <a:gd name="connsiteX24" fmla="*/ 1707 w 19746"/>
              <a:gd name="connsiteY24" fmla="*/ 8485 h 21600"/>
              <a:gd name="connsiteX25" fmla="*/ 1808 w 19746"/>
              <a:gd name="connsiteY25" fmla="*/ 8104 h 21600"/>
              <a:gd name="connsiteX26" fmla="*/ 6093 w 19746"/>
              <a:gd name="connsiteY26" fmla="*/ 8104 h 21600"/>
              <a:gd name="connsiteX27" fmla="*/ 6805 w 19746"/>
              <a:gd name="connsiteY27" fmla="*/ 5415 h 21600"/>
              <a:gd name="connsiteX28" fmla="*/ 6805 w 19746"/>
              <a:gd name="connsiteY28" fmla="*/ 2689 h 21600"/>
              <a:gd name="connsiteX29" fmla="*/ 6906 w 19746"/>
              <a:gd name="connsiteY29" fmla="*/ 2307 h 21600"/>
              <a:gd name="connsiteX30" fmla="*/ 11190 w 19746"/>
              <a:gd name="connsiteY30" fmla="*/ 2307 h 21600"/>
              <a:gd name="connsiteX31" fmla="*/ 11291 w 19746"/>
              <a:gd name="connsiteY31" fmla="*/ 2689 h 21600"/>
              <a:gd name="connsiteX32" fmla="*/ 11291 w 19746"/>
              <a:gd name="connsiteY32" fmla="*/ 12392 h 21600"/>
              <a:gd name="connsiteX33" fmla="*/ 11597 w 19746"/>
              <a:gd name="connsiteY33" fmla="*/ 13546 h 21600"/>
              <a:gd name="connsiteX34" fmla="*/ 16289 w 19746"/>
              <a:gd name="connsiteY34" fmla="*/ 13546 h 21600"/>
              <a:gd name="connsiteX35" fmla="*/ 16389 w 19746"/>
              <a:gd name="connsiteY35" fmla="*/ 13924 h 21600"/>
              <a:gd name="connsiteX36" fmla="*/ 16389 w 19746"/>
              <a:gd name="connsiteY36" fmla="*/ 16657 h 21600"/>
              <a:gd name="connsiteX37" fmla="*/ 17100 w 19746"/>
              <a:gd name="connsiteY37" fmla="*/ 19343 h 21600"/>
              <a:gd name="connsiteX38" fmla="*/ 17719 w 19746"/>
              <a:gd name="connsiteY38" fmla="*/ 19343 h 21600"/>
              <a:gd name="connsiteX39" fmla="*/ 18096 w 19746"/>
              <a:gd name="connsiteY39" fmla="*/ 20101 h 21600"/>
              <a:gd name="connsiteX40" fmla="*/ 18843 w 19746"/>
              <a:gd name="connsiteY40" fmla="*/ 21600 h 21600"/>
              <a:gd name="connsiteX41" fmla="*/ 19726 w 19746"/>
              <a:gd name="connsiteY41" fmla="*/ 17454 h 21600"/>
              <a:gd name="connsiteX42" fmla="*/ 19030 w 19746"/>
              <a:gd name="connsiteY42" fmla="*/ 14849 h 21600"/>
              <a:gd name="connsiteX43" fmla="*/ 19030 w 19746"/>
              <a:gd name="connsiteY43" fmla="*/ 14849 h 21600"/>
              <a:gd name="connsiteX0" fmla="*/ 18730 w 19446"/>
              <a:gd name="connsiteY0" fmla="*/ 14849 h 21600"/>
              <a:gd name="connsiteX1" fmla="*/ 17801 w 19446"/>
              <a:gd name="connsiteY1" fmla="*/ 16252 h 21600"/>
              <a:gd name="connsiteX2" fmla="*/ 17418 w 19446"/>
              <a:gd name="connsiteY2" fmla="*/ 17036 h 21600"/>
              <a:gd name="connsiteX3" fmla="*/ 16801 w 19446"/>
              <a:gd name="connsiteY3" fmla="*/ 17036 h 21600"/>
              <a:gd name="connsiteX4" fmla="*/ 16700 w 19446"/>
              <a:gd name="connsiteY4" fmla="*/ 16654 h 21600"/>
              <a:gd name="connsiteX5" fmla="*/ 16700 w 19446"/>
              <a:gd name="connsiteY5" fmla="*/ 13925 h 21600"/>
              <a:gd name="connsiteX6" fmla="*/ 15989 w 19446"/>
              <a:gd name="connsiteY6" fmla="*/ 11239 h 21600"/>
              <a:gd name="connsiteX7" fmla="*/ 11703 w 19446"/>
              <a:gd name="connsiteY7" fmla="*/ 11239 h 21600"/>
              <a:gd name="connsiteX8" fmla="*/ 11603 w 19446"/>
              <a:gd name="connsiteY8" fmla="*/ 10858 h 21600"/>
              <a:gd name="connsiteX9" fmla="*/ 11603 w 19446"/>
              <a:gd name="connsiteY9" fmla="*/ 2688 h 21600"/>
              <a:gd name="connsiteX10" fmla="*/ 10891 w 19446"/>
              <a:gd name="connsiteY10" fmla="*/ 0 h 21600"/>
              <a:gd name="connsiteX11" fmla="*/ 6606 w 19446"/>
              <a:gd name="connsiteY11" fmla="*/ 0 h 21600"/>
              <a:gd name="connsiteX12" fmla="*/ 5894 w 19446"/>
              <a:gd name="connsiteY12" fmla="*/ 2689 h 21600"/>
              <a:gd name="connsiteX13" fmla="*/ 5894 w 19446"/>
              <a:gd name="connsiteY13" fmla="*/ 5418 h 21600"/>
              <a:gd name="connsiteX14" fmla="*/ 5794 w 19446"/>
              <a:gd name="connsiteY14" fmla="*/ 5797 h 21600"/>
              <a:gd name="connsiteX15" fmla="*/ 1508 w 19446"/>
              <a:gd name="connsiteY15" fmla="*/ 5797 h 21600"/>
              <a:gd name="connsiteX16" fmla="*/ 796 w 19446"/>
              <a:gd name="connsiteY16" fmla="*/ 8485 h 21600"/>
              <a:gd name="connsiteX17" fmla="*/ 796 w 19446"/>
              <a:gd name="connsiteY17" fmla="*/ 16656 h 21600"/>
              <a:gd name="connsiteX18" fmla="*/ 696 w 19446"/>
              <a:gd name="connsiteY18" fmla="*/ 17035 h 21600"/>
              <a:gd name="connsiteX19" fmla="*/ 78 w 19446"/>
              <a:gd name="connsiteY19" fmla="*/ 17035 h 21600"/>
              <a:gd name="connsiteX20" fmla="*/ 77 w 19446"/>
              <a:gd name="connsiteY20" fmla="*/ 19343 h 21600"/>
              <a:gd name="connsiteX21" fmla="*/ 695 w 19446"/>
              <a:gd name="connsiteY21" fmla="*/ 19343 h 21600"/>
              <a:gd name="connsiteX22" fmla="*/ 1407 w 19446"/>
              <a:gd name="connsiteY22" fmla="*/ 16654 h 21600"/>
              <a:gd name="connsiteX23" fmla="*/ 1407 w 19446"/>
              <a:gd name="connsiteY23" fmla="*/ 8485 h 21600"/>
              <a:gd name="connsiteX24" fmla="*/ 1508 w 19446"/>
              <a:gd name="connsiteY24" fmla="*/ 8104 h 21600"/>
              <a:gd name="connsiteX25" fmla="*/ 5793 w 19446"/>
              <a:gd name="connsiteY25" fmla="*/ 8104 h 21600"/>
              <a:gd name="connsiteX26" fmla="*/ 6505 w 19446"/>
              <a:gd name="connsiteY26" fmla="*/ 5415 h 21600"/>
              <a:gd name="connsiteX27" fmla="*/ 6505 w 19446"/>
              <a:gd name="connsiteY27" fmla="*/ 2689 h 21600"/>
              <a:gd name="connsiteX28" fmla="*/ 6606 w 19446"/>
              <a:gd name="connsiteY28" fmla="*/ 2307 h 21600"/>
              <a:gd name="connsiteX29" fmla="*/ 10890 w 19446"/>
              <a:gd name="connsiteY29" fmla="*/ 2307 h 21600"/>
              <a:gd name="connsiteX30" fmla="*/ 10991 w 19446"/>
              <a:gd name="connsiteY30" fmla="*/ 2689 h 21600"/>
              <a:gd name="connsiteX31" fmla="*/ 10991 w 19446"/>
              <a:gd name="connsiteY31" fmla="*/ 12392 h 21600"/>
              <a:gd name="connsiteX32" fmla="*/ 11297 w 19446"/>
              <a:gd name="connsiteY32" fmla="*/ 13546 h 21600"/>
              <a:gd name="connsiteX33" fmla="*/ 15989 w 19446"/>
              <a:gd name="connsiteY33" fmla="*/ 13546 h 21600"/>
              <a:gd name="connsiteX34" fmla="*/ 16089 w 19446"/>
              <a:gd name="connsiteY34" fmla="*/ 13924 h 21600"/>
              <a:gd name="connsiteX35" fmla="*/ 16089 w 19446"/>
              <a:gd name="connsiteY35" fmla="*/ 16657 h 21600"/>
              <a:gd name="connsiteX36" fmla="*/ 16800 w 19446"/>
              <a:gd name="connsiteY36" fmla="*/ 19343 h 21600"/>
              <a:gd name="connsiteX37" fmla="*/ 17419 w 19446"/>
              <a:gd name="connsiteY37" fmla="*/ 19343 h 21600"/>
              <a:gd name="connsiteX38" fmla="*/ 17796 w 19446"/>
              <a:gd name="connsiteY38" fmla="*/ 20101 h 21600"/>
              <a:gd name="connsiteX39" fmla="*/ 18543 w 19446"/>
              <a:gd name="connsiteY39" fmla="*/ 21600 h 21600"/>
              <a:gd name="connsiteX40" fmla="*/ 19426 w 19446"/>
              <a:gd name="connsiteY40" fmla="*/ 17454 h 21600"/>
              <a:gd name="connsiteX41" fmla="*/ 18730 w 19446"/>
              <a:gd name="connsiteY41" fmla="*/ 14849 h 21600"/>
              <a:gd name="connsiteX42" fmla="*/ 18730 w 19446"/>
              <a:gd name="connsiteY42" fmla="*/ 14849 h 21600"/>
              <a:gd name="connsiteX0" fmla="*/ 18653 w 19369"/>
              <a:gd name="connsiteY0" fmla="*/ 14849 h 21600"/>
              <a:gd name="connsiteX1" fmla="*/ 17724 w 19369"/>
              <a:gd name="connsiteY1" fmla="*/ 16252 h 21600"/>
              <a:gd name="connsiteX2" fmla="*/ 17341 w 19369"/>
              <a:gd name="connsiteY2" fmla="*/ 17036 h 21600"/>
              <a:gd name="connsiteX3" fmla="*/ 16724 w 19369"/>
              <a:gd name="connsiteY3" fmla="*/ 17036 h 21600"/>
              <a:gd name="connsiteX4" fmla="*/ 16623 w 19369"/>
              <a:gd name="connsiteY4" fmla="*/ 16654 h 21600"/>
              <a:gd name="connsiteX5" fmla="*/ 16623 w 19369"/>
              <a:gd name="connsiteY5" fmla="*/ 13925 h 21600"/>
              <a:gd name="connsiteX6" fmla="*/ 15912 w 19369"/>
              <a:gd name="connsiteY6" fmla="*/ 11239 h 21600"/>
              <a:gd name="connsiteX7" fmla="*/ 11626 w 19369"/>
              <a:gd name="connsiteY7" fmla="*/ 11239 h 21600"/>
              <a:gd name="connsiteX8" fmla="*/ 11526 w 19369"/>
              <a:gd name="connsiteY8" fmla="*/ 10858 h 21600"/>
              <a:gd name="connsiteX9" fmla="*/ 11526 w 19369"/>
              <a:gd name="connsiteY9" fmla="*/ 2688 h 21600"/>
              <a:gd name="connsiteX10" fmla="*/ 10814 w 19369"/>
              <a:gd name="connsiteY10" fmla="*/ 0 h 21600"/>
              <a:gd name="connsiteX11" fmla="*/ 6529 w 19369"/>
              <a:gd name="connsiteY11" fmla="*/ 0 h 21600"/>
              <a:gd name="connsiteX12" fmla="*/ 5817 w 19369"/>
              <a:gd name="connsiteY12" fmla="*/ 2689 h 21600"/>
              <a:gd name="connsiteX13" fmla="*/ 5817 w 19369"/>
              <a:gd name="connsiteY13" fmla="*/ 5418 h 21600"/>
              <a:gd name="connsiteX14" fmla="*/ 5717 w 19369"/>
              <a:gd name="connsiteY14" fmla="*/ 5797 h 21600"/>
              <a:gd name="connsiteX15" fmla="*/ 1431 w 19369"/>
              <a:gd name="connsiteY15" fmla="*/ 5797 h 21600"/>
              <a:gd name="connsiteX16" fmla="*/ 719 w 19369"/>
              <a:gd name="connsiteY16" fmla="*/ 8485 h 21600"/>
              <a:gd name="connsiteX17" fmla="*/ 719 w 19369"/>
              <a:gd name="connsiteY17" fmla="*/ 16656 h 21600"/>
              <a:gd name="connsiteX18" fmla="*/ 619 w 19369"/>
              <a:gd name="connsiteY18" fmla="*/ 17035 h 21600"/>
              <a:gd name="connsiteX19" fmla="*/ 1 w 19369"/>
              <a:gd name="connsiteY19" fmla="*/ 17035 h 21600"/>
              <a:gd name="connsiteX20" fmla="*/ 0 w 19369"/>
              <a:gd name="connsiteY20" fmla="*/ 19343 h 21600"/>
              <a:gd name="connsiteX21" fmla="*/ 618 w 19369"/>
              <a:gd name="connsiteY21" fmla="*/ 19343 h 21600"/>
              <a:gd name="connsiteX22" fmla="*/ 1330 w 19369"/>
              <a:gd name="connsiteY22" fmla="*/ 16654 h 21600"/>
              <a:gd name="connsiteX23" fmla="*/ 1330 w 19369"/>
              <a:gd name="connsiteY23" fmla="*/ 8485 h 21600"/>
              <a:gd name="connsiteX24" fmla="*/ 1431 w 19369"/>
              <a:gd name="connsiteY24" fmla="*/ 8104 h 21600"/>
              <a:gd name="connsiteX25" fmla="*/ 5716 w 19369"/>
              <a:gd name="connsiteY25" fmla="*/ 8104 h 21600"/>
              <a:gd name="connsiteX26" fmla="*/ 6428 w 19369"/>
              <a:gd name="connsiteY26" fmla="*/ 5415 h 21600"/>
              <a:gd name="connsiteX27" fmla="*/ 6428 w 19369"/>
              <a:gd name="connsiteY27" fmla="*/ 2689 h 21600"/>
              <a:gd name="connsiteX28" fmla="*/ 6529 w 19369"/>
              <a:gd name="connsiteY28" fmla="*/ 2307 h 21600"/>
              <a:gd name="connsiteX29" fmla="*/ 10813 w 19369"/>
              <a:gd name="connsiteY29" fmla="*/ 2307 h 21600"/>
              <a:gd name="connsiteX30" fmla="*/ 10914 w 19369"/>
              <a:gd name="connsiteY30" fmla="*/ 2689 h 21600"/>
              <a:gd name="connsiteX31" fmla="*/ 10914 w 19369"/>
              <a:gd name="connsiteY31" fmla="*/ 12392 h 21600"/>
              <a:gd name="connsiteX32" fmla="*/ 11220 w 19369"/>
              <a:gd name="connsiteY32" fmla="*/ 13546 h 21600"/>
              <a:gd name="connsiteX33" fmla="*/ 15912 w 19369"/>
              <a:gd name="connsiteY33" fmla="*/ 13546 h 21600"/>
              <a:gd name="connsiteX34" fmla="*/ 16012 w 19369"/>
              <a:gd name="connsiteY34" fmla="*/ 13924 h 21600"/>
              <a:gd name="connsiteX35" fmla="*/ 16012 w 19369"/>
              <a:gd name="connsiteY35" fmla="*/ 16657 h 21600"/>
              <a:gd name="connsiteX36" fmla="*/ 16723 w 19369"/>
              <a:gd name="connsiteY36" fmla="*/ 19343 h 21600"/>
              <a:gd name="connsiteX37" fmla="*/ 17342 w 19369"/>
              <a:gd name="connsiteY37" fmla="*/ 19343 h 21600"/>
              <a:gd name="connsiteX38" fmla="*/ 17719 w 19369"/>
              <a:gd name="connsiteY38" fmla="*/ 20101 h 21600"/>
              <a:gd name="connsiteX39" fmla="*/ 18466 w 19369"/>
              <a:gd name="connsiteY39" fmla="*/ 21600 h 21600"/>
              <a:gd name="connsiteX40" fmla="*/ 19349 w 19369"/>
              <a:gd name="connsiteY40" fmla="*/ 17454 h 21600"/>
              <a:gd name="connsiteX41" fmla="*/ 18653 w 19369"/>
              <a:gd name="connsiteY41" fmla="*/ 14849 h 21600"/>
              <a:gd name="connsiteX42" fmla="*/ 18653 w 19369"/>
              <a:gd name="connsiteY42" fmla="*/ 14849 h 21600"/>
              <a:gd name="connsiteX0" fmla="*/ 18653 w 18698"/>
              <a:gd name="connsiteY0" fmla="*/ 14849 h 21868"/>
              <a:gd name="connsiteX1" fmla="*/ 17724 w 18698"/>
              <a:gd name="connsiteY1" fmla="*/ 16252 h 21868"/>
              <a:gd name="connsiteX2" fmla="*/ 17341 w 18698"/>
              <a:gd name="connsiteY2" fmla="*/ 17036 h 21868"/>
              <a:gd name="connsiteX3" fmla="*/ 16724 w 18698"/>
              <a:gd name="connsiteY3" fmla="*/ 17036 h 21868"/>
              <a:gd name="connsiteX4" fmla="*/ 16623 w 18698"/>
              <a:gd name="connsiteY4" fmla="*/ 16654 h 21868"/>
              <a:gd name="connsiteX5" fmla="*/ 16623 w 18698"/>
              <a:gd name="connsiteY5" fmla="*/ 13925 h 21868"/>
              <a:gd name="connsiteX6" fmla="*/ 15912 w 18698"/>
              <a:gd name="connsiteY6" fmla="*/ 11239 h 21868"/>
              <a:gd name="connsiteX7" fmla="*/ 11626 w 18698"/>
              <a:gd name="connsiteY7" fmla="*/ 11239 h 21868"/>
              <a:gd name="connsiteX8" fmla="*/ 11526 w 18698"/>
              <a:gd name="connsiteY8" fmla="*/ 10858 h 21868"/>
              <a:gd name="connsiteX9" fmla="*/ 11526 w 18698"/>
              <a:gd name="connsiteY9" fmla="*/ 2688 h 21868"/>
              <a:gd name="connsiteX10" fmla="*/ 10814 w 18698"/>
              <a:gd name="connsiteY10" fmla="*/ 0 h 21868"/>
              <a:gd name="connsiteX11" fmla="*/ 6529 w 18698"/>
              <a:gd name="connsiteY11" fmla="*/ 0 h 21868"/>
              <a:gd name="connsiteX12" fmla="*/ 5817 w 18698"/>
              <a:gd name="connsiteY12" fmla="*/ 2689 h 21868"/>
              <a:gd name="connsiteX13" fmla="*/ 5817 w 18698"/>
              <a:gd name="connsiteY13" fmla="*/ 5418 h 21868"/>
              <a:gd name="connsiteX14" fmla="*/ 5717 w 18698"/>
              <a:gd name="connsiteY14" fmla="*/ 5797 h 21868"/>
              <a:gd name="connsiteX15" fmla="*/ 1431 w 18698"/>
              <a:gd name="connsiteY15" fmla="*/ 5797 h 21868"/>
              <a:gd name="connsiteX16" fmla="*/ 719 w 18698"/>
              <a:gd name="connsiteY16" fmla="*/ 8485 h 21868"/>
              <a:gd name="connsiteX17" fmla="*/ 719 w 18698"/>
              <a:gd name="connsiteY17" fmla="*/ 16656 h 21868"/>
              <a:gd name="connsiteX18" fmla="*/ 619 w 18698"/>
              <a:gd name="connsiteY18" fmla="*/ 17035 h 21868"/>
              <a:gd name="connsiteX19" fmla="*/ 1 w 18698"/>
              <a:gd name="connsiteY19" fmla="*/ 17035 h 21868"/>
              <a:gd name="connsiteX20" fmla="*/ 0 w 18698"/>
              <a:gd name="connsiteY20" fmla="*/ 19343 h 21868"/>
              <a:gd name="connsiteX21" fmla="*/ 618 w 18698"/>
              <a:gd name="connsiteY21" fmla="*/ 19343 h 21868"/>
              <a:gd name="connsiteX22" fmla="*/ 1330 w 18698"/>
              <a:gd name="connsiteY22" fmla="*/ 16654 h 21868"/>
              <a:gd name="connsiteX23" fmla="*/ 1330 w 18698"/>
              <a:gd name="connsiteY23" fmla="*/ 8485 h 21868"/>
              <a:gd name="connsiteX24" fmla="*/ 1431 w 18698"/>
              <a:gd name="connsiteY24" fmla="*/ 8104 h 21868"/>
              <a:gd name="connsiteX25" fmla="*/ 5716 w 18698"/>
              <a:gd name="connsiteY25" fmla="*/ 8104 h 21868"/>
              <a:gd name="connsiteX26" fmla="*/ 6428 w 18698"/>
              <a:gd name="connsiteY26" fmla="*/ 5415 h 21868"/>
              <a:gd name="connsiteX27" fmla="*/ 6428 w 18698"/>
              <a:gd name="connsiteY27" fmla="*/ 2689 h 21868"/>
              <a:gd name="connsiteX28" fmla="*/ 6529 w 18698"/>
              <a:gd name="connsiteY28" fmla="*/ 2307 h 21868"/>
              <a:gd name="connsiteX29" fmla="*/ 10813 w 18698"/>
              <a:gd name="connsiteY29" fmla="*/ 2307 h 21868"/>
              <a:gd name="connsiteX30" fmla="*/ 10914 w 18698"/>
              <a:gd name="connsiteY30" fmla="*/ 2689 h 21868"/>
              <a:gd name="connsiteX31" fmla="*/ 10914 w 18698"/>
              <a:gd name="connsiteY31" fmla="*/ 12392 h 21868"/>
              <a:gd name="connsiteX32" fmla="*/ 11220 w 18698"/>
              <a:gd name="connsiteY32" fmla="*/ 13546 h 21868"/>
              <a:gd name="connsiteX33" fmla="*/ 15912 w 18698"/>
              <a:gd name="connsiteY33" fmla="*/ 13546 h 21868"/>
              <a:gd name="connsiteX34" fmla="*/ 16012 w 18698"/>
              <a:gd name="connsiteY34" fmla="*/ 13924 h 21868"/>
              <a:gd name="connsiteX35" fmla="*/ 16012 w 18698"/>
              <a:gd name="connsiteY35" fmla="*/ 16657 h 21868"/>
              <a:gd name="connsiteX36" fmla="*/ 16723 w 18698"/>
              <a:gd name="connsiteY36" fmla="*/ 19343 h 21868"/>
              <a:gd name="connsiteX37" fmla="*/ 17342 w 18698"/>
              <a:gd name="connsiteY37" fmla="*/ 19343 h 21868"/>
              <a:gd name="connsiteX38" fmla="*/ 17719 w 18698"/>
              <a:gd name="connsiteY38" fmla="*/ 20101 h 21868"/>
              <a:gd name="connsiteX39" fmla="*/ 18466 w 18698"/>
              <a:gd name="connsiteY39" fmla="*/ 21600 h 21868"/>
              <a:gd name="connsiteX40" fmla="*/ 18653 w 18698"/>
              <a:gd name="connsiteY40" fmla="*/ 14849 h 21868"/>
              <a:gd name="connsiteX41" fmla="*/ 18653 w 18698"/>
              <a:gd name="connsiteY41" fmla="*/ 14849 h 21868"/>
              <a:gd name="connsiteX0" fmla="*/ 18466 w 18653"/>
              <a:gd name="connsiteY0" fmla="*/ 21600 h 21777"/>
              <a:gd name="connsiteX1" fmla="*/ 17724 w 18653"/>
              <a:gd name="connsiteY1" fmla="*/ 16252 h 21777"/>
              <a:gd name="connsiteX2" fmla="*/ 17341 w 18653"/>
              <a:gd name="connsiteY2" fmla="*/ 17036 h 21777"/>
              <a:gd name="connsiteX3" fmla="*/ 16724 w 18653"/>
              <a:gd name="connsiteY3" fmla="*/ 17036 h 21777"/>
              <a:gd name="connsiteX4" fmla="*/ 16623 w 18653"/>
              <a:gd name="connsiteY4" fmla="*/ 16654 h 21777"/>
              <a:gd name="connsiteX5" fmla="*/ 16623 w 18653"/>
              <a:gd name="connsiteY5" fmla="*/ 13925 h 21777"/>
              <a:gd name="connsiteX6" fmla="*/ 15912 w 18653"/>
              <a:gd name="connsiteY6" fmla="*/ 11239 h 21777"/>
              <a:gd name="connsiteX7" fmla="*/ 11626 w 18653"/>
              <a:gd name="connsiteY7" fmla="*/ 11239 h 21777"/>
              <a:gd name="connsiteX8" fmla="*/ 11526 w 18653"/>
              <a:gd name="connsiteY8" fmla="*/ 10858 h 21777"/>
              <a:gd name="connsiteX9" fmla="*/ 11526 w 18653"/>
              <a:gd name="connsiteY9" fmla="*/ 2688 h 21777"/>
              <a:gd name="connsiteX10" fmla="*/ 10814 w 18653"/>
              <a:gd name="connsiteY10" fmla="*/ 0 h 21777"/>
              <a:gd name="connsiteX11" fmla="*/ 6529 w 18653"/>
              <a:gd name="connsiteY11" fmla="*/ 0 h 21777"/>
              <a:gd name="connsiteX12" fmla="*/ 5817 w 18653"/>
              <a:gd name="connsiteY12" fmla="*/ 2689 h 21777"/>
              <a:gd name="connsiteX13" fmla="*/ 5817 w 18653"/>
              <a:gd name="connsiteY13" fmla="*/ 5418 h 21777"/>
              <a:gd name="connsiteX14" fmla="*/ 5717 w 18653"/>
              <a:gd name="connsiteY14" fmla="*/ 5797 h 21777"/>
              <a:gd name="connsiteX15" fmla="*/ 1431 w 18653"/>
              <a:gd name="connsiteY15" fmla="*/ 5797 h 21777"/>
              <a:gd name="connsiteX16" fmla="*/ 719 w 18653"/>
              <a:gd name="connsiteY16" fmla="*/ 8485 h 21777"/>
              <a:gd name="connsiteX17" fmla="*/ 719 w 18653"/>
              <a:gd name="connsiteY17" fmla="*/ 16656 h 21777"/>
              <a:gd name="connsiteX18" fmla="*/ 619 w 18653"/>
              <a:gd name="connsiteY18" fmla="*/ 17035 h 21777"/>
              <a:gd name="connsiteX19" fmla="*/ 1 w 18653"/>
              <a:gd name="connsiteY19" fmla="*/ 17035 h 21777"/>
              <a:gd name="connsiteX20" fmla="*/ 0 w 18653"/>
              <a:gd name="connsiteY20" fmla="*/ 19343 h 21777"/>
              <a:gd name="connsiteX21" fmla="*/ 618 w 18653"/>
              <a:gd name="connsiteY21" fmla="*/ 19343 h 21777"/>
              <a:gd name="connsiteX22" fmla="*/ 1330 w 18653"/>
              <a:gd name="connsiteY22" fmla="*/ 16654 h 21777"/>
              <a:gd name="connsiteX23" fmla="*/ 1330 w 18653"/>
              <a:gd name="connsiteY23" fmla="*/ 8485 h 21777"/>
              <a:gd name="connsiteX24" fmla="*/ 1431 w 18653"/>
              <a:gd name="connsiteY24" fmla="*/ 8104 h 21777"/>
              <a:gd name="connsiteX25" fmla="*/ 5716 w 18653"/>
              <a:gd name="connsiteY25" fmla="*/ 8104 h 21777"/>
              <a:gd name="connsiteX26" fmla="*/ 6428 w 18653"/>
              <a:gd name="connsiteY26" fmla="*/ 5415 h 21777"/>
              <a:gd name="connsiteX27" fmla="*/ 6428 w 18653"/>
              <a:gd name="connsiteY27" fmla="*/ 2689 h 21777"/>
              <a:gd name="connsiteX28" fmla="*/ 6529 w 18653"/>
              <a:gd name="connsiteY28" fmla="*/ 2307 h 21777"/>
              <a:gd name="connsiteX29" fmla="*/ 10813 w 18653"/>
              <a:gd name="connsiteY29" fmla="*/ 2307 h 21777"/>
              <a:gd name="connsiteX30" fmla="*/ 10914 w 18653"/>
              <a:gd name="connsiteY30" fmla="*/ 2689 h 21777"/>
              <a:gd name="connsiteX31" fmla="*/ 10914 w 18653"/>
              <a:gd name="connsiteY31" fmla="*/ 12392 h 21777"/>
              <a:gd name="connsiteX32" fmla="*/ 11220 w 18653"/>
              <a:gd name="connsiteY32" fmla="*/ 13546 h 21777"/>
              <a:gd name="connsiteX33" fmla="*/ 15912 w 18653"/>
              <a:gd name="connsiteY33" fmla="*/ 13546 h 21777"/>
              <a:gd name="connsiteX34" fmla="*/ 16012 w 18653"/>
              <a:gd name="connsiteY34" fmla="*/ 13924 h 21777"/>
              <a:gd name="connsiteX35" fmla="*/ 16012 w 18653"/>
              <a:gd name="connsiteY35" fmla="*/ 16657 h 21777"/>
              <a:gd name="connsiteX36" fmla="*/ 16723 w 18653"/>
              <a:gd name="connsiteY36" fmla="*/ 19343 h 21777"/>
              <a:gd name="connsiteX37" fmla="*/ 17342 w 18653"/>
              <a:gd name="connsiteY37" fmla="*/ 19343 h 21777"/>
              <a:gd name="connsiteX38" fmla="*/ 17719 w 18653"/>
              <a:gd name="connsiteY38" fmla="*/ 20101 h 21777"/>
              <a:gd name="connsiteX39" fmla="*/ 18466 w 18653"/>
              <a:gd name="connsiteY39" fmla="*/ 21600 h 21777"/>
              <a:gd name="connsiteX40" fmla="*/ 18653 w 18653"/>
              <a:gd name="connsiteY40" fmla="*/ 14849 h 21777"/>
              <a:gd name="connsiteX0" fmla="*/ 18466 w 18653"/>
              <a:gd name="connsiteY0" fmla="*/ 21600 h 21777"/>
              <a:gd name="connsiteX1" fmla="*/ 17341 w 18653"/>
              <a:gd name="connsiteY1" fmla="*/ 17036 h 21777"/>
              <a:gd name="connsiteX2" fmla="*/ 16724 w 18653"/>
              <a:gd name="connsiteY2" fmla="*/ 17036 h 21777"/>
              <a:gd name="connsiteX3" fmla="*/ 16623 w 18653"/>
              <a:gd name="connsiteY3" fmla="*/ 16654 h 21777"/>
              <a:gd name="connsiteX4" fmla="*/ 16623 w 18653"/>
              <a:gd name="connsiteY4" fmla="*/ 13925 h 21777"/>
              <a:gd name="connsiteX5" fmla="*/ 15912 w 18653"/>
              <a:gd name="connsiteY5" fmla="*/ 11239 h 21777"/>
              <a:gd name="connsiteX6" fmla="*/ 11626 w 18653"/>
              <a:gd name="connsiteY6" fmla="*/ 11239 h 21777"/>
              <a:gd name="connsiteX7" fmla="*/ 11526 w 18653"/>
              <a:gd name="connsiteY7" fmla="*/ 10858 h 21777"/>
              <a:gd name="connsiteX8" fmla="*/ 11526 w 18653"/>
              <a:gd name="connsiteY8" fmla="*/ 2688 h 21777"/>
              <a:gd name="connsiteX9" fmla="*/ 10814 w 18653"/>
              <a:gd name="connsiteY9" fmla="*/ 0 h 21777"/>
              <a:gd name="connsiteX10" fmla="*/ 6529 w 18653"/>
              <a:gd name="connsiteY10" fmla="*/ 0 h 21777"/>
              <a:gd name="connsiteX11" fmla="*/ 5817 w 18653"/>
              <a:gd name="connsiteY11" fmla="*/ 2689 h 21777"/>
              <a:gd name="connsiteX12" fmla="*/ 5817 w 18653"/>
              <a:gd name="connsiteY12" fmla="*/ 5418 h 21777"/>
              <a:gd name="connsiteX13" fmla="*/ 5717 w 18653"/>
              <a:gd name="connsiteY13" fmla="*/ 5797 h 21777"/>
              <a:gd name="connsiteX14" fmla="*/ 1431 w 18653"/>
              <a:gd name="connsiteY14" fmla="*/ 5797 h 21777"/>
              <a:gd name="connsiteX15" fmla="*/ 719 w 18653"/>
              <a:gd name="connsiteY15" fmla="*/ 8485 h 21777"/>
              <a:gd name="connsiteX16" fmla="*/ 719 w 18653"/>
              <a:gd name="connsiteY16" fmla="*/ 16656 h 21777"/>
              <a:gd name="connsiteX17" fmla="*/ 619 w 18653"/>
              <a:gd name="connsiteY17" fmla="*/ 17035 h 21777"/>
              <a:gd name="connsiteX18" fmla="*/ 1 w 18653"/>
              <a:gd name="connsiteY18" fmla="*/ 17035 h 21777"/>
              <a:gd name="connsiteX19" fmla="*/ 0 w 18653"/>
              <a:gd name="connsiteY19" fmla="*/ 19343 h 21777"/>
              <a:gd name="connsiteX20" fmla="*/ 618 w 18653"/>
              <a:gd name="connsiteY20" fmla="*/ 19343 h 21777"/>
              <a:gd name="connsiteX21" fmla="*/ 1330 w 18653"/>
              <a:gd name="connsiteY21" fmla="*/ 16654 h 21777"/>
              <a:gd name="connsiteX22" fmla="*/ 1330 w 18653"/>
              <a:gd name="connsiteY22" fmla="*/ 8485 h 21777"/>
              <a:gd name="connsiteX23" fmla="*/ 1431 w 18653"/>
              <a:gd name="connsiteY23" fmla="*/ 8104 h 21777"/>
              <a:gd name="connsiteX24" fmla="*/ 5716 w 18653"/>
              <a:gd name="connsiteY24" fmla="*/ 8104 h 21777"/>
              <a:gd name="connsiteX25" fmla="*/ 6428 w 18653"/>
              <a:gd name="connsiteY25" fmla="*/ 5415 h 21777"/>
              <a:gd name="connsiteX26" fmla="*/ 6428 w 18653"/>
              <a:gd name="connsiteY26" fmla="*/ 2689 h 21777"/>
              <a:gd name="connsiteX27" fmla="*/ 6529 w 18653"/>
              <a:gd name="connsiteY27" fmla="*/ 2307 h 21777"/>
              <a:gd name="connsiteX28" fmla="*/ 10813 w 18653"/>
              <a:gd name="connsiteY28" fmla="*/ 2307 h 21777"/>
              <a:gd name="connsiteX29" fmla="*/ 10914 w 18653"/>
              <a:gd name="connsiteY29" fmla="*/ 2689 h 21777"/>
              <a:gd name="connsiteX30" fmla="*/ 10914 w 18653"/>
              <a:gd name="connsiteY30" fmla="*/ 12392 h 21777"/>
              <a:gd name="connsiteX31" fmla="*/ 11220 w 18653"/>
              <a:gd name="connsiteY31" fmla="*/ 13546 h 21777"/>
              <a:gd name="connsiteX32" fmla="*/ 15912 w 18653"/>
              <a:gd name="connsiteY32" fmla="*/ 13546 h 21777"/>
              <a:gd name="connsiteX33" fmla="*/ 16012 w 18653"/>
              <a:gd name="connsiteY33" fmla="*/ 13924 h 21777"/>
              <a:gd name="connsiteX34" fmla="*/ 16012 w 18653"/>
              <a:gd name="connsiteY34" fmla="*/ 16657 h 21777"/>
              <a:gd name="connsiteX35" fmla="*/ 16723 w 18653"/>
              <a:gd name="connsiteY35" fmla="*/ 19343 h 21777"/>
              <a:gd name="connsiteX36" fmla="*/ 17342 w 18653"/>
              <a:gd name="connsiteY36" fmla="*/ 19343 h 21777"/>
              <a:gd name="connsiteX37" fmla="*/ 17719 w 18653"/>
              <a:gd name="connsiteY37" fmla="*/ 20101 h 21777"/>
              <a:gd name="connsiteX38" fmla="*/ 18466 w 18653"/>
              <a:gd name="connsiteY38" fmla="*/ 21600 h 21777"/>
              <a:gd name="connsiteX39" fmla="*/ 18653 w 18653"/>
              <a:gd name="connsiteY39" fmla="*/ 14849 h 21777"/>
              <a:gd name="connsiteX0" fmla="*/ 17719 w 18653"/>
              <a:gd name="connsiteY0" fmla="*/ 20101 h 20179"/>
              <a:gd name="connsiteX1" fmla="*/ 17341 w 18653"/>
              <a:gd name="connsiteY1" fmla="*/ 17036 h 20179"/>
              <a:gd name="connsiteX2" fmla="*/ 16724 w 18653"/>
              <a:gd name="connsiteY2" fmla="*/ 17036 h 20179"/>
              <a:gd name="connsiteX3" fmla="*/ 16623 w 18653"/>
              <a:gd name="connsiteY3" fmla="*/ 16654 h 20179"/>
              <a:gd name="connsiteX4" fmla="*/ 16623 w 18653"/>
              <a:gd name="connsiteY4" fmla="*/ 13925 h 20179"/>
              <a:gd name="connsiteX5" fmla="*/ 15912 w 18653"/>
              <a:gd name="connsiteY5" fmla="*/ 11239 h 20179"/>
              <a:gd name="connsiteX6" fmla="*/ 11626 w 18653"/>
              <a:gd name="connsiteY6" fmla="*/ 11239 h 20179"/>
              <a:gd name="connsiteX7" fmla="*/ 11526 w 18653"/>
              <a:gd name="connsiteY7" fmla="*/ 10858 h 20179"/>
              <a:gd name="connsiteX8" fmla="*/ 11526 w 18653"/>
              <a:gd name="connsiteY8" fmla="*/ 2688 h 20179"/>
              <a:gd name="connsiteX9" fmla="*/ 10814 w 18653"/>
              <a:gd name="connsiteY9" fmla="*/ 0 h 20179"/>
              <a:gd name="connsiteX10" fmla="*/ 6529 w 18653"/>
              <a:gd name="connsiteY10" fmla="*/ 0 h 20179"/>
              <a:gd name="connsiteX11" fmla="*/ 5817 w 18653"/>
              <a:gd name="connsiteY11" fmla="*/ 2689 h 20179"/>
              <a:gd name="connsiteX12" fmla="*/ 5817 w 18653"/>
              <a:gd name="connsiteY12" fmla="*/ 5418 h 20179"/>
              <a:gd name="connsiteX13" fmla="*/ 5717 w 18653"/>
              <a:gd name="connsiteY13" fmla="*/ 5797 h 20179"/>
              <a:gd name="connsiteX14" fmla="*/ 1431 w 18653"/>
              <a:gd name="connsiteY14" fmla="*/ 5797 h 20179"/>
              <a:gd name="connsiteX15" fmla="*/ 719 w 18653"/>
              <a:gd name="connsiteY15" fmla="*/ 8485 h 20179"/>
              <a:gd name="connsiteX16" fmla="*/ 719 w 18653"/>
              <a:gd name="connsiteY16" fmla="*/ 16656 h 20179"/>
              <a:gd name="connsiteX17" fmla="*/ 619 w 18653"/>
              <a:gd name="connsiteY17" fmla="*/ 17035 h 20179"/>
              <a:gd name="connsiteX18" fmla="*/ 1 w 18653"/>
              <a:gd name="connsiteY18" fmla="*/ 17035 h 20179"/>
              <a:gd name="connsiteX19" fmla="*/ 0 w 18653"/>
              <a:gd name="connsiteY19" fmla="*/ 19343 h 20179"/>
              <a:gd name="connsiteX20" fmla="*/ 618 w 18653"/>
              <a:gd name="connsiteY20" fmla="*/ 19343 h 20179"/>
              <a:gd name="connsiteX21" fmla="*/ 1330 w 18653"/>
              <a:gd name="connsiteY21" fmla="*/ 16654 h 20179"/>
              <a:gd name="connsiteX22" fmla="*/ 1330 w 18653"/>
              <a:gd name="connsiteY22" fmla="*/ 8485 h 20179"/>
              <a:gd name="connsiteX23" fmla="*/ 1431 w 18653"/>
              <a:gd name="connsiteY23" fmla="*/ 8104 h 20179"/>
              <a:gd name="connsiteX24" fmla="*/ 5716 w 18653"/>
              <a:gd name="connsiteY24" fmla="*/ 8104 h 20179"/>
              <a:gd name="connsiteX25" fmla="*/ 6428 w 18653"/>
              <a:gd name="connsiteY25" fmla="*/ 5415 h 20179"/>
              <a:gd name="connsiteX26" fmla="*/ 6428 w 18653"/>
              <a:gd name="connsiteY26" fmla="*/ 2689 h 20179"/>
              <a:gd name="connsiteX27" fmla="*/ 6529 w 18653"/>
              <a:gd name="connsiteY27" fmla="*/ 2307 h 20179"/>
              <a:gd name="connsiteX28" fmla="*/ 10813 w 18653"/>
              <a:gd name="connsiteY28" fmla="*/ 2307 h 20179"/>
              <a:gd name="connsiteX29" fmla="*/ 10914 w 18653"/>
              <a:gd name="connsiteY29" fmla="*/ 2689 h 20179"/>
              <a:gd name="connsiteX30" fmla="*/ 10914 w 18653"/>
              <a:gd name="connsiteY30" fmla="*/ 12392 h 20179"/>
              <a:gd name="connsiteX31" fmla="*/ 11220 w 18653"/>
              <a:gd name="connsiteY31" fmla="*/ 13546 h 20179"/>
              <a:gd name="connsiteX32" fmla="*/ 15912 w 18653"/>
              <a:gd name="connsiteY32" fmla="*/ 13546 h 20179"/>
              <a:gd name="connsiteX33" fmla="*/ 16012 w 18653"/>
              <a:gd name="connsiteY33" fmla="*/ 13924 h 20179"/>
              <a:gd name="connsiteX34" fmla="*/ 16012 w 18653"/>
              <a:gd name="connsiteY34" fmla="*/ 16657 h 20179"/>
              <a:gd name="connsiteX35" fmla="*/ 16723 w 18653"/>
              <a:gd name="connsiteY35" fmla="*/ 19343 h 20179"/>
              <a:gd name="connsiteX36" fmla="*/ 17342 w 18653"/>
              <a:gd name="connsiteY36" fmla="*/ 19343 h 20179"/>
              <a:gd name="connsiteX37" fmla="*/ 17719 w 18653"/>
              <a:gd name="connsiteY37" fmla="*/ 20101 h 20179"/>
              <a:gd name="connsiteX38" fmla="*/ 18653 w 18653"/>
              <a:gd name="connsiteY38" fmla="*/ 14849 h 20179"/>
              <a:gd name="connsiteX0" fmla="*/ 17342 w 18653"/>
              <a:gd name="connsiteY0" fmla="*/ 19343 h 19343"/>
              <a:gd name="connsiteX1" fmla="*/ 17341 w 18653"/>
              <a:gd name="connsiteY1" fmla="*/ 17036 h 19343"/>
              <a:gd name="connsiteX2" fmla="*/ 16724 w 18653"/>
              <a:gd name="connsiteY2" fmla="*/ 17036 h 19343"/>
              <a:gd name="connsiteX3" fmla="*/ 16623 w 18653"/>
              <a:gd name="connsiteY3" fmla="*/ 16654 h 19343"/>
              <a:gd name="connsiteX4" fmla="*/ 16623 w 18653"/>
              <a:gd name="connsiteY4" fmla="*/ 13925 h 19343"/>
              <a:gd name="connsiteX5" fmla="*/ 15912 w 18653"/>
              <a:gd name="connsiteY5" fmla="*/ 11239 h 19343"/>
              <a:gd name="connsiteX6" fmla="*/ 11626 w 18653"/>
              <a:gd name="connsiteY6" fmla="*/ 11239 h 19343"/>
              <a:gd name="connsiteX7" fmla="*/ 11526 w 18653"/>
              <a:gd name="connsiteY7" fmla="*/ 10858 h 19343"/>
              <a:gd name="connsiteX8" fmla="*/ 11526 w 18653"/>
              <a:gd name="connsiteY8" fmla="*/ 2688 h 19343"/>
              <a:gd name="connsiteX9" fmla="*/ 10814 w 18653"/>
              <a:gd name="connsiteY9" fmla="*/ 0 h 19343"/>
              <a:gd name="connsiteX10" fmla="*/ 6529 w 18653"/>
              <a:gd name="connsiteY10" fmla="*/ 0 h 19343"/>
              <a:gd name="connsiteX11" fmla="*/ 5817 w 18653"/>
              <a:gd name="connsiteY11" fmla="*/ 2689 h 19343"/>
              <a:gd name="connsiteX12" fmla="*/ 5817 w 18653"/>
              <a:gd name="connsiteY12" fmla="*/ 5418 h 19343"/>
              <a:gd name="connsiteX13" fmla="*/ 5717 w 18653"/>
              <a:gd name="connsiteY13" fmla="*/ 5797 h 19343"/>
              <a:gd name="connsiteX14" fmla="*/ 1431 w 18653"/>
              <a:gd name="connsiteY14" fmla="*/ 5797 h 19343"/>
              <a:gd name="connsiteX15" fmla="*/ 719 w 18653"/>
              <a:gd name="connsiteY15" fmla="*/ 8485 h 19343"/>
              <a:gd name="connsiteX16" fmla="*/ 719 w 18653"/>
              <a:gd name="connsiteY16" fmla="*/ 16656 h 19343"/>
              <a:gd name="connsiteX17" fmla="*/ 619 w 18653"/>
              <a:gd name="connsiteY17" fmla="*/ 17035 h 19343"/>
              <a:gd name="connsiteX18" fmla="*/ 1 w 18653"/>
              <a:gd name="connsiteY18" fmla="*/ 17035 h 19343"/>
              <a:gd name="connsiteX19" fmla="*/ 0 w 18653"/>
              <a:gd name="connsiteY19" fmla="*/ 19343 h 19343"/>
              <a:gd name="connsiteX20" fmla="*/ 618 w 18653"/>
              <a:gd name="connsiteY20" fmla="*/ 19343 h 19343"/>
              <a:gd name="connsiteX21" fmla="*/ 1330 w 18653"/>
              <a:gd name="connsiteY21" fmla="*/ 16654 h 19343"/>
              <a:gd name="connsiteX22" fmla="*/ 1330 w 18653"/>
              <a:gd name="connsiteY22" fmla="*/ 8485 h 19343"/>
              <a:gd name="connsiteX23" fmla="*/ 1431 w 18653"/>
              <a:gd name="connsiteY23" fmla="*/ 8104 h 19343"/>
              <a:gd name="connsiteX24" fmla="*/ 5716 w 18653"/>
              <a:gd name="connsiteY24" fmla="*/ 8104 h 19343"/>
              <a:gd name="connsiteX25" fmla="*/ 6428 w 18653"/>
              <a:gd name="connsiteY25" fmla="*/ 5415 h 19343"/>
              <a:gd name="connsiteX26" fmla="*/ 6428 w 18653"/>
              <a:gd name="connsiteY26" fmla="*/ 2689 h 19343"/>
              <a:gd name="connsiteX27" fmla="*/ 6529 w 18653"/>
              <a:gd name="connsiteY27" fmla="*/ 2307 h 19343"/>
              <a:gd name="connsiteX28" fmla="*/ 10813 w 18653"/>
              <a:gd name="connsiteY28" fmla="*/ 2307 h 19343"/>
              <a:gd name="connsiteX29" fmla="*/ 10914 w 18653"/>
              <a:gd name="connsiteY29" fmla="*/ 2689 h 19343"/>
              <a:gd name="connsiteX30" fmla="*/ 10914 w 18653"/>
              <a:gd name="connsiteY30" fmla="*/ 12392 h 19343"/>
              <a:gd name="connsiteX31" fmla="*/ 11220 w 18653"/>
              <a:gd name="connsiteY31" fmla="*/ 13546 h 19343"/>
              <a:gd name="connsiteX32" fmla="*/ 15912 w 18653"/>
              <a:gd name="connsiteY32" fmla="*/ 13546 h 19343"/>
              <a:gd name="connsiteX33" fmla="*/ 16012 w 18653"/>
              <a:gd name="connsiteY33" fmla="*/ 13924 h 19343"/>
              <a:gd name="connsiteX34" fmla="*/ 16012 w 18653"/>
              <a:gd name="connsiteY34" fmla="*/ 16657 h 19343"/>
              <a:gd name="connsiteX35" fmla="*/ 16723 w 18653"/>
              <a:gd name="connsiteY35" fmla="*/ 19343 h 19343"/>
              <a:gd name="connsiteX36" fmla="*/ 17342 w 18653"/>
              <a:gd name="connsiteY36" fmla="*/ 19343 h 19343"/>
              <a:gd name="connsiteX37" fmla="*/ 18653 w 18653"/>
              <a:gd name="connsiteY37" fmla="*/ 14849 h 19343"/>
              <a:gd name="connsiteX0" fmla="*/ 17342 w 18653"/>
              <a:gd name="connsiteY0" fmla="*/ 19343 h 19343"/>
              <a:gd name="connsiteX1" fmla="*/ 17341 w 18653"/>
              <a:gd name="connsiteY1" fmla="*/ 17036 h 19343"/>
              <a:gd name="connsiteX2" fmla="*/ 16724 w 18653"/>
              <a:gd name="connsiteY2" fmla="*/ 17036 h 19343"/>
              <a:gd name="connsiteX3" fmla="*/ 16623 w 18653"/>
              <a:gd name="connsiteY3" fmla="*/ 16654 h 19343"/>
              <a:gd name="connsiteX4" fmla="*/ 16623 w 18653"/>
              <a:gd name="connsiteY4" fmla="*/ 13925 h 19343"/>
              <a:gd name="connsiteX5" fmla="*/ 15912 w 18653"/>
              <a:gd name="connsiteY5" fmla="*/ 11239 h 19343"/>
              <a:gd name="connsiteX6" fmla="*/ 11626 w 18653"/>
              <a:gd name="connsiteY6" fmla="*/ 11239 h 19343"/>
              <a:gd name="connsiteX7" fmla="*/ 11526 w 18653"/>
              <a:gd name="connsiteY7" fmla="*/ 10858 h 19343"/>
              <a:gd name="connsiteX8" fmla="*/ 11526 w 18653"/>
              <a:gd name="connsiteY8" fmla="*/ 2688 h 19343"/>
              <a:gd name="connsiteX9" fmla="*/ 10814 w 18653"/>
              <a:gd name="connsiteY9" fmla="*/ 0 h 19343"/>
              <a:gd name="connsiteX10" fmla="*/ 6529 w 18653"/>
              <a:gd name="connsiteY10" fmla="*/ 0 h 19343"/>
              <a:gd name="connsiteX11" fmla="*/ 5817 w 18653"/>
              <a:gd name="connsiteY11" fmla="*/ 2689 h 19343"/>
              <a:gd name="connsiteX12" fmla="*/ 5817 w 18653"/>
              <a:gd name="connsiteY12" fmla="*/ 5418 h 19343"/>
              <a:gd name="connsiteX13" fmla="*/ 5717 w 18653"/>
              <a:gd name="connsiteY13" fmla="*/ 5797 h 19343"/>
              <a:gd name="connsiteX14" fmla="*/ 1431 w 18653"/>
              <a:gd name="connsiteY14" fmla="*/ 5797 h 19343"/>
              <a:gd name="connsiteX15" fmla="*/ 719 w 18653"/>
              <a:gd name="connsiteY15" fmla="*/ 8485 h 19343"/>
              <a:gd name="connsiteX16" fmla="*/ 719 w 18653"/>
              <a:gd name="connsiteY16" fmla="*/ 16656 h 19343"/>
              <a:gd name="connsiteX17" fmla="*/ 619 w 18653"/>
              <a:gd name="connsiteY17" fmla="*/ 17035 h 19343"/>
              <a:gd name="connsiteX18" fmla="*/ 1 w 18653"/>
              <a:gd name="connsiteY18" fmla="*/ 17035 h 19343"/>
              <a:gd name="connsiteX19" fmla="*/ 0 w 18653"/>
              <a:gd name="connsiteY19" fmla="*/ 19343 h 19343"/>
              <a:gd name="connsiteX20" fmla="*/ 618 w 18653"/>
              <a:gd name="connsiteY20" fmla="*/ 19343 h 19343"/>
              <a:gd name="connsiteX21" fmla="*/ 1330 w 18653"/>
              <a:gd name="connsiteY21" fmla="*/ 16654 h 19343"/>
              <a:gd name="connsiteX22" fmla="*/ 1330 w 18653"/>
              <a:gd name="connsiteY22" fmla="*/ 8485 h 19343"/>
              <a:gd name="connsiteX23" fmla="*/ 1431 w 18653"/>
              <a:gd name="connsiteY23" fmla="*/ 8104 h 19343"/>
              <a:gd name="connsiteX24" fmla="*/ 5716 w 18653"/>
              <a:gd name="connsiteY24" fmla="*/ 8104 h 19343"/>
              <a:gd name="connsiteX25" fmla="*/ 6428 w 18653"/>
              <a:gd name="connsiteY25" fmla="*/ 5415 h 19343"/>
              <a:gd name="connsiteX26" fmla="*/ 6428 w 18653"/>
              <a:gd name="connsiteY26" fmla="*/ 2689 h 19343"/>
              <a:gd name="connsiteX27" fmla="*/ 6529 w 18653"/>
              <a:gd name="connsiteY27" fmla="*/ 2307 h 19343"/>
              <a:gd name="connsiteX28" fmla="*/ 10813 w 18653"/>
              <a:gd name="connsiteY28" fmla="*/ 2307 h 19343"/>
              <a:gd name="connsiteX29" fmla="*/ 10914 w 18653"/>
              <a:gd name="connsiteY29" fmla="*/ 2689 h 19343"/>
              <a:gd name="connsiteX30" fmla="*/ 10914 w 18653"/>
              <a:gd name="connsiteY30" fmla="*/ 12392 h 19343"/>
              <a:gd name="connsiteX31" fmla="*/ 11220 w 18653"/>
              <a:gd name="connsiteY31" fmla="*/ 13546 h 19343"/>
              <a:gd name="connsiteX32" fmla="*/ 15912 w 18653"/>
              <a:gd name="connsiteY32" fmla="*/ 13546 h 19343"/>
              <a:gd name="connsiteX33" fmla="*/ 16012 w 18653"/>
              <a:gd name="connsiteY33" fmla="*/ 13924 h 19343"/>
              <a:gd name="connsiteX34" fmla="*/ 16012 w 18653"/>
              <a:gd name="connsiteY34" fmla="*/ 16657 h 19343"/>
              <a:gd name="connsiteX35" fmla="*/ 16723 w 18653"/>
              <a:gd name="connsiteY35" fmla="*/ 19343 h 19343"/>
              <a:gd name="connsiteX36" fmla="*/ 17342 w 18653"/>
              <a:gd name="connsiteY36" fmla="*/ 19343 h 19343"/>
              <a:gd name="connsiteX37" fmla="*/ 18653 w 18653"/>
              <a:gd name="connsiteY37" fmla="*/ 14849 h 1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53" h="19343">
                <a:moveTo>
                  <a:pt x="17342" y="19343"/>
                </a:moveTo>
                <a:cubicBezTo>
                  <a:pt x="17342" y="18574"/>
                  <a:pt x="17341" y="17805"/>
                  <a:pt x="17341" y="17036"/>
                </a:cubicBezTo>
                <a:lnTo>
                  <a:pt x="16724" y="17036"/>
                </a:lnTo>
                <a:cubicBezTo>
                  <a:pt x="16669" y="17036"/>
                  <a:pt x="16623" y="16864"/>
                  <a:pt x="16623" y="16654"/>
                </a:cubicBezTo>
                <a:lnTo>
                  <a:pt x="16623" y="13925"/>
                </a:lnTo>
                <a:cubicBezTo>
                  <a:pt x="16623" y="12442"/>
                  <a:pt x="16305" y="11239"/>
                  <a:pt x="15912" y="11239"/>
                </a:cubicBezTo>
                <a:lnTo>
                  <a:pt x="11626" y="11239"/>
                </a:lnTo>
                <a:cubicBezTo>
                  <a:pt x="11571" y="11239"/>
                  <a:pt x="11526" y="11068"/>
                  <a:pt x="11526" y="10858"/>
                </a:cubicBezTo>
                <a:lnTo>
                  <a:pt x="11526" y="2688"/>
                </a:lnTo>
                <a:cubicBezTo>
                  <a:pt x="11526" y="1203"/>
                  <a:pt x="11207" y="0"/>
                  <a:pt x="10814" y="0"/>
                </a:cubicBezTo>
                <a:lnTo>
                  <a:pt x="6529" y="0"/>
                </a:lnTo>
                <a:cubicBezTo>
                  <a:pt x="6138" y="0"/>
                  <a:pt x="5817" y="1210"/>
                  <a:pt x="5817" y="2689"/>
                </a:cubicBezTo>
                <a:lnTo>
                  <a:pt x="5817" y="5418"/>
                </a:lnTo>
                <a:cubicBezTo>
                  <a:pt x="5817" y="5627"/>
                  <a:pt x="5772" y="5797"/>
                  <a:pt x="5717" y="5797"/>
                </a:cubicBezTo>
                <a:lnTo>
                  <a:pt x="1431" y="5797"/>
                </a:lnTo>
                <a:cubicBezTo>
                  <a:pt x="1038" y="5797"/>
                  <a:pt x="719" y="7000"/>
                  <a:pt x="719" y="8485"/>
                </a:cubicBezTo>
                <a:lnTo>
                  <a:pt x="719" y="16656"/>
                </a:lnTo>
                <a:cubicBezTo>
                  <a:pt x="719" y="16865"/>
                  <a:pt x="674" y="17035"/>
                  <a:pt x="619" y="17035"/>
                </a:cubicBezTo>
                <a:lnTo>
                  <a:pt x="1" y="17035"/>
                </a:lnTo>
                <a:cubicBezTo>
                  <a:pt x="1" y="17804"/>
                  <a:pt x="0" y="18574"/>
                  <a:pt x="0" y="19343"/>
                </a:cubicBezTo>
                <a:lnTo>
                  <a:pt x="618" y="19343"/>
                </a:lnTo>
                <a:cubicBezTo>
                  <a:pt x="1011" y="19343"/>
                  <a:pt x="1330" y="18139"/>
                  <a:pt x="1330" y="16654"/>
                </a:cubicBezTo>
                <a:lnTo>
                  <a:pt x="1330" y="8485"/>
                </a:lnTo>
                <a:cubicBezTo>
                  <a:pt x="1330" y="8275"/>
                  <a:pt x="1375" y="8104"/>
                  <a:pt x="1431" y="8104"/>
                </a:cubicBezTo>
                <a:lnTo>
                  <a:pt x="5716" y="8104"/>
                </a:lnTo>
                <a:cubicBezTo>
                  <a:pt x="6107" y="8104"/>
                  <a:pt x="6428" y="6894"/>
                  <a:pt x="6428" y="5415"/>
                </a:cubicBezTo>
                <a:lnTo>
                  <a:pt x="6428" y="2689"/>
                </a:lnTo>
                <a:cubicBezTo>
                  <a:pt x="6428" y="2478"/>
                  <a:pt x="6473" y="2307"/>
                  <a:pt x="6529" y="2307"/>
                </a:cubicBezTo>
                <a:lnTo>
                  <a:pt x="10813" y="2307"/>
                </a:lnTo>
                <a:cubicBezTo>
                  <a:pt x="10869" y="2307"/>
                  <a:pt x="10914" y="2478"/>
                  <a:pt x="10914" y="2689"/>
                </a:cubicBezTo>
                <a:lnTo>
                  <a:pt x="10914" y="12392"/>
                </a:lnTo>
                <a:cubicBezTo>
                  <a:pt x="10914" y="13029"/>
                  <a:pt x="11051" y="13546"/>
                  <a:pt x="11220" y="13546"/>
                </a:cubicBezTo>
                <a:lnTo>
                  <a:pt x="15912" y="13546"/>
                </a:lnTo>
                <a:cubicBezTo>
                  <a:pt x="15967" y="13546"/>
                  <a:pt x="16012" y="13716"/>
                  <a:pt x="16012" y="13924"/>
                </a:cubicBezTo>
                <a:lnTo>
                  <a:pt x="16012" y="16657"/>
                </a:lnTo>
                <a:cubicBezTo>
                  <a:pt x="16012" y="18140"/>
                  <a:pt x="16330" y="19343"/>
                  <a:pt x="16723" y="19343"/>
                </a:cubicBezTo>
                <a:lnTo>
                  <a:pt x="17342" y="19343"/>
                </a:lnTo>
                <a:close/>
                <a:moveTo>
                  <a:pt x="18653" y="14849"/>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38" name="Rectangle 129"/>
          <p:cNvSpPr>
            <a:spLocks/>
          </p:cNvSpPr>
          <p:nvPr/>
        </p:nvSpPr>
        <p:spPr bwMode="auto">
          <a:xfrm>
            <a:off x="5692677" y="4533082"/>
            <a:ext cx="826657" cy="43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474121" algn="l"/>
                <a:tab pos="948243" algn="l"/>
                <a:tab pos="1422364" algn="l"/>
                <a:tab pos="1896486" algn="l"/>
                <a:tab pos="2370607" algn="l"/>
                <a:tab pos="2844729" algn="l"/>
                <a:tab pos="3318850" algn="l"/>
                <a:tab pos="3792972" algn="l"/>
                <a:tab pos="4267093" algn="l"/>
                <a:tab pos="4741215" algn="l"/>
                <a:tab pos="5215336" algn="l"/>
                <a:tab pos="5689458" algn="l"/>
              </a:tabLst>
            </a:pPr>
            <a:r>
              <a:rPr lang="en-US" sz="2400" dirty="0">
                <a:solidFill>
                  <a:srgbClr val="20798B"/>
                </a:solidFill>
                <a:latin typeface="Roboto condensed"/>
                <a:ea typeface="ＭＳ Ｐゴシック" charset="0"/>
                <a:cs typeface="Roboto condensed"/>
                <a:sym typeface="Helvetica" charset="0"/>
              </a:rPr>
              <a:t>01</a:t>
            </a:r>
          </a:p>
        </p:txBody>
      </p:sp>
      <p:sp>
        <p:nvSpPr>
          <p:cNvPr id="39" name="Rectangle 130"/>
          <p:cNvSpPr>
            <a:spLocks/>
          </p:cNvSpPr>
          <p:nvPr/>
        </p:nvSpPr>
        <p:spPr bwMode="auto">
          <a:xfrm>
            <a:off x="4766159" y="4799899"/>
            <a:ext cx="813376" cy="43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474121" algn="l"/>
                <a:tab pos="948243" algn="l"/>
                <a:tab pos="1422364" algn="l"/>
                <a:tab pos="1896486" algn="l"/>
                <a:tab pos="2370607" algn="l"/>
                <a:tab pos="2844729" algn="l"/>
                <a:tab pos="3318850" algn="l"/>
                <a:tab pos="3792972" algn="l"/>
                <a:tab pos="4267093" algn="l"/>
                <a:tab pos="4741215" algn="l"/>
                <a:tab pos="5215336" algn="l"/>
                <a:tab pos="5689458" algn="l"/>
              </a:tabLst>
            </a:pPr>
            <a:r>
              <a:rPr lang="en-US" sz="2400" dirty="0">
                <a:solidFill>
                  <a:srgbClr val="20798B"/>
                </a:solidFill>
                <a:latin typeface="Roboto condensed"/>
                <a:ea typeface="ＭＳ Ｐゴシック" charset="0"/>
                <a:cs typeface="Roboto condensed"/>
                <a:sym typeface="Helvetica" charset="0"/>
              </a:rPr>
              <a:t>02</a:t>
            </a:r>
          </a:p>
        </p:txBody>
      </p:sp>
      <p:sp>
        <p:nvSpPr>
          <p:cNvPr id="40" name="Rectangle 131"/>
          <p:cNvSpPr>
            <a:spLocks/>
          </p:cNvSpPr>
          <p:nvPr/>
        </p:nvSpPr>
        <p:spPr bwMode="auto">
          <a:xfrm>
            <a:off x="6519334" y="5029646"/>
            <a:ext cx="952501" cy="43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474121" algn="l"/>
                <a:tab pos="948243" algn="l"/>
                <a:tab pos="1422364" algn="l"/>
                <a:tab pos="1896486" algn="l"/>
                <a:tab pos="2370607" algn="l"/>
                <a:tab pos="2844729" algn="l"/>
                <a:tab pos="3318850" algn="l"/>
                <a:tab pos="3792972" algn="l"/>
                <a:tab pos="4267093" algn="l"/>
                <a:tab pos="4741215" algn="l"/>
                <a:tab pos="5215336" algn="l"/>
                <a:tab pos="5689458" algn="l"/>
              </a:tabLst>
            </a:pPr>
            <a:r>
              <a:rPr lang="en-US" sz="2400" dirty="0">
                <a:solidFill>
                  <a:srgbClr val="20798B"/>
                </a:solidFill>
                <a:latin typeface="Roboto condensed"/>
                <a:ea typeface="ＭＳ Ｐゴシック" charset="0"/>
                <a:cs typeface="Roboto condensed"/>
                <a:sym typeface="Helvetica" charset="0"/>
              </a:rPr>
              <a:t>03</a:t>
            </a:r>
          </a:p>
        </p:txBody>
      </p:sp>
      <p:sp>
        <p:nvSpPr>
          <p:cNvPr id="41" name="AutoShape 135"/>
          <p:cNvSpPr>
            <a:spLocks/>
          </p:cNvSpPr>
          <p:nvPr/>
        </p:nvSpPr>
        <p:spPr bwMode="auto">
          <a:xfrm>
            <a:off x="5401485" y="1815611"/>
            <a:ext cx="1419560" cy="2441684"/>
          </a:xfrm>
          <a:custGeom>
            <a:avLst/>
            <a:gdLst>
              <a:gd name="T0" fmla="*/ 662314616 w 21376"/>
              <a:gd name="T1" fmla="*/ 1445548 h 21548"/>
              <a:gd name="T2" fmla="*/ 621469796 w 21376"/>
              <a:gd name="T3" fmla="*/ 84542881 h 21548"/>
              <a:gd name="T4" fmla="*/ 575353780 w 21376"/>
              <a:gd name="T5" fmla="*/ 657536138 h 21548"/>
              <a:gd name="T6" fmla="*/ 562289008 w 21376"/>
              <a:gd name="T7" fmla="*/ 710093467 h 21548"/>
              <a:gd name="T8" fmla="*/ 453465915 w 21376"/>
              <a:gd name="T9" fmla="*/ 903931116 h 21548"/>
              <a:gd name="T10" fmla="*/ 393088373 w 21376"/>
              <a:gd name="T11" fmla="*/ 953434781 h 21548"/>
              <a:gd name="T12" fmla="*/ 298203015 w 21376"/>
              <a:gd name="T13" fmla="*/ 953434781 h 21548"/>
              <a:gd name="T14" fmla="*/ 237825472 w 21376"/>
              <a:gd name="T15" fmla="*/ 903931116 h 21548"/>
              <a:gd name="T16" fmla="*/ 129002380 w 21376"/>
              <a:gd name="T17" fmla="*/ 710093467 h 21548"/>
              <a:gd name="T18" fmla="*/ 115937608 w 21376"/>
              <a:gd name="T19" fmla="*/ 657536138 h 21548"/>
              <a:gd name="T20" fmla="*/ 69821624 w 21376"/>
              <a:gd name="T21" fmla="*/ 84542881 h 21548"/>
              <a:gd name="T22" fmla="*/ 28976803 w 21376"/>
              <a:gd name="T23" fmla="*/ 1445548 h 21548"/>
              <a:gd name="T24" fmla="*/ 937925 w 21376"/>
              <a:gd name="T25" fmla="*/ 125689532 h 21548"/>
              <a:gd name="T26" fmla="*/ 47539103 w 21376"/>
              <a:gd name="T27" fmla="*/ 704145718 h 21548"/>
              <a:gd name="T28" fmla="*/ 92361924 w 21376"/>
              <a:gd name="T29" fmla="*/ 884801898 h 21548"/>
              <a:gd name="T30" fmla="*/ 239151133 w 21376"/>
              <a:gd name="T31" fmla="*/ 1146146092 h 21548"/>
              <a:gd name="T32" fmla="*/ 239345032 w 21376"/>
              <a:gd name="T33" fmla="*/ 2147483647 h 21548"/>
              <a:gd name="T34" fmla="*/ 279932010 w 21376"/>
              <a:gd name="T35" fmla="*/ 2147483647 h 21548"/>
              <a:gd name="T36" fmla="*/ 280772475 w 21376"/>
              <a:gd name="T37" fmla="*/ 2147483647 h 21548"/>
              <a:gd name="T38" fmla="*/ 321325969 w 21376"/>
              <a:gd name="T39" fmla="*/ 2147483647 h 21548"/>
              <a:gd name="T40" fmla="*/ 321390931 w 21376"/>
              <a:gd name="T41" fmla="*/ 2147483647 h 21548"/>
              <a:gd name="T42" fmla="*/ 344546383 w 21376"/>
              <a:gd name="T43" fmla="*/ 2125456054 h 21548"/>
              <a:gd name="T44" fmla="*/ 367700814 w 21376"/>
              <a:gd name="T45" fmla="*/ 2147483647 h 21548"/>
              <a:gd name="T46" fmla="*/ 367863236 w 21376"/>
              <a:gd name="T47" fmla="*/ 2147483647 h 21548"/>
              <a:gd name="T48" fmla="*/ 408416730 w 21376"/>
              <a:gd name="T49" fmla="*/ 2147483647 h 21548"/>
              <a:gd name="T50" fmla="*/ 409257195 w 21376"/>
              <a:gd name="T51" fmla="*/ 2147483647 h 21548"/>
              <a:gd name="T52" fmla="*/ 449844205 w 21376"/>
              <a:gd name="T53" fmla="*/ 2147483647 h 21548"/>
              <a:gd name="T54" fmla="*/ 449940613 w 21376"/>
              <a:gd name="T55" fmla="*/ 1150163526 h 21548"/>
              <a:gd name="T56" fmla="*/ 598929464 w 21376"/>
              <a:gd name="T57" fmla="*/ 884801898 h 21548"/>
              <a:gd name="T58" fmla="*/ 643784782 w 21376"/>
              <a:gd name="T59" fmla="*/ 704145718 h 21548"/>
              <a:gd name="T60" fmla="*/ 690353495 w 21376"/>
              <a:gd name="T61" fmla="*/ 125689532 h 21548"/>
              <a:gd name="T62" fmla="*/ 662314616 w 21376"/>
              <a:gd name="T63" fmla="*/ 1445548 h 21548"/>
              <a:gd name="T64" fmla="*/ 662314616 w 21376"/>
              <a:gd name="T65" fmla="*/ 1445548 h 215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376" h="21548">
                <a:moveTo>
                  <a:pt x="20480" y="9"/>
                </a:moveTo>
                <a:cubicBezTo>
                  <a:pt x="19902" y="-52"/>
                  <a:pt x="19352" y="190"/>
                  <a:pt x="19217" y="526"/>
                </a:cubicBezTo>
                <a:lnTo>
                  <a:pt x="17791" y="4091"/>
                </a:lnTo>
                <a:cubicBezTo>
                  <a:pt x="17736" y="4227"/>
                  <a:pt x="17591" y="4345"/>
                  <a:pt x="17387" y="4418"/>
                </a:cubicBezTo>
                <a:lnTo>
                  <a:pt x="14022" y="5624"/>
                </a:lnTo>
                <a:cubicBezTo>
                  <a:pt x="13460" y="5825"/>
                  <a:pt x="12814" y="5932"/>
                  <a:pt x="12155" y="5932"/>
                </a:cubicBezTo>
                <a:lnTo>
                  <a:pt x="9221" y="5932"/>
                </a:lnTo>
                <a:cubicBezTo>
                  <a:pt x="8562" y="5932"/>
                  <a:pt x="7916" y="5825"/>
                  <a:pt x="7354" y="5624"/>
                </a:cubicBezTo>
                <a:lnTo>
                  <a:pt x="3989" y="4418"/>
                </a:lnTo>
                <a:cubicBezTo>
                  <a:pt x="3785" y="4345"/>
                  <a:pt x="3640" y="4227"/>
                  <a:pt x="3585" y="4091"/>
                </a:cubicBezTo>
                <a:lnTo>
                  <a:pt x="2159" y="526"/>
                </a:lnTo>
                <a:cubicBezTo>
                  <a:pt x="2024" y="190"/>
                  <a:pt x="1475" y="-52"/>
                  <a:pt x="896" y="9"/>
                </a:cubicBezTo>
                <a:cubicBezTo>
                  <a:pt x="278" y="75"/>
                  <a:pt x="-112" y="429"/>
                  <a:pt x="29" y="782"/>
                </a:cubicBezTo>
                <a:lnTo>
                  <a:pt x="1470" y="4381"/>
                </a:lnTo>
                <a:cubicBezTo>
                  <a:pt x="1655" y="4846"/>
                  <a:pt x="2161" y="5256"/>
                  <a:pt x="2856" y="5505"/>
                </a:cubicBezTo>
                <a:lnTo>
                  <a:pt x="7395" y="7131"/>
                </a:lnTo>
                <a:lnTo>
                  <a:pt x="7401" y="20812"/>
                </a:lnTo>
                <a:cubicBezTo>
                  <a:pt x="7401" y="21219"/>
                  <a:pt x="7963" y="21548"/>
                  <a:pt x="8656" y="21548"/>
                </a:cubicBezTo>
                <a:lnTo>
                  <a:pt x="8682" y="21548"/>
                </a:lnTo>
                <a:cubicBezTo>
                  <a:pt x="9375" y="21548"/>
                  <a:pt x="9936" y="21219"/>
                  <a:pt x="9936" y="20812"/>
                </a:cubicBezTo>
                <a:lnTo>
                  <a:pt x="9938" y="13643"/>
                </a:lnTo>
                <a:cubicBezTo>
                  <a:pt x="9938" y="13411"/>
                  <a:pt x="10259" y="13224"/>
                  <a:pt x="10654" y="13224"/>
                </a:cubicBezTo>
                <a:cubicBezTo>
                  <a:pt x="11049" y="13224"/>
                  <a:pt x="11370" y="13411"/>
                  <a:pt x="11370" y="13643"/>
                </a:cubicBezTo>
                <a:lnTo>
                  <a:pt x="11375" y="20812"/>
                </a:lnTo>
                <a:cubicBezTo>
                  <a:pt x="11375" y="21219"/>
                  <a:pt x="11936" y="21548"/>
                  <a:pt x="12629" y="21548"/>
                </a:cubicBezTo>
                <a:lnTo>
                  <a:pt x="12655" y="21548"/>
                </a:lnTo>
                <a:cubicBezTo>
                  <a:pt x="13348" y="21548"/>
                  <a:pt x="13910" y="21219"/>
                  <a:pt x="13910" y="20812"/>
                </a:cubicBezTo>
                <a:lnTo>
                  <a:pt x="13913" y="7156"/>
                </a:lnTo>
                <a:lnTo>
                  <a:pt x="18520" y="5505"/>
                </a:lnTo>
                <a:cubicBezTo>
                  <a:pt x="19215" y="5256"/>
                  <a:pt x="19721" y="4846"/>
                  <a:pt x="19907" y="4381"/>
                </a:cubicBezTo>
                <a:lnTo>
                  <a:pt x="21347" y="782"/>
                </a:lnTo>
                <a:cubicBezTo>
                  <a:pt x="21488" y="429"/>
                  <a:pt x="21098" y="75"/>
                  <a:pt x="20480" y="9"/>
                </a:cubicBezTo>
                <a:close/>
                <a:moveTo>
                  <a:pt x="20480" y="9"/>
                </a:moveTo>
              </a:path>
            </a:pathLst>
          </a:custGeom>
          <a:solidFill>
            <a:srgbClr val="20798B"/>
          </a:solidFill>
          <a:ln w="25400" cap="flat">
            <a:noFill/>
            <a:prstDash val="solid"/>
            <a:miter lim="800000"/>
            <a:headEnd type="none" w="med" len="med"/>
            <a:tailEnd type="none" w="med" len="med"/>
          </a:ln>
          <a:extLst/>
        </p:spPr>
        <p:txBody>
          <a:bodyPr lIns="0" tIns="0" rIns="0" bIns="0"/>
          <a:lstStyle/>
          <a:p>
            <a:endParaRPr lang="en-US" sz="2400" dirty="0">
              <a:latin typeface="Roboto condensed"/>
              <a:cs typeface="Roboto condensed"/>
            </a:endParaRPr>
          </a:p>
        </p:txBody>
      </p:sp>
      <p:sp>
        <p:nvSpPr>
          <p:cNvPr id="42" name="Rectangle 11"/>
          <p:cNvSpPr/>
          <p:nvPr/>
        </p:nvSpPr>
        <p:spPr>
          <a:xfrm>
            <a:off x="1" y="5225247"/>
            <a:ext cx="4482719" cy="108759"/>
          </a:xfrm>
          <a:prstGeom prst="rect">
            <a:avLst/>
          </a:prstGeom>
          <a:solidFill>
            <a:srgbClr val="A6A6A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43" name="Rectangle 12"/>
          <p:cNvSpPr/>
          <p:nvPr/>
        </p:nvSpPr>
        <p:spPr>
          <a:xfrm>
            <a:off x="7709282" y="5225247"/>
            <a:ext cx="4482719" cy="108759"/>
          </a:xfrm>
          <a:prstGeom prst="rect">
            <a:avLst/>
          </a:prstGeom>
          <a:solidFill>
            <a:srgbClr val="A6A6A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sp>
        <p:nvSpPr>
          <p:cNvPr id="44" name="Oval 14"/>
          <p:cNvSpPr/>
          <p:nvPr/>
        </p:nvSpPr>
        <p:spPr>
          <a:xfrm>
            <a:off x="7964481" y="2055147"/>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45" name="Group 15"/>
          <p:cNvGrpSpPr/>
          <p:nvPr/>
        </p:nvGrpSpPr>
        <p:grpSpPr>
          <a:xfrm>
            <a:off x="8524438" y="1872650"/>
            <a:ext cx="3191961" cy="1065610"/>
            <a:chOff x="1376362" y="1322611"/>
            <a:chExt cx="1764618" cy="799207"/>
          </a:xfrm>
        </p:grpSpPr>
        <p:sp>
          <p:nvSpPr>
            <p:cNvPr id="46" name="TextBox 21"/>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4</a:t>
              </a:r>
            </a:p>
          </p:txBody>
        </p:sp>
        <p:sp>
          <p:nvSpPr>
            <p:cNvPr id="47" name="TextBox 22"/>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48" name="Group 352"/>
          <p:cNvGrpSpPr>
            <a:grpSpLocks/>
          </p:cNvGrpSpPr>
          <p:nvPr/>
        </p:nvGrpSpPr>
        <p:grpSpPr bwMode="auto">
          <a:xfrm>
            <a:off x="8098673" y="2191843"/>
            <a:ext cx="214688" cy="214688"/>
            <a:chOff x="0" y="0"/>
            <a:chExt cx="575" cy="575"/>
          </a:xfrm>
          <a:solidFill>
            <a:srgbClr val="20798B"/>
          </a:solidFill>
        </p:grpSpPr>
        <p:sp>
          <p:nvSpPr>
            <p:cNvPr id="49"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50"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51"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52"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53" name="Oval 24"/>
          <p:cNvSpPr/>
          <p:nvPr/>
        </p:nvSpPr>
        <p:spPr>
          <a:xfrm>
            <a:off x="7964481" y="2917385"/>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54" name="Group 25"/>
          <p:cNvGrpSpPr/>
          <p:nvPr/>
        </p:nvGrpSpPr>
        <p:grpSpPr>
          <a:xfrm>
            <a:off x="8524438" y="2734888"/>
            <a:ext cx="3191961" cy="1065610"/>
            <a:chOff x="1376362" y="1322611"/>
            <a:chExt cx="1764618" cy="799207"/>
          </a:xfrm>
        </p:grpSpPr>
        <p:sp>
          <p:nvSpPr>
            <p:cNvPr id="55" name="TextBox 34"/>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5</a:t>
              </a:r>
            </a:p>
          </p:txBody>
        </p:sp>
        <p:sp>
          <p:nvSpPr>
            <p:cNvPr id="56" name="TextBox 35"/>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57" name="Group 332"/>
          <p:cNvGrpSpPr>
            <a:grpSpLocks/>
          </p:cNvGrpSpPr>
          <p:nvPr/>
        </p:nvGrpSpPr>
        <p:grpSpPr bwMode="auto">
          <a:xfrm>
            <a:off x="8100529" y="3054083"/>
            <a:ext cx="213097" cy="214687"/>
            <a:chOff x="0" y="0"/>
            <a:chExt cx="576" cy="576"/>
          </a:xfrm>
          <a:solidFill>
            <a:srgbClr val="20798B"/>
          </a:solidFill>
        </p:grpSpPr>
        <p:sp>
          <p:nvSpPr>
            <p:cNvPr id="58"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59"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0"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61"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62"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63"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64"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65" name="Oval 37"/>
          <p:cNvSpPr/>
          <p:nvPr/>
        </p:nvSpPr>
        <p:spPr>
          <a:xfrm>
            <a:off x="7964481" y="3779624"/>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66" name="Group 38"/>
          <p:cNvGrpSpPr/>
          <p:nvPr/>
        </p:nvGrpSpPr>
        <p:grpSpPr>
          <a:xfrm>
            <a:off x="8524438" y="3597127"/>
            <a:ext cx="3191961" cy="1065610"/>
            <a:chOff x="1376362" y="1322611"/>
            <a:chExt cx="1764618" cy="799207"/>
          </a:xfrm>
        </p:grpSpPr>
        <p:sp>
          <p:nvSpPr>
            <p:cNvPr id="67" name="TextBox 40"/>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6</a:t>
              </a:r>
            </a:p>
          </p:txBody>
        </p:sp>
        <p:sp>
          <p:nvSpPr>
            <p:cNvPr id="68" name="TextBox 41"/>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sp>
        <p:nvSpPr>
          <p:cNvPr id="69" name="AutoShape 597"/>
          <p:cNvSpPr>
            <a:spLocks/>
          </p:cNvSpPr>
          <p:nvPr/>
        </p:nvSpPr>
        <p:spPr bwMode="auto">
          <a:xfrm>
            <a:off x="8105413" y="3918502"/>
            <a:ext cx="213097" cy="213097"/>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rgbClr val="20798B"/>
          </a:solidFill>
          <a:ln>
            <a:noFill/>
          </a:ln>
        </p:spPr>
        <p:txBody>
          <a:bodyPr lIns="0" tIns="0" rIns="0" bIns="0"/>
          <a:lstStyle/>
          <a:p>
            <a:endParaRPr lang="en-US" sz="2400" dirty="0">
              <a:latin typeface="Roboto condensed"/>
              <a:cs typeface="Roboto condensed"/>
            </a:endParaRPr>
          </a:p>
        </p:txBody>
      </p:sp>
      <p:sp>
        <p:nvSpPr>
          <p:cNvPr id="70" name="Oval 43"/>
          <p:cNvSpPr/>
          <p:nvPr/>
        </p:nvSpPr>
        <p:spPr>
          <a:xfrm>
            <a:off x="499533" y="3779624"/>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71" name="Group 44"/>
          <p:cNvGrpSpPr/>
          <p:nvPr/>
        </p:nvGrpSpPr>
        <p:grpSpPr>
          <a:xfrm>
            <a:off x="1059490" y="3597127"/>
            <a:ext cx="3191961" cy="1065610"/>
            <a:chOff x="1376362" y="1322611"/>
            <a:chExt cx="1764618" cy="799207"/>
          </a:xfrm>
        </p:grpSpPr>
        <p:sp>
          <p:nvSpPr>
            <p:cNvPr id="72" name="TextBox 48"/>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3</a:t>
              </a:r>
            </a:p>
          </p:txBody>
        </p:sp>
        <p:sp>
          <p:nvSpPr>
            <p:cNvPr id="73" name="TextBox 49"/>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74" name="Group 419"/>
          <p:cNvGrpSpPr>
            <a:grpSpLocks/>
          </p:cNvGrpSpPr>
          <p:nvPr/>
        </p:nvGrpSpPr>
        <p:grpSpPr bwMode="auto">
          <a:xfrm>
            <a:off x="633780" y="3936985"/>
            <a:ext cx="233771" cy="166980"/>
            <a:chOff x="0" y="0"/>
            <a:chExt cx="575" cy="411"/>
          </a:xfrm>
          <a:solidFill>
            <a:srgbClr val="20798B"/>
          </a:solidFill>
        </p:grpSpPr>
        <p:sp>
          <p:nvSpPr>
            <p:cNvPr id="75" name="AutoShape 417"/>
            <p:cNvSpPr>
              <a:spLocks/>
            </p:cNvSpPr>
            <p:nvPr/>
          </p:nvSpPr>
          <p:spPr bwMode="auto">
            <a:xfrm>
              <a:off x="0" y="0"/>
              <a:ext cx="575" cy="4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0951" y="2571"/>
                  </a:moveTo>
                  <a:lnTo>
                    <a:pt x="16628" y="2571"/>
                  </a:lnTo>
                  <a:cubicBezTo>
                    <a:pt x="16624" y="2562"/>
                    <a:pt x="16623" y="2553"/>
                    <a:pt x="16620" y="2544"/>
                  </a:cubicBezTo>
                  <a:lnTo>
                    <a:pt x="16000" y="811"/>
                  </a:lnTo>
                  <a:cubicBezTo>
                    <a:pt x="15840" y="365"/>
                    <a:pt x="15418" y="0"/>
                    <a:pt x="15061" y="0"/>
                  </a:cubicBezTo>
                  <a:lnTo>
                    <a:pt x="6740" y="0"/>
                  </a:lnTo>
                  <a:cubicBezTo>
                    <a:pt x="6383" y="0"/>
                    <a:pt x="5961" y="365"/>
                    <a:pt x="5801" y="811"/>
                  </a:cubicBezTo>
                  <a:lnTo>
                    <a:pt x="5181" y="2544"/>
                  </a:lnTo>
                  <a:cubicBezTo>
                    <a:pt x="5178" y="2553"/>
                    <a:pt x="5176" y="2562"/>
                    <a:pt x="5173" y="2571"/>
                  </a:cubicBezTo>
                  <a:lnTo>
                    <a:pt x="648" y="2571"/>
                  </a:lnTo>
                  <a:cubicBezTo>
                    <a:pt x="292" y="2571"/>
                    <a:pt x="0" y="2979"/>
                    <a:pt x="0" y="3477"/>
                  </a:cubicBezTo>
                  <a:lnTo>
                    <a:pt x="0" y="20693"/>
                  </a:lnTo>
                  <a:cubicBezTo>
                    <a:pt x="0" y="21192"/>
                    <a:pt x="292" y="21600"/>
                    <a:pt x="648" y="21600"/>
                  </a:cubicBezTo>
                  <a:lnTo>
                    <a:pt x="20952" y="21600"/>
                  </a:lnTo>
                  <a:cubicBezTo>
                    <a:pt x="21308" y="21600"/>
                    <a:pt x="21600" y="21192"/>
                    <a:pt x="21600" y="20693"/>
                  </a:cubicBezTo>
                  <a:lnTo>
                    <a:pt x="21600" y="3477"/>
                  </a:lnTo>
                  <a:cubicBezTo>
                    <a:pt x="21599" y="2978"/>
                    <a:pt x="21308" y="2571"/>
                    <a:pt x="20951" y="2571"/>
                  </a:cubicBezTo>
                  <a:close/>
                  <a:moveTo>
                    <a:pt x="10812" y="18989"/>
                  </a:moveTo>
                  <a:cubicBezTo>
                    <a:pt x="8001" y="18989"/>
                    <a:pt x="5722" y="15802"/>
                    <a:pt x="5722" y="11869"/>
                  </a:cubicBezTo>
                  <a:cubicBezTo>
                    <a:pt x="5722" y="7938"/>
                    <a:pt x="8001" y="4751"/>
                    <a:pt x="10812" y="4751"/>
                  </a:cubicBezTo>
                  <a:cubicBezTo>
                    <a:pt x="13623" y="4751"/>
                    <a:pt x="15903" y="7938"/>
                    <a:pt x="15903" y="11869"/>
                  </a:cubicBezTo>
                  <a:cubicBezTo>
                    <a:pt x="15903" y="15802"/>
                    <a:pt x="13623" y="18989"/>
                    <a:pt x="10812" y="18989"/>
                  </a:cubicBezTo>
                  <a:close/>
                  <a:moveTo>
                    <a:pt x="10812" y="1898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76" name="AutoShape 418"/>
            <p:cNvSpPr>
              <a:spLocks/>
            </p:cNvSpPr>
            <p:nvPr/>
          </p:nvSpPr>
          <p:spPr bwMode="auto">
            <a:xfrm>
              <a:off x="200" y="136"/>
              <a:ext cx="175" cy="1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45" y="0"/>
                    <a:pt x="0" y="4844"/>
                    <a:pt x="0" y="10798"/>
                  </a:cubicBezTo>
                  <a:cubicBezTo>
                    <a:pt x="0" y="16754"/>
                    <a:pt x="4845" y="21600"/>
                    <a:pt x="10799" y="21600"/>
                  </a:cubicBezTo>
                  <a:cubicBezTo>
                    <a:pt x="16755" y="21600"/>
                    <a:pt x="21600" y="16754"/>
                    <a:pt x="21600" y="10798"/>
                  </a:cubicBezTo>
                  <a:cubicBezTo>
                    <a:pt x="21600" y="4844"/>
                    <a:pt x="16755" y="0"/>
                    <a:pt x="10799" y="0"/>
                  </a:cubicBezTo>
                  <a:close/>
                  <a:moveTo>
                    <a:pt x="10799"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77" name="Oval 51"/>
          <p:cNvSpPr/>
          <p:nvPr/>
        </p:nvSpPr>
        <p:spPr>
          <a:xfrm>
            <a:off x="499533" y="2917385"/>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78" name="Group 52"/>
          <p:cNvGrpSpPr/>
          <p:nvPr/>
        </p:nvGrpSpPr>
        <p:grpSpPr>
          <a:xfrm>
            <a:off x="1059490" y="2734888"/>
            <a:ext cx="3191961" cy="1065610"/>
            <a:chOff x="1376362" y="1322611"/>
            <a:chExt cx="1764618" cy="799207"/>
          </a:xfrm>
        </p:grpSpPr>
        <p:sp>
          <p:nvSpPr>
            <p:cNvPr id="79" name="TextBox 60"/>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2</a:t>
              </a:r>
            </a:p>
          </p:txBody>
        </p:sp>
        <p:sp>
          <p:nvSpPr>
            <p:cNvPr id="80" name="TextBox 61"/>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81" name="Group 666"/>
          <p:cNvGrpSpPr>
            <a:grpSpLocks/>
          </p:cNvGrpSpPr>
          <p:nvPr/>
        </p:nvGrpSpPr>
        <p:grpSpPr bwMode="auto">
          <a:xfrm>
            <a:off x="631925" y="3031222"/>
            <a:ext cx="235363" cy="230591"/>
            <a:chOff x="0" y="0"/>
            <a:chExt cx="580" cy="570"/>
          </a:xfrm>
          <a:solidFill>
            <a:srgbClr val="20798B"/>
          </a:solidFill>
        </p:grpSpPr>
        <p:sp>
          <p:nvSpPr>
            <p:cNvPr id="82" name="AutoShape 660"/>
            <p:cNvSpPr>
              <a:spLocks/>
            </p:cNvSpPr>
            <p:nvPr/>
          </p:nvSpPr>
          <p:spPr bwMode="auto">
            <a:xfrm>
              <a:off x="0" y="160"/>
              <a:ext cx="410" cy="4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256" y="0"/>
                  </a:moveTo>
                  <a:lnTo>
                    <a:pt x="0" y="17256"/>
                  </a:lnTo>
                  <a:lnTo>
                    <a:pt x="4344" y="21600"/>
                  </a:lnTo>
                  <a:lnTo>
                    <a:pt x="21600" y="4344"/>
                  </a:lnTo>
                  <a:lnTo>
                    <a:pt x="17256" y="0"/>
                  </a:lnTo>
                  <a:close/>
                  <a:moveTo>
                    <a:pt x="13175" y="6002"/>
                  </a:moveTo>
                  <a:lnTo>
                    <a:pt x="17255" y="1920"/>
                  </a:lnTo>
                  <a:lnTo>
                    <a:pt x="19680" y="4345"/>
                  </a:lnTo>
                  <a:lnTo>
                    <a:pt x="15598" y="8425"/>
                  </a:lnTo>
                  <a:lnTo>
                    <a:pt x="13175" y="6002"/>
                  </a:lnTo>
                  <a:close/>
                  <a:moveTo>
                    <a:pt x="13175" y="600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3" name="AutoShape 661"/>
            <p:cNvSpPr>
              <a:spLocks/>
            </p:cNvSpPr>
            <p:nvPr/>
          </p:nvSpPr>
          <p:spPr bwMode="auto">
            <a:xfrm>
              <a:off x="400" y="63"/>
              <a:ext cx="109" cy="1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4" y="0"/>
                  </a:moveTo>
                  <a:lnTo>
                    <a:pt x="21600" y="5399"/>
                  </a:lnTo>
                  <a:lnTo>
                    <a:pt x="5396" y="21600"/>
                  </a:lnTo>
                  <a:lnTo>
                    <a:pt x="0" y="16201"/>
                  </a:lnTo>
                  <a:lnTo>
                    <a:pt x="16204" y="0"/>
                  </a:lnTo>
                  <a:close/>
                  <a:moveTo>
                    <a:pt x="1620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4" name="AutoShape 662"/>
            <p:cNvSpPr>
              <a:spLocks/>
            </p:cNvSpPr>
            <p:nvPr/>
          </p:nvSpPr>
          <p:spPr bwMode="auto">
            <a:xfrm>
              <a:off x="400" y="31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0" y="21600"/>
                  </a:moveTo>
                  <a:lnTo>
                    <a:pt x="0" y="5398"/>
                  </a:lnTo>
                  <a:lnTo>
                    <a:pt x="5400" y="0"/>
                  </a:lnTo>
                  <a:lnTo>
                    <a:pt x="21600" y="16202"/>
                  </a:lnTo>
                  <a:lnTo>
                    <a:pt x="16200" y="21600"/>
                  </a:lnTo>
                  <a:close/>
                  <a:moveTo>
                    <a:pt x="1620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5" name="AutoShape 663"/>
            <p:cNvSpPr>
              <a:spLocks/>
            </p:cNvSpPr>
            <p:nvPr/>
          </p:nvSpPr>
          <p:spPr bwMode="auto">
            <a:xfrm>
              <a:off x="152" y="7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397" y="0"/>
                  </a:moveTo>
                  <a:lnTo>
                    <a:pt x="21600" y="16203"/>
                  </a:lnTo>
                  <a:lnTo>
                    <a:pt x="16203" y="21600"/>
                  </a:lnTo>
                  <a:lnTo>
                    <a:pt x="0" y="5397"/>
                  </a:lnTo>
                  <a:lnTo>
                    <a:pt x="5397" y="0"/>
                  </a:lnTo>
                  <a:close/>
                  <a:moveTo>
                    <a:pt x="5397"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86" name="Rectangle 664"/>
            <p:cNvSpPr>
              <a:spLocks/>
            </p:cNvSpPr>
            <p:nvPr/>
          </p:nvSpPr>
          <p:spPr bwMode="auto">
            <a:xfrm>
              <a:off x="312" y="0"/>
              <a:ext cx="38" cy="11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sp>
          <p:nvSpPr>
            <p:cNvPr id="87" name="Rectangle 665"/>
            <p:cNvSpPr>
              <a:spLocks/>
            </p:cNvSpPr>
            <p:nvPr/>
          </p:nvSpPr>
          <p:spPr bwMode="auto">
            <a:xfrm>
              <a:off x="463" y="224"/>
              <a:ext cx="117" cy="38"/>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latin typeface="Roboto condensed"/>
                <a:cs typeface="Roboto condensed"/>
              </a:endParaRPr>
            </a:p>
          </p:txBody>
        </p:sp>
      </p:grpSp>
      <p:sp>
        <p:nvSpPr>
          <p:cNvPr id="88" name="Oval 63"/>
          <p:cNvSpPr/>
          <p:nvPr/>
        </p:nvSpPr>
        <p:spPr>
          <a:xfrm>
            <a:off x="499533" y="2055147"/>
            <a:ext cx="489771" cy="489771"/>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ondensed"/>
              <a:cs typeface="Roboto condensed"/>
            </a:endParaRPr>
          </a:p>
        </p:txBody>
      </p:sp>
      <p:grpSp>
        <p:nvGrpSpPr>
          <p:cNvPr id="89" name="Group 64"/>
          <p:cNvGrpSpPr/>
          <p:nvPr/>
        </p:nvGrpSpPr>
        <p:grpSpPr>
          <a:xfrm>
            <a:off x="1059490" y="1872650"/>
            <a:ext cx="3191961" cy="1065610"/>
            <a:chOff x="1376362" y="1322611"/>
            <a:chExt cx="1764618" cy="799207"/>
          </a:xfrm>
        </p:grpSpPr>
        <p:sp>
          <p:nvSpPr>
            <p:cNvPr id="90" name="TextBox 70"/>
            <p:cNvSpPr txBox="1"/>
            <p:nvPr/>
          </p:nvSpPr>
          <p:spPr>
            <a:xfrm>
              <a:off x="1376362" y="1322611"/>
              <a:ext cx="1610461" cy="284645"/>
            </a:xfrm>
            <a:prstGeom prst="rect">
              <a:avLst/>
            </a:prstGeom>
            <a:noFill/>
          </p:spPr>
          <p:txBody>
            <a:bodyPr wrap="square" rtlCol="0" anchor="t">
              <a:spAutoFit/>
            </a:bodyPr>
            <a:lstStyle/>
            <a:p>
              <a:pPr>
                <a:lnSpc>
                  <a:spcPct val="140000"/>
                </a:lnSpc>
              </a:pPr>
              <a:r>
                <a:rPr lang="en-US" sz="1333" dirty="0">
                  <a:solidFill>
                    <a:schemeClr val="tx1">
                      <a:lumMod val="50000"/>
                      <a:lumOff val="50000"/>
                    </a:schemeClr>
                  </a:solidFill>
                  <a:latin typeface="Roboto condensed"/>
                  <a:cs typeface="Roboto condensed"/>
                </a:rPr>
                <a:t>Step 1</a:t>
              </a:r>
            </a:p>
          </p:txBody>
        </p:sp>
        <p:sp>
          <p:nvSpPr>
            <p:cNvPr id="91" name="TextBox 71"/>
            <p:cNvSpPr txBox="1"/>
            <p:nvPr/>
          </p:nvSpPr>
          <p:spPr>
            <a:xfrm>
              <a:off x="1376363" y="1535359"/>
              <a:ext cx="1764617" cy="586459"/>
            </a:xfrm>
            <a:prstGeom prst="rect">
              <a:avLst/>
            </a:prstGeom>
            <a:noFill/>
          </p:spPr>
          <p:txBody>
            <a:bodyPr wrap="square" rtlCol="0">
              <a:spAutoFit/>
            </a:bodyPr>
            <a:lstStyle/>
            <a:p>
              <a:pPr>
                <a:lnSpc>
                  <a:spcPct val="140000"/>
                </a:lnSpc>
              </a:pPr>
              <a:r>
                <a:rPr lang="en-US" sz="1067" dirty="0">
                  <a:solidFill>
                    <a:schemeClr val="tx1">
                      <a:lumMod val="50000"/>
                      <a:lumOff val="50000"/>
                    </a:schemeClr>
                  </a:solidFill>
                  <a:latin typeface="Roboto condensed"/>
                  <a:cs typeface="Roboto condensed"/>
                </a:rPr>
                <a:t>Vestibulum ligut praesent commodo cursus magna, consectetur et. Cum socis natoque penatibus.</a:t>
              </a:r>
              <a:endParaRPr lang="en-US" sz="1067" dirty="0">
                <a:solidFill>
                  <a:schemeClr val="bg1">
                    <a:lumMod val="50000"/>
                  </a:schemeClr>
                </a:solidFill>
                <a:latin typeface="Roboto condensed"/>
                <a:cs typeface="Roboto condensed"/>
              </a:endParaRPr>
            </a:p>
          </p:txBody>
        </p:sp>
      </p:grpSp>
      <p:grpSp>
        <p:nvGrpSpPr>
          <p:cNvPr id="92" name="Group 743"/>
          <p:cNvGrpSpPr>
            <a:grpSpLocks/>
          </p:cNvGrpSpPr>
          <p:nvPr/>
        </p:nvGrpSpPr>
        <p:grpSpPr bwMode="auto">
          <a:xfrm>
            <a:off x="644648" y="2188835"/>
            <a:ext cx="209917" cy="233771"/>
            <a:chOff x="0" y="0"/>
            <a:chExt cx="518" cy="577"/>
          </a:xfrm>
          <a:solidFill>
            <a:srgbClr val="20798B"/>
          </a:solidFill>
        </p:grpSpPr>
        <p:sp>
          <p:nvSpPr>
            <p:cNvPr id="93" name="AutoShape 739"/>
            <p:cNvSpPr>
              <a:spLocks/>
            </p:cNvSpPr>
            <p:nvPr/>
          </p:nvSpPr>
          <p:spPr bwMode="auto">
            <a:xfrm>
              <a:off x="96" y="96"/>
              <a:ext cx="326"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21600" y="12615"/>
                  </a:moveTo>
                  <a:cubicBezTo>
                    <a:pt x="21600" y="5649"/>
                    <a:pt x="16765" y="0"/>
                    <a:pt x="10800" y="0"/>
                  </a:cubicBezTo>
                  <a:cubicBezTo>
                    <a:pt x="4836" y="0"/>
                    <a:pt x="0" y="5649"/>
                    <a:pt x="0" y="12615"/>
                  </a:cubicBezTo>
                  <a:cubicBezTo>
                    <a:pt x="0" y="16133"/>
                    <a:pt x="1236" y="19312"/>
                    <a:pt x="3226" y="21600"/>
                  </a:cubicBezTo>
                  <a:cubicBezTo>
                    <a:pt x="3740" y="20481"/>
                    <a:pt x="4430" y="19492"/>
                    <a:pt x="5255" y="18679"/>
                  </a:cubicBezTo>
                  <a:cubicBezTo>
                    <a:pt x="3980" y="17089"/>
                    <a:pt x="3192" y="14960"/>
                    <a:pt x="3192" y="12614"/>
                  </a:cubicBezTo>
                  <a:cubicBezTo>
                    <a:pt x="3192" y="7716"/>
                    <a:pt x="6605" y="3728"/>
                    <a:pt x="10799" y="3728"/>
                  </a:cubicBezTo>
                  <a:cubicBezTo>
                    <a:pt x="14993" y="3728"/>
                    <a:pt x="18408" y="7716"/>
                    <a:pt x="18408" y="12614"/>
                  </a:cubicBezTo>
                  <a:cubicBezTo>
                    <a:pt x="18408" y="14945"/>
                    <a:pt x="17630" y="17061"/>
                    <a:pt x="16369" y="18648"/>
                  </a:cubicBezTo>
                  <a:cubicBezTo>
                    <a:pt x="17197" y="19457"/>
                    <a:pt x="17893" y="20444"/>
                    <a:pt x="18410" y="21560"/>
                  </a:cubicBezTo>
                  <a:cubicBezTo>
                    <a:pt x="20380" y="19275"/>
                    <a:pt x="21600" y="16112"/>
                    <a:pt x="21600" y="12615"/>
                  </a:cubicBezTo>
                  <a:close/>
                  <a:moveTo>
                    <a:pt x="21600" y="126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94" name="AutoShape 740"/>
            <p:cNvSpPr>
              <a:spLocks/>
            </p:cNvSpPr>
            <p:nvPr/>
          </p:nvSpPr>
          <p:spPr bwMode="auto">
            <a:xfrm>
              <a:off x="0" y="0"/>
              <a:ext cx="518" cy="4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1450"/>
                  </a:moveTo>
                  <a:cubicBezTo>
                    <a:pt x="21600" y="5127"/>
                    <a:pt x="16764" y="0"/>
                    <a:pt x="10800" y="0"/>
                  </a:cubicBezTo>
                  <a:cubicBezTo>
                    <a:pt x="4836" y="0"/>
                    <a:pt x="0" y="5127"/>
                    <a:pt x="0" y="11450"/>
                  </a:cubicBezTo>
                  <a:cubicBezTo>
                    <a:pt x="0" y="15862"/>
                    <a:pt x="2356" y="19689"/>
                    <a:pt x="5804" y="21600"/>
                  </a:cubicBezTo>
                  <a:cubicBezTo>
                    <a:pt x="5573" y="20626"/>
                    <a:pt x="5418" y="19763"/>
                    <a:pt x="5418" y="19239"/>
                  </a:cubicBezTo>
                  <a:cubicBezTo>
                    <a:pt x="5418" y="19139"/>
                    <a:pt x="5427" y="19043"/>
                    <a:pt x="5432" y="18945"/>
                  </a:cubicBezTo>
                  <a:cubicBezTo>
                    <a:pt x="3299" y="17224"/>
                    <a:pt x="1918" y="14505"/>
                    <a:pt x="1918" y="11450"/>
                  </a:cubicBezTo>
                  <a:cubicBezTo>
                    <a:pt x="1918" y="6258"/>
                    <a:pt x="5902" y="2034"/>
                    <a:pt x="10800" y="2034"/>
                  </a:cubicBezTo>
                  <a:cubicBezTo>
                    <a:pt x="15697" y="2034"/>
                    <a:pt x="19682" y="6257"/>
                    <a:pt x="19682" y="11450"/>
                  </a:cubicBezTo>
                  <a:cubicBezTo>
                    <a:pt x="19682" y="14474"/>
                    <a:pt x="18329" y="17167"/>
                    <a:pt x="16233" y="18891"/>
                  </a:cubicBezTo>
                  <a:cubicBezTo>
                    <a:pt x="16240" y="19006"/>
                    <a:pt x="16250" y="19121"/>
                    <a:pt x="16250" y="19238"/>
                  </a:cubicBezTo>
                  <a:cubicBezTo>
                    <a:pt x="16250" y="19754"/>
                    <a:pt x="16099" y="20601"/>
                    <a:pt x="15873" y="21558"/>
                  </a:cubicBezTo>
                  <a:cubicBezTo>
                    <a:pt x="19280" y="19632"/>
                    <a:pt x="21600" y="15829"/>
                    <a:pt x="21600" y="11450"/>
                  </a:cubicBezTo>
                  <a:close/>
                  <a:moveTo>
                    <a:pt x="21600" y="1145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95" name="AutoShape 741"/>
            <p:cNvSpPr>
              <a:spLocks/>
            </p:cNvSpPr>
            <p:nvPr/>
          </p:nvSpPr>
          <p:spPr bwMode="auto">
            <a:xfrm>
              <a:off x="176" y="352"/>
              <a:ext cx="168"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5227" y="21600"/>
                  </a:moveTo>
                  <a:lnTo>
                    <a:pt x="16371" y="21600"/>
                  </a:lnTo>
                  <a:cubicBezTo>
                    <a:pt x="18815" y="17225"/>
                    <a:pt x="21600" y="9855"/>
                    <a:pt x="21600" y="7895"/>
                  </a:cubicBezTo>
                  <a:cubicBezTo>
                    <a:pt x="21600" y="3596"/>
                    <a:pt x="16853" y="2"/>
                    <a:pt x="10996" y="2"/>
                  </a:cubicBezTo>
                  <a:cubicBezTo>
                    <a:pt x="10938" y="2"/>
                    <a:pt x="10892" y="0"/>
                    <a:pt x="10839" y="0"/>
                  </a:cubicBezTo>
                  <a:cubicBezTo>
                    <a:pt x="10826" y="0"/>
                    <a:pt x="10813" y="1"/>
                    <a:pt x="10798" y="1"/>
                  </a:cubicBezTo>
                  <a:cubicBezTo>
                    <a:pt x="10793" y="1"/>
                    <a:pt x="10786" y="1"/>
                    <a:pt x="10776" y="1"/>
                  </a:cubicBezTo>
                  <a:cubicBezTo>
                    <a:pt x="10723" y="1"/>
                    <a:pt x="10657" y="3"/>
                    <a:pt x="10603" y="3"/>
                  </a:cubicBezTo>
                  <a:cubicBezTo>
                    <a:pt x="4747" y="3"/>
                    <a:pt x="0" y="3583"/>
                    <a:pt x="0" y="7896"/>
                  </a:cubicBezTo>
                  <a:cubicBezTo>
                    <a:pt x="1" y="9861"/>
                    <a:pt x="2786" y="17228"/>
                    <a:pt x="5227" y="21600"/>
                  </a:cubicBezTo>
                  <a:close/>
                  <a:moveTo>
                    <a:pt x="5227"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sp>
          <p:nvSpPr>
            <p:cNvPr id="96" name="AutoShape 742"/>
            <p:cNvSpPr>
              <a:spLocks/>
            </p:cNvSpPr>
            <p:nvPr/>
          </p:nvSpPr>
          <p:spPr bwMode="auto">
            <a:xfrm>
              <a:off x="200" y="192"/>
              <a:ext cx="121" cy="1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cubicBezTo>
                    <a:pt x="21600" y="4837"/>
                    <a:pt x="16762" y="0"/>
                    <a:pt x="10799" y="0"/>
                  </a:cubicBezTo>
                  <a:cubicBezTo>
                    <a:pt x="4835" y="0"/>
                    <a:pt x="0" y="4836"/>
                    <a:pt x="0" y="10800"/>
                  </a:cubicBezTo>
                  <a:cubicBezTo>
                    <a:pt x="0" y="14681"/>
                    <a:pt x="2055" y="18076"/>
                    <a:pt x="5129" y="19980"/>
                  </a:cubicBezTo>
                  <a:cubicBezTo>
                    <a:pt x="6777" y="21002"/>
                    <a:pt x="8714" y="21600"/>
                    <a:pt x="10798" y="21600"/>
                  </a:cubicBezTo>
                  <a:cubicBezTo>
                    <a:pt x="12908" y="21600"/>
                    <a:pt x="14872" y="20985"/>
                    <a:pt x="16535" y="19937"/>
                  </a:cubicBezTo>
                  <a:cubicBezTo>
                    <a:pt x="19575" y="18025"/>
                    <a:pt x="21600" y="14651"/>
                    <a:pt x="21600" y="10800"/>
                  </a:cubicBezTo>
                  <a:close/>
                  <a:moveTo>
                    <a:pt x="21600" y="108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latin typeface="Roboto condensed"/>
                <a:cs typeface="Roboto condensed"/>
              </a:endParaRPr>
            </a:p>
          </p:txBody>
        </p:sp>
      </p:grpSp>
      <p:sp>
        <p:nvSpPr>
          <p:cNvPr id="97" name="Text Placeholder 8"/>
          <p:cNvSpPr txBox="1">
            <a:spLocks/>
          </p:cNvSpPr>
          <p:nvPr/>
        </p:nvSpPr>
        <p:spPr>
          <a:xfrm>
            <a:off x="364067" y="5474791"/>
            <a:ext cx="11472333" cy="87521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67"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p>
        </p:txBody>
      </p:sp>
    </p:spTree>
    <p:extLst>
      <p:ext uri="{BB962C8B-B14F-4D97-AF65-F5344CB8AC3E}">
        <p14:creationId xmlns:p14="http://schemas.microsoft.com/office/powerpoint/2010/main" val="367009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4</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Block Arc 16"/>
          <p:cNvSpPr/>
          <p:nvPr/>
        </p:nvSpPr>
        <p:spPr>
          <a:xfrm>
            <a:off x="8386234" y="2019266"/>
            <a:ext cx="2857500" cy="2857500"/>
          </a:xfrm>
          <a:prstGeom prst="blockArc">
            <a:avLst>
              <a:gd name="adj1" fmla="val 10800000"/>
              <a:gd name="adj2" fmla="val 2"/>
              <a:gd name="adj3" fmla="val 11074"/>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37" name="Block Arc 14"/>
          <p:cNvSpPr/>
          <p:nvPr/>
        </p:nvSpPr>
        <p:spPr>
          <a:xfrm flipV="1">
            <a:off x="5846234" y="1976967"/>
            <a:ext cx="2857500" cy="2857500"/>
          </a:xfrm>
          <a:prstGeom prst="blockArc">
            <a:avLst>
              <a:gd name="adj1" fmla="val 10800000"/>
              <a:gd name="adj2" fmla="val 2"/>
              <a:gd name="adj3" fmla="val 11074"/>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38" name="Block Arc 12"/>
          <p:cNvSpPr/>
          <p:nvPr/>
        </p:nvSpPr>
        <p:spPr>
          <a:xfrm>
            <a:off x="3306234" y="2019266"/>
            <a:ext cx="2857500" cy="2857500"/>
          </a:xfrm>
          <a:prstGeom prst="blockArc">
            <a:avLst>
              <a:gd name="adj1" fmla="val 10800000"/>
              <a:gd name="adj2" fmla="val 2"/>
              <a:gd name="adj3" fmla="val 11074"/>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39" name="Block Arc 8"/>
          <p:cNvSpPr/>
          <p:nvPr/>
        </p:nvSpPr>
        <p:spPr>
          <a:xfrm>
            <a:off x="757767" y="1976967"/>
            <a:ext cx="2857500" cy="2857500"/>
          </a:xfrm>
          <a:prstGeom prst="blockArc">
            <a:avLst>
              <a:gd name="adj1" fmla="val 10800000"/>
              <a:gd name="adj2" fmla="val 2"/>
              <a:gd name="adj3" fmla="val 11074"/>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0" name="Block Arc 10"/>
          <p:cNvSpPr/>
          <p:nvPr/>
        </p:nvSpPr>
        <p:spPr>
          <a:xfrm flipV="1">
            <a:off x="757767" y="1976967"/>
            <a:ext cx="2857500" cy="2857500"/>
          </a:xfrm>
          <a:prstGeom prst="blockArc">
            <a:avLst>
              <a:gd name="adj1" fmla="val 10800000"/>
              <a:gd name="adj2" fmla="val 2"/>
              <a:gd name="adj3" fmla="val 11074"/>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1" name="Block Arc 11"/>
          <p:cNvSpPr/>
          <p:nvPr/>
        </p:nvSpPr>
        <p:spPr>
          <a:xfrm flipV="1">
            <a:off x="3306234" y="1976967"/>
            <a:ext cx="2857500" cy="2857500"/>
          </a:xfrm>
          <a:prstGeom prst="blockArc">
            <a:avLst>
              <a:gd name="adj1" fmla="val 10800000"/>
              <a:gd name="adj2" fmla="val 2"/>
              <a:gd name="adj3" fmla="val 11074"/>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2" name="Block Arc 13"/>
          <p:cNvSpPr/>
          <p:nvPr/>
        </p:nvSpPr>
        <p:spPr>
          <a:xfrm>
            <a:off x="5846234" y="1976967"/>
            <a:ext cx="2857500" cy="2857500"/>
          </a:xfrm>
          <a:prstGeom prst="blockArc">
            <a:avLst>
              <a:gd name="adj1" fmla="val 10800000"/>
              <a:gd name="adj2" fmla="val 2"/>
              <a:gd name="adj3" fmla="val 11074"/>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43" name="Block Arc 15"/>
          <p:cNvSpPr/>
          <p:nvPr/>
        </p:nvSpPr>
        <p:spPr>
          <a:xfrm flipV="1">
            <a:off x="8386234" y="1976967"/>
            <a:ext cx="2857500" cy="2857500"/>
          </a:xfrm>
          <a:prstGeom prst="blockArc">
            <a:avLst>
              <a:gd name="adj1" fmla="val 10800000"/>
              <a:gd name="adj2" fmla="val 2"/>
              <a:gd name="adj3" fmla="val 11074"/>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grpSp>
        <p:nvGrpSpPr>
          <p:cNvPr id="44" name="Group 20"/>
          <p:cNvGrpSpPr/>
          <p:nvPr/>
        </p:nvGrpSpPr>
        <p:grpSpPr>
          <a:xfrm>
            <a:off x="1312334" y="2660253"/>
            <a:ext cx="1744133" cy="1530747"/>
            <a:chOff x="984250" y="2446040"/>
            <a:chExt cx="1308100" cy="1148060"/>
          </a:xfrm>
        </p:grpSpPr>
        <p:sp>
          <p:nvSpPr>
            <p:cNvPr id="45" name="TextBox 17"/>
            <p:cNvSpPr txBox="1"/>
            <p:nvPr/>
          </p:nvSpPr>
          <p:spPr>
            <a:xfrm>
              <a:off x="1098550" y="2446040"/>
              <a:ext cx="1079500" cy="339945"/>
            </a:xfrm>
            <a:prstGeom prst="rect">
              <a:avLst/>
            </a:prstGeom>
            <a:noFill/>
          </p:spPr>
          <p:txBody>
            <a:bodyPr wrap="square" lIns="0" tIns="0" rIns="0" bIns="0" rtlCol="0" anchor="ctr">
              <a:noAutofit/>
            </a:bodyPr>
            <a:lstStyle/>
            <a:p>
              <a:pPr lvl="0" algn="ctr"/>
              <a:r>
                <a:rPr lang="en-US" altLang="ko-KR" sz="1600" dirty="0">
                  <a:solidFill>
                    <a:schemeClr val="accent3"/>
                  </a:solidFill>
                  <a:latin typeface="Roboto condensed"/>
                  <a:ea typeface="Roboto Condensed Regular"/>
                  <a:cs typeface="Roboto condensed"/>
                </a:rPr>
                <a:t>Paris</a:t>
              </a:r>
              <a:endParaRPr lang="nb-NO" altLang="ko-KR" sz="1600" b="1" dirty="0">
                <a:solidFill>
                  <a:schemeClr val="accent3"/>
                </a:solidFill>
                <a:latin typeface="Roboto condensed"/>
                <a:ea typeface="Roboto Light" pitchFamily="2" charset="0"/>
                <a:cs typeface="Roboto condensed"/>
              </a:endParaRPr>
            </a:p>
          </p:txBody>
        </p:sp>
        <p:sp>
          <p:nvSpPr>
            <p:cNvPr id="46" name="TextBox 18"/>
            <p:cNvSpPr txBox="1"/>
            <p:nvPr/>
          </p:nvSpPr>
          <p:spPr>
            <a:xfrm>
              <a:off x="984250" y="2668290"/>
              <a:ext cx="1308100" cy="339945"/>
            </a:xfrm>
            <a:prstGeom prst="rect">
              <a:avLst/>
            </a:prstGeom>
            <a:noFill/>
          </p:spPr>
          <p:txBody>
            <a:bodyPr wrap="square" lIns="0" tIns="0" rIns="0" bIns="0" rtlCol="0" anchor="ctr">
              <a:noAutofit/>
            </a:bodyPr>
            <a:lstStyle/>
            <a:p>
              <a:pPr lvl="0" algn="ctr"/>
              <a:r>
                <a:rPr lang="en-US" altLang="ko-KR" sz="2667" dirty="0">
                  <a:solidFill>
                    <a:schemeClr val="tx1">
                      <a:lumMod val="50000"/>
                      <a:lumOff val="50000"/>
                    </a:schemeClr>
                  </a:solidFill>
                  <a:latin typeface="Roboto condensed light"/>
                  <a:ea typeface="Roboto Condensed Regular"/>
                  <a:cs typeface="Roboto condensed light"/>
                </a:rPr>
                <a:t>$1000m</a:t>
              </a:r>
              <a:endParaRPr lang="nb-NO" altLang="ko-KR" sz="2667" b="1" dirty="0">
                <a:solidFill>
                  <a:schemeClr val="tx1">
                    <a:lumMod val="50000"/>
                    <a:lumOff val="50000"/>
                  </a:schemeClr>
                </a:solidFill>
                <a:latin typeface="Roboto condensed light"/>
                <a:ea typeface="Roboto Light" pitchFamily="2" charset="0"/>
                <a:cs typeface="Roboto condensed light"/>
              </a:endParaRPr>
            </a:p>
          </p:txBody>
        </p:sp>
        <p:sp>
          <p:nvSpPr>
            <p:cNvPr id="47" name="Text Placeholder 8"/>
            <p:cNvSpPr txBox="1">
              <a:spLocks/>
            </p:cNvSpPr>
            <p:nvPr/>
          </p:nvSpPr>
          <p:spPr>
            <a:xfrm>
              <a:off x="984250" y="2947492"/>
              <a:ext cx="1308100" cy="646608"/>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067" dirty="0"/>
                <a:t>Lorem ipsum dolor sit amet, consectetur adipiscing elit, sed do eiusmod.</a:t>
              </a:r>
            </a:p>
          </p:txBody>
        </p:sp>
      </p:grpSp>
      <p:grpSp>
        <p:nvGrpSpPr>
          <p:cNvPr id="48" name="Group 21"/>
          <p:cNvGrpSpPr/>
          <p:nvPr/>
        </p:nvGrpSpPr>
        <p:grpSpPr>
          <a:xfrm>
            <a:off x="3860800" y="2660253"/>
            <a:ext cx="1744133" cy="1530747"/>
            <a:chOff x="984250" y="2446040"/>
            <a:chExt cx="1308100" cy="1148060"/>
          </a:xfrm>
        </p:grpSpPr>
        <p:sp>
          <p:nvSpPr>
            <p:cNvPr id="49" name="TextBox 22"/>
            <p:cNvSpPr txBox="1"/>
            <p:nvPr/>
          </p:nvSpPr>
          <p:spPr>
            <a:xfrm>
              <a:off x="1098550" y="2446040"/>
              <a:ext cx="1079500" cy="339945"/>
            </a:xfrm>
            <a:prstGeom prst="rect">
              <a:avLst/>
            </a:prstGeom>
            <a:noFill/>
          </p:spPr>
          <p:txBody>
            <a:bodyPr wrap="square" lIns="0" tIns="0" rIns="0" bIns="0" rtlCol="0" anchor="ctr">
              <a:noAutofit/>
            </a:bodyPr>
            <a:lstStyle/>
            <a:p>
              <a:pPr lvl="0" algn="ctr"/>
              <a:r>
                <a:rPr lang="en-US" altLang="ko-KR" sz="1600" dirty="0">
                  <a:solidFill>
                    <a:schemeClr val="accent3"/>
                  </a:solidFill>
                  <a:latin typeface="Roboto condensed"/>
                  <a:ea typeface="Roboto Condensed Regular"/>
                  <a:cs typeface="Roboto condensed"/>
                </a:rPr>
                <a:t>United States</a:t>
              </a:r>
              <a:endParaRPr lang="nb-NO" altLang="ko-KR" sz="1600" b="1" dirty="0">
                <a:solidFill>
                  <a:schemeClr val="accent3"/>
                </a:solidFill>
                <a:latin typeface="Roboto condensed"/>
                <a:ea typeface="Roboto Light" pitchFamily="2" charset="0"/>
                <a:cs typeface="Roboto condensed"/>
              </a:endParaRPr>
            </a:p>
          </p:txBody>
        </p:sp>
        <p:sp>
          <p:nvSpPr>
            <p:cNvPr id="50" name="TextBox 23"/>
            <p:cNvSpPr txBox="1"/>
            <p:nvPr/>
          </p:nvSpPr>
          <p:spPr>
            <a:xfrm>
              <a:off x="984250" y="2668290"/>
              <a:ext cx="1308100" cy="339945"/>
            </a:xfrm>
            <a:prstGeom prst="rect">
              <a:avLst/>
            </a:prstGeom>
            <a:noFill/>
          </p:spPr>
          <p:txBody>
            <a:bodyPr wrap="square" lIns="0" tIns="0" rIns="0" bIns="0" rtlCol="0" anchor="ctr">
              <a:noAutofit/>
            </a:bodyPr>
            <a:lstStyle/>
            <a:p>
              <a:pPr lvl="0" algn="ctr"/>
              <a:r>
                <a:rPr lang="en-US" altLang="ko-KR" sz="2667" dirty="0">
                  <a:solidFill>
                    <a:schemeClr val="tx1">
                      <a:lumMod val="50000"/>
                      <a:lumOff val="50000"/>
                    </a:schemeClr>
                  </a:solidFill>
                  <a:latin typeface="Roboto condensed light"/>
                  <a:ea typeface="Roboto Condensed Regular"/>
                  <a:cs typeface="Roboto condensed light"/>
                </a:rPr>
                <a:t>$4000m</a:t>
              </a:r>
              <a:endParaRPr lang="nb-NO" altLang="ko-KR" sz="2667" b="1" dirty="0">
                <a:solidFill>
                  <a:schemeClr val="tx1">
                    <a:lumMod val="50000"/>
                    <a:lumOff val="50000"/>
                  </a:schemeClr>
                </a:solidFill>
                <a:latin typeface="Roboto condensed light"/>
                <a:ea typeface="Roboto Light" pitchFamily="2" charset="0"/>
                <a:cs typeface="Roboto condensed light"/>
              </a:endParaRPr>
            </a:p>
          </p:txBody>
        </p:sp>
        <p:sp>
          <p:nvSpPr>
            <p:cNvPr id="51" name="Text Placeholder 8"/>
            <p:cNvSpPr txBox="1">
              <a:spLocks/>
            </p:cNvSpPr>
            <p:nvPr/>
          </p:nvSpPr>
          <p:spPr>
            <a:xfrm>
              <a:off x="984250" y="2947492"/>
              <a:ext cx="1308100" cy="646608"/>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067" dirty="0"/>
                <a:t>Lorem ipsum dolor sit amet, consectetur adipiscing elit, sed do eiusmod.</a:t>
              </a:r>
            </a:p>
          </p:txBody>
        </p:sp>
      </p:grpSp>
      <p:grpSp>
        <p:nvGrpSpPr>
          <p:cNvPr id="52" name="Group 25"/>
          <p:cNvGrpSpPr/>
          <p:nvPr/>
        </p:nvGrpSpPr>
        <p:grpSpPr>
          <a:xfrm>
            <a:off x="6400800" y="2660253"/>
            <a:ext cx="1744133" cy="1530747"/>
            <a:chOff x="984250" y="2446040"/>
            <a:chExt cx="1308100" cy="1148060"/>
          </a:xfrm>
        </p:grpSpPr>
        <p:sp>
          <p:nvSpPr>
            <p:cNvPr id="53" name="TextBox 26"/>
            <p:cNvSpPr txBox="1"/>
            <p:nvPr/>
          </p:nvSpPr>
          <p:spPr>
            <a:xfrm>
              <a:off x="1098550" y="2446040"/>
              <a:ext cx="1079500" cy="339945"/>
            </a:xfrm>
            <a:prstGeom prst="rect">
              <a:avLst/>
            </a:prstGeom>
            <a:noFill/>
          </p:spPr>
          <p:txBody>
            <a:bodyPr wrap="square" lIns="0" tIns="0" rIns="0" bIns="0" rtlCol="0" anchor="ctr">
              <a:noAutofit/>
            </a:bodyPr>
            <a:lstStyle/>
            <a:p>
              <a:pPr lvl="0" algn="ctr"/>
              <a:r>
                <a:rPr lang="en-US" altLang="ko-KR" sz="1600" dirty="0">
                  <a:solidFill>
                    <a:schemeClr val="accent3"/>
                  </a:solidFill>
                  <a:latin typeface="Roboto condensed"/>
                  <a:ea typeface="Roboto Condensed Regular"/>
                  <a:cs typeface="Roboto condensed"/>
                </a:rPr>
                <a:t>Brazil</a:t>
              </a:r>
              <a:endParaRPr lang="nb-NO" altLang="ko-KR" sz="1600" b="1" dirty="0">
                <a:solidFill>
                  <a:schemeClr val="accent3"/>
                </a:solidFill>
                <a:latin typeface="Roboto condensed"/>
                <a:ea typeface="Roboto Light" pitchFamily="2" charset="0"/>
                <a:cs typeface="Roboto condensed"/>
              </a:endParaRPr>
            </a:p>
          </p:txBody>
        </p:sp>
        <p:sp>
          <p:nvSpPr>
            <p:cNvPr id="54" name="TextBox 27"/>
            <p:cNvSpPr txBox="1"/>
            <p:nvPr/>
          </p:nvSpPr>
          <p:spPr>
            <a:xfrm>
              <a:off x="984250" y="2668290"/>
              <a:ext cx="1308100" cy="339945"/>
            </a:xfrm>
            <a:prstGeom prst="rect">
              <a:avLst/>
            </a:prstGeom>
            <a:noFill/>
          </p:spPr>
          <p:txBody>
            <a:bodyPr wrap="square" lIns="0" tIns="0" rIns="0" bIns="0" rtlCol="0" anchor="ctr">
              <a:noAutofit/>
            </a:bodyPr>
            <a:lstStyle/>
            <a:p>
              <a:pPr lvl="0" algn="ctr"/>
              <a:r>
                <a:rPr lang="en-US" altLang="ko-KR" sz="2667" dirty="0">
                  <a:solidFill>
                    <a:schemeClr val="tx1">
                      <a:lumMod val="50000"/>
                      <a:lumOff val="50000"/>
                    </a:schemeClr>
                  </a:solidFill>
                  <a:latin typeface="Roboto condensed light"/>
                  <a:ea typeface="Roboto Condensed Regular"/>
                  <a:cs typeface="Roboto condensed light"/>
                </a:rPr>
                <a:t>$3000m</a:t>
              </a:r>
              <a:endParaRPr lang="nb-NO" altLang="ko-KR" sz="2667" b="1" dirty="0">
                <a:solidFill>
                  <a:schemeClr val="tx1">
                    <a:lumMod val="50000"/>
                    <a:lumOff val="50000"/>
                  </a:schemeClr>
                </a:solidFill>
                <a:latin typeface="Roboto condensed light"/>
                <a:ea typeface="Roboto Light" pitchFamily="2" charset="0"/>
                <a:cs typeface="Roboto condensed light"/>
              </a:endParaRPr>
            </a:p>
          </p:txBody>
        </p:sp>
        <p:sp>
          <p:nvSpPr>
            <p:cNvPr id="55" name="Text Placeholder 8"/>
            <p:cNvSpPr txBox="1">
              <a:spLocks/>
            </p:cNvSpPr>
            <p:nvPr/>
          </p:nvSpPr>
          <p:spPr>
            <a:xfrm>
              <a:off x="984250" y="2947492"/>
              <a:ext cx="1308100" cy="646608"/>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067" dirty="0"/>
                <a:t>Lorem ipsum dolor sit amet, consectetur adipiscing elit, sed do eiusmod.</a:t>
              </a:r>
            </a:p>
          </p:txBody>
        </p:sp>
      </p:grpSp>
      <p:grpSp>
        <p:nvGrpSpPr>
          <p:cNvPr id="56" name="Group 29"/>
          <p:cNvGrpSpPr/>
          <p:nvPr/>
        </p:nvGrpSpPr>
        <p:grpSpPr>
          <a:xfrm>
            <a:off x="8940800" y="2660253"/>
            <a:ext cx="1744133" cy="1530747"/>
            <a:chOff x="984250" y="2446040"/>
            <a:chExt cx="1308100" cy="1148060"/>
          </a:xfrm>
        </p:grpSpPr>
        <p:sp>
          <p:nvSpPr>
            <p:cNvPr id="57" name="TextBox 30"/>
            <p:cNvSpPr txBox="1"/>
            <p:nvPr/>
          </p:nvSpPr>
          <p:spPr>
            <a:xfrm>
              <a:off x="1098550" y="2446040"/>
              <a:ext cx="1079500" cy="339945"/>
            </a:xfrm>
            <a:prstGeom prst="rect">
              <a:avLst/>
            </a:prstGeom>
            <a:noFill/>
          </p:spPr>
          <p:txBody>
            <a:bodyPr wrap="square" lIns="0" tIns="0" rIns="0" bIns="0" rtlCol="0" anchor="ctr">
              <a:noAutofit/>
            </a:bodyPr>
            <a:lstStyle/>
            <a:p>
              <a:pPr lvl="0" algn="ctr"/>
              <a:r>
                <a:rPr lang="en-US" altLang="ko-KR" sz="1600" dirty="0">
                  <a:solidFill>
                    <a:schemeClr val="accent3"/>
                  </a:solidFill>
                  <a:latin typeface="Roboto condensed"/>
                  <a:ea typeface="Roboto Condensed Regular"/>
                  <a:cs typeface="Roboto condensed"/>
                </a:rPr>
                <a:t>Mongolia</a:t>
              </a:r>
              <a:endParaRPr lang="nb-NO" altLang="ko-KR" sz="1600" b="1" dirty="0">
                <a:solidFill>
                  <a:schemeClr val="accent3"/>
                </a:solidFill>
                <a:latin typeface="Roboto condensed"/>
                <a:ea typeface="Roboto Light" pitchFamily="2" charset="0"/>
                <a:cs typeface="Roboto condensed"/>
              </a:endParaRPr>
            </a:p>
          </p:txBody>
        </p:sp>
        <p:sp>
          <p:nvSpPr>
            <p:cNvPr id="58" name="TextBox 31"/>
            <p:cNvSpPr txBox="1"/>
            <p:nvPr/>
          </p:nvSpPr>
          <p:spPr>
            <a:xfrm>
              <a:off x="984250" y="2668290"/>
              <a:ext cx="1308100" cy="339945"/>
            </a:xfrm>
            <a:prstGeom prst="rect">
              <a:avLst/>
            </a:prstGeom>
            <a:noFill/>
          </p:spPr>
          <p:txBody>
            <a:bodyPr wrap="square" lIns="0" tIns="0" rIns="0" bIns="0" rtlCol="0" anchor="ctr">
              <a:noAutofit/>
            </a:bodyPr>
            <a:lstStyle/>
            <a:p>
              <a:pPr lvl="0" algn="ctr"/>
              <a:r>
                <a:rPr lang="en-US" altLang="ko-KR" sz="2667" dirty="0">
                  <a:solidFill>
                    <a:schemeClr val="tx1">
                      <a:lumMod val="50000"/>
                      <a:lumOff val="50000"/>
                    </a:schemeClr>
                  </a:solidFill>
                  <a:latin typeface="Roboto condensed light"/>
                  <a:ea typeface="Roboto Condensed Regular"/>
                  <a:cs typeface="Roboto condensed light"/>
                </a:rPr>
                <a:t>$9000m</a:t>
              </a:r>
              <a:endParaRPr lang="nb-NO" altLang="ko-KR" sz="2667" b="1" dirty="0">
                <a:solidFill>
                  <a:schemeClr val="tx1">
                    <a:lumMod val="50000"/>
                    <a:lumOff val="50000"/>
                  </a:schemeClr>
                </a:solidFill>
                <a:latin typeface="Roboto condensed light"/>
                <a:ea typeface="Roboto Light" pitchFamily="2" charset="0"/>
                <a:cs typeface="Roboto condensed light"/>
              </a:endParaRPr>
            </a:p>
          </p:txBody>
        </p:sp>
        <p:sp>
          <p:nvSpPr>
            <p:cNvPr id="59" name="Text Placeholder 8"/>
            <p:cNvSpPr txBox="1">
              <a:spLocks/>
            </p:cNvSpPr>
            <p:nvPr/>
          </p:nvSpPr>
          <p:spPr>
            <a:xfrm>
              <a:off x="984250" y="2947492"/>
              <a:ext cx="1308100" cy="646608"/>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067" dirty="0"/>
                <a:t>Lorem ipsum dolor sit amet, consectetur adipiscing elit, sed do eiusmod.</a:t>
              </a:r>
            </a:p>
          </p:txBody>
        </p:sp>
      </p:grpSp>
      <p:sp>
        <p:nvSpPr>
          <p:cNvPr id="60" name="Text Placeholder 8"/>
          <p:cNvSpPr txBox="1">
            <a:spLocks/>
          </p:cNvSpPr>
          <p:nvPr/>
        </p:nvSpPr>
        <p:spPr>
          <a:xfrm>
            <a:off x="364067" y="5474791"/>
            <a:ext cx="11472333" cy="87521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67"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p>
        </p:txBody>
      </p:sp>
      <p:cxnSp>
        <p:nvCxnSpPr>
          <p:cNvPr id="61" name="Straight Connector 34"/>
          <p:cNvCxnSpPr/>
          <p:nvPr/>
        </p:nvCxnSpPr>
        <p:spPr>
          <a:xfrm flipH="1">
            <a:off x="512984" y="5415524"/>
            <a:ext cx="11196416"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386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4000"/>
                            </p:stCondLst>
                            <p:childTnLst>
                              <p:par>
                                <p:cTn id="37" presetID="23" presetClass="entr" presetSubtype="288"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ppt_w</p:attrName>
                                        </p:attrNameLst>
                                      </p:cBhvr>
                                      <p:tavLst>
                                        <p:tav tm="0">
                                          <p:val>
                                            <p:strVal val="4/3*#ppt_w"/>
                                          </p:val>
                                        </p:tav>
                                        <p:tav tm="100000">
                                          <p:val>
                                            <p:strVal val="#ppt_w"/>
                                          </p:val>
                                        </p:tav>
                                      </p:tavLst>
                                    </p:anim>
                                    <p:anim calcmode="lin" valueType="num">
                                      <p:cBhvr>
                                        <p:cTn id="40" dur="500" fill="hold"/>
                                        <p:tgtEl>
                                          <p:spTgt spid="44"/>
                                        </p:tgtEl>
                                        <p:attrNameLst>
                                          <p:attrName>ppt_h</p:attrName>
                                        </p:attrNameLst>
                                      </p:cBhvr>
                                      <p:tavLst>
                                        <p:tav tm="0">
                                          <p:val>
                                            <p:strVal val="4/3*#ppt_h"/>
                                          </p:val>
                                        </p:tav>
                                        <p:tav tm="100000">
                                          <p:val>
                                            <p:strVal val="#ppt_h"/>
                                          </p:val>
                                        </p:tav>
                                      </p:tavLst>
                                    </p:anim>
                                  </p:childTnLst>
                                </p:cTn>
                              </p:par>
                            </p:childTnLst>
                          </p:cTn>
                        </p:par>
                        <p:par>
                          <p:cTn id="41" fill="hold">
                            <p:stCondLst>
                              <p:cond delay="4500"/>
                            </p:stCondLst>
                            <p:childTnLst>
                              <p:par>
                                <p:cTn id="42" presetID="23" presetClass="entr" presetSubtype="288" fill="hold"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strVal val="4/3*#ppt_w"/>
                                          </p:val>
                                        </p:tav>
                                        <p:tav tm="100000">
                                          <p:val>
                                            <p:strVal val="#ppt_w"/>
                                          </p:val>
                                        </p:tav>
                                      </p:tavLst>
                                    </p:anim>
                                    <p:anim calcmode="lin" valueType="num">
                                      <p:cBhvr>
                                        <p:cTn id="45" dur="500" fill="hold"/>
                                        <p:tgtEl>
                                          <p:spTgt spid="48"/>
                                        </p:tgtEl>
                                        <p:attrNameLst>
                                          <p:attrName>ppt_h</p:attrName>
                                        </p:attrNameLst>
                                      </p:cBhvr>
                                      <p:tavLst>
                                        <p:tav tm="0">
                                          <p:val>
                                            <p:strVal val="4/3*#ppt_h"/>
                                          </p:val>
                                        </p:tav>
                                        <p:tav tm="100000">
                                          <p:val>
                                            <p:strVal val="#ppt_h"/>
                                          </p:val>
                                        </p:tav>
                                      </p:tavLst>
                                    </p:anim>
                                  </p:childTnLst>
                                </p:cTn>
                              </p:par>
                            </p:childTnLst>
                          </p:cTn>
                        </p:par>
                        <p:par>
                          <p:cTn id="46" fill="hold">
                            <p:stCondLst>
                              <p:cond delay="5000"/>
                            </p:stCondLst>
                            <p:childTnLst>
                              <p:par>
                                <p:cTn id="47" presetID="23" presetClass="entr" presetSubtype="288"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500" fill="hold"/>
                                        <p:tgtEl>
                                          <p:spTgt spid="52"/>
                                        </p:tgtEl>
                                        <p:attrNameLst>
                                          <p:attrName>ppt_w</p:attrName>
                                        </p:attrNameLst>
                                      </p:cBhvr>
                                      <p:tavLst>
                                        <p:tav tm="0">
                                          <p:val>
                                            <p:strVal val="4/3*#ppt_w"/>
                                          </p:val>
                                        </p:tav>
                                        <p:tav tm="100000">
                                          <p:val>
                                            <p:strVal val="#ppt_w"/>
                                          </p:val>
                                        </p:tav>
                                      </p:tavLst>
                                    </p:anim>
                                    <p:anim calcmode="lin" valueType="num">
                                      <p:cBhvr>
                                        <p:cTn id="50" dur="500" fill="hold"/>
                                        <p:tgtEl>
                                          <p:spTgt spid="52"/>
                                        </p:tgtEl>
                                        <p:attrNameLst>
                                          <p:attrName>ppt_h</p:attrName>
                                        </p:attrNameLst>
                                      </p:cBhvr>
                                      <p:tavLst>
                                        <p:tav tm="0">
                                          <p:val>
                                            <p:strVal val="4/3*#ppt_h"/>
                                          </p:val>
                                        </p:tav>
                                        <p:tav tm="100000">
                                          <p:val>
                                            <p:strVal val="#ppt_h"/>
                                          </p:val>
                                        </p:tav>
                                      </p:tavLst>
                                    </p:anim>
                                  </p:childTnLst>
                                </p:cTn>
                              </p:par>
                            </p:childTnLst>
                          </p:cTn>
                        </p:par>
                        <p:par>
                          <p:cTn id="51" fill="hold">
                            <p:stCondLst>
                              <p:cond delay="5500"/>
                            </p:stCondLst>
                            <p:childTnLst>
                              <p:par>
                                <p:cTn id="52" presetID="23" presetClass="entr" presetSubtype="28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strVal val="4/3*#ppt_w"/>
                                          </p:val>
                                        </p:tav>
                                        <p:tav tm="100000">
                                          <p:val>
                                            <p:strVal val="#ppt_w"/>
                                          </p:val>
                                        </p:tav>
                                      </p:tavLst>
                                    </p:anim>
                                    <p:anim calcmode="lin" valueType="num">
                                      <p:cBhvr>
                                        <p:cTn id="55" dur="500" fill="hold"/>
                                        <p:tgtEl>
                                          <p:spTgt spid="5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6200000" flipV="1">
            <a:off x="3181350" y="-2152650"/>
            <a:ext cx="5829300" cy="12192000"/>
            <a:chOff x="1" y="1905000"/>
            <a:chExt cx="7418677" cy="2072640"/>
          </a:xfrm>
        </p:grpSpPr>
        <p:sp>
          <p:nvSpPr>
            <p:cNvPr id="3" name="任意多边形 2"/>
            <p:cNvSpPr/>
            <p:nvPr/>
          </p:nvSpPr>
          <p:spPr>
            <a:xfrm>
              <a:off x="1" y="25146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 y="23622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 y="22098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1" y="20574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 y="1905000"/>
              <a:ext cx="7418677" cy="1463040"/>
            </a:xfrm>
            <a:custGeom>
              <a:avLst/>
              <a:gdLst>
                <a:gd name="connsiteX0" fmla="*/ 0 w 7418677"/>
                <a:gd name="connsiteY0" fmla="*/ 0 h 1463040"/>
                <a:gd name="connsiteX1" fmla="*/ 7418677 w 7418677"/>
                <a:gd name="connsiteY1" fmla="*/ 0 h 1463040"/>
                <a:gd name="connsiteX2" fmla="*/ 5955637 w 7418677"/>
                <a:gd name="connsiteY2" fmla="*/ 1463040 h 1463040"/>
                <a:gd name="connsiteX3" fmla="*/ 0 w 7418677"/>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7418677" h="1463040">
                  <a:moveTo>
                    <a:pt x="0" y="0"/>
                  </a:moveTo>
                  <a:lnTo>
                    <a:pt x="7418677" y="0"/>
                  </a:lnTo>
                  <a:lnTo>
                    <a:pt x="5955637" y="1463040"/>
                  </a:lnTo>
                  <a:lnTo>
                    <a:pt x="0" y="146304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2687256" y="2705725"/>
            <a:ext cx="6817489" cy="2800767"/>
          </a:xfrm>
          <a:prstGeom prst="rect">
            <a:avLst/>
          </a:prstGeom>
          <a:noFill/>
        </p:spPr>
        <p:txBody>
          <a:bodyPr wrap="square" rtlCol="0">
            <a:spAutoFit/>
          </a:bodyPr>
          <a:lstStyle/>
          <a:p>
            <a:pPr algn="ctr"/>
            <a:r>
              <a:rPr lang="en-US" altLang="zh-CN" sz="8800" b="1" dirty="0" smtClean="0">
                <a:solidFill>
                  <a:srgbClr val="040E18"/>
                </a:solidFill>
              </a:rPr>
              <a:t>THANK</a:t>
            </a:r>
          </a:p>
          <a:p>
            <a:pPr algn="ctr"/>
            <a:r>
              <a:rPr lang="en-US" altLang="zh-CN" sz="8800" b="1" dirty="0" smtClean="0">
                <a:solidFill>
                  <a:srgbClr val="040E18"/>
                </a:solidFill>
              </a:rPr>
              <a:t>YOU</a:t>
            </a:r>
            <a:endParaRPr lang="zh-CN" altLang="en-US" sz="8800" b="1" dirty="0">
              <a:solidFill>
                <a:srgbClr val="040E18"/>
              </a:solidFill>
            </a:endParaRPr>
          </a:p>
        </p:txBody>
      </p:sp>
    </p:spTree>
    <p:extLst>
      <p:ext uri="{BB962C8B-B14F-4D97-AF65-F5344CB8AC3E}">
        <p14:creationId xmlns:p14="http://schemas.microsoft.com/office/powerpoint/2010/main" val="120772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71297" y="2310110"/>
            <a:ext cx="6817489" cy="1446550"/>
          </a:xfrm>
          <a:prstGeom prst="rect">
            <a:avLst/>
          </a:prstGeom>
          <a:noFill/>
        </p:spPr>
        <p:txBody>
          <a:bodyPr wrap="square" rtlCol="0">
            <a:spAutoFit/>
          </a:bodyPr>
          <a:lstStyle/>
          <a:p>
            <a:r>
              <a:rPr lang="en-US" altLang="zh-CN" sz="4400" b="1" dirty="0" smtClean="0">
                <a:solidFill>
                  <a:schemeClr val="bg1"/>
                </a:solidFill>
              </a:rPr>
              <a:t>MOMODA </a:t>
            </a:r>
          </a:p>
          <a:p>
            <a:r>
              <a:rPr lang="en-US" altLang="zh-CN" sz="4400" b="1" dirty="0" smtClean="0">
                <a:solidFill>
                  <a:schemeClr val="bg1"/>
                </a:solidFill>
              </a:rPr>
              <a:t>POWERPOINT</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671297" y="3986511"/>
            <a:ext cx="5897880" cy="365760"/>
          </a:xfrm>
          <a:prstGeom prst="rect">
            <a:avLst/>
          </a:prstGeom>
          <a:noFill/>
        </p:spPr>
        <p:txBody>
          <a:bodyPr wrap="square" rtlCol="0">
            <a:spAutoFit/>
          </a:bodyPr>
          <a:lstStyle/>
          <a:p>
            <a:r>
              <a:rPr lang="en-US" altLang="zh-CN" dirty="0" smtClean="0">
                <a:solidFill>
                  <a:schemeClr val="bg1"/>
                </a:solidFill>
              </a:rPr>
              <a:t>MOMODA</a:t>
            </a:r>
            <a:r>
              <a:rPr lang="zh-CN" altLang="en-US" dirty="0" smtClean="0">
                <a:solidFill>
                  <a:schemeClr val="bg1"/>
                </a:solidFill>
              </a:rPr>
              <a:t>素材原创模板，版权所有，盗版必究。</a:t>
            </a:r>
            <a:endParaRPr lang="zh-CN" altLang="en-US" dirty="0">
              <a:solidFill>
                <a:schemeClr val="bg1"/>
              </a:solidFill>
            </a:endParaRPr>
          </a:p>
        </p:txBody>
      </p: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smtClean="0">
                <a:solidFill>
                  <a:srgbClr val="317C82"/>
                </a:solidFill>
              </a:rPr>
              <a:t>1</a:t>
            </a:r>
            <a:endParaRPr lang="zh-CN" altLang="en-US" sz="23900" dirty="0">
              <a:solidFill>
                <a:srgbClr val="317C82"/>
              </a:solidFill>
            </a:endParaRPr>
          </a:p>
        </p:txBody>
      </p:sp>
    </p:spTree>
    <p:extLst>
      <p:ext uri="{BB962C8B-B14F-4D97-AF65-F5344CB8AC3E}">
        <p14:creationId xmlns:p14="http://schemas.microsoft.com/office/powerpoint/2010/main" val="280375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1</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aphicFrame>
        <p:nvGraphicFramePr>
          <p:cNvPr id="36" name="Chart 2"/>
          <p:cNvGraphicFramePr/>
          <p:nvPr>
            <p:extLst>
              <p:ext uri="{D42A27DB-BD31-4B8C-83A1-F6EECF244321}">
                <p14:modId xmlns:p14="http://schemas.microsoft.com/office/powerpoint/2010/main" val="1693962801"/>
              </p:ext>
            </p:extLst>
          </p:nvPr>
        </p:nvGraphicFramePr>
        <p:xfrm>
          <a:off x="366389" y="2162210"/>
          <a:ext cx="3072317" cy="2048211"/>
        </p:xfrm>
        <a:graphic>
          <a:graphicData uri="http://schemas.openxmlformats.org/drawingml/2006/chart">
            <c:chart xmlns:c="http://schemas.openxmlformats.org/drawingml/2006/chart" xmlns:r="http://schemas.openxmlformats.org/officeDocument/2006/relationships" r:id="rId2"/>
          </a:graphicData>
        </a:graphic>
      </p:graphicFrame>
      <p:sp>
        <p:nvSpPr>
          <p:cNvPr id="37" name="Rectangle 3"/>
          <p:cNvSpPr/>
          <p:nvPr/>
        </p:nvSpPr>
        <p:spPr>
          <a:xfrm>
            <a:off x="1440722" y="2955483"/>
            <a:ext cx="923651" cy="523220"/>
          </a:xfrm>
          <a:prstGeom prst="rect">
            <a:avLst/>
          </a:prstGeom>
        </p:spPr>
        <p:txBody>
          <a:bodyPr wrap="none">
            <a:spAutoFit/>
          </a:bodyPr>
          <a:lstStyle/>
          <a:p>
            <a:pPr algn="ctr"/>
            <a:r>
              <a:rPr lang="en-US" sz="2800" dirty="0" smtClean="0">
                <a:solidFill>
                  <a:schemeClr val="tx1">
                    <a:lumMod val="75000"/>
                    <a:lumOff val="25000"/>
                  </a:schemeClr>
                </a:solidFill>
                <a:latin typeface="微软雅黑" panose="020B0503020204020204" pitchFamily="34" charset="-122"/>
                <a:cs typeface="Arial" pitchFamily="34" charset="0"/>
              </a:rPr>
              <a:t>74%</a:t>
            </a:r>
            <a:endParaRPr lang="en-US" sz="2800" dirty="0">
              <a:solidFill>
                <a:schemeClr val="tx1">
                  <a:lumMod val="75000"/>
                  <a:lumOff val="25000"/>
                </a:schemeClr>
              </a:solidFill>
              <a:latin typeface="微软雅黑" panose="020B0503020204020204" pitchFamily="34" charset="-122"/>
              <a:cs typeface="Arial" pitchFamily="34" charset="0"/>
            </a:endParaRPr>
          </a:p>
        </p:txBody>
      </p:sp>
      <p:sp>
        <p:nvSpPr>
          <p:cNvPr id="38" name="Rectangle 4"/>
          <p:cNvSpPr/>
          <p:nvPr/>
        </p:nvSpPr>
        <p:spPr>
          <a:xfrm>
            <a:off x="901684" y="4169779"/>
            <a:ext cx="2001725" cy="707886"/>
          </a:xfrm>
          <a:prstGeom prst="rect">
            <a:avLst/>
          </a:prstGeom>
        </p:spPr>
        <p:txBody>
          <a:bodyPr wrap="square">
            <a:spAutoFit/>
          </a:bodyPr>
          <a:lstStyle/>
          <a:p>
            <a:pPr algn="ctr" fontAlgn="base"/>
            <a:r>
              <a:rPr lang="en-US" sz="2000" dirty="0" smtClean="0">
                <a:solidFill>
                  <a:schemeClr val="tx1">
                    <a:lumMod val="75000"/>
                    <a:lumOff val="25000"/>
                  </a:schemeClr>
                </a:solidFill>
                <a:latin typeface="微软雅黑" panose="020B0503020204020204" pitchFamily="34" charset="-122"/>
                <a:cs typeface="Arial" pitchFamily="34" charset="0"/>
              </a:rPr>
              <a:t>Digital Experience</a:t>
            </a:r>
            <a:endParaRPr lang="en-US" sz="2000" dirty="0">
              <a:solidFill>
                <a:schemeClr val="tx1">
                  <a:lumMod val="75000"/>
                  <a:lumOff val="25000"/>
                </a:schemeClr>
              </a:solidFill>
              <a:latin typeface="微软雅黑" panose="020B0503020204020204" pitchFamily="34" charset="-122"/>
              <a:cs typeface="Arial" pitchFamily="34" charset="0"/>
            </a:endParaRPr>
          </a:p>
        </p:txBody>
      </p:sp>
      <p:graphicFrame>
        <p:nvGraphicFramePr>
          <p:cNvPr id="39" name="Chart 5"/>
          <p:cNvGraphicFramePr/>
          <p:nvPr>
            <p:extLst>
              <p:ext uri="{D42A27DB-BD31-4B8C-83A1-F6EECF244321}">
                <p14:modId xmlns:p14="http://schemas.microsoft.com/office/powerpoint/2010/main" val="2089101049"/>
              </p:ext>
            </p:extLst>
          </p:nvPr>
        </p:nvGraphicFramePr>
        <p:xfrm>
          <a:off x="3120370" y="2162210"/>
          <a:ext cx="3072317" cy="2048211"/>
        </p:xfrm>
        <a:graphic>
          <a:graphicData uri="http://schemas.openxmlformats.org/drawingml/2006/chart">
            <c:chart xmlns:c="http://schemas.openxmlformats.org/drawingml/2006/chart" xmlns:r="http://schemas.openxmlformats.org/officeDocument/2006/relationships" r:id="rId3"/>
          </a:graphicData>
        </a:graphic>
      </p:graphicFrame>
      <p:sp>
        <p:nvSpPr>
          <p:cNvPr id="40" name="Rectangle 6"/>
          <p:cNvSpPr/>
          <p:nvPr/>
        </p:nvSpPr>
        <p:spPr>
          <a:xfrm>
            <a:off x="4194704" y="2955483"/>
            <a:ext cx="923651" cy="523220"/>
          </a:xfrm>
          <a:prstGeom prst="rect">
            <a:avLst/>
          </a:prstGeom>
        </p:spPr>
        <p:txBody>
          <a:bodyPr wrap="none">
            <a:spAutoFit/>
          </a:bodyPr>
          <a:lstStyle/>
          <a:p>
            <a:pPr algn="ctr"/>
            <a:r>
              <a:rPr lang="en-US" sz="2800" dirty="0" smtClean="0">
                <a:solidFill>
                  <a:schemeClr val="tx1">
                    <a:lumMod val="75000"/>
                    <a:lumOff val="25000"/>
                  </a:schemeClr>
                </a:solidFill>
                <a:latin typeface="微软雅黑" panose="020B0503020204020204" pitchFamily="34" charset="-122"/>
                <a:cs typeface="Arial" pitchFamily="34" charset="0"/>
              </a:rPr>
              <a:t>43%</a:t>
            </a:r>
            <a:endParaRPr lang="en-US" sz="2800" dirty="0">
              <a:solidFill>
                <a:schemeClr val="tx1">
                  <a:lumMod val="75000"/>
                  <a:lumOff val="25000"/>
                </a:schemeClr>
              </a:solidFill>
              <a:latin typeface="微软雅黑" panose="020B0503020204020204" pitchFamily="34" charset="-122"/>
              <a:cs typeface="Arial" pitchFamily="34" charset="0"/>
            </a:endParaRPr>
          </a:p>
        </p:txBody>
      </p:sp>
      <p:sp>
        <p:nvSpPr>
          <p:cNvPr id="41" name="Rectangle 7"/>
          <p:cNvSpPr/>
          <p:nvPr/>
        </p:nvSpPr>
        <p:spPr>
          <a:xfrm>
            <a:off x="3655665" y="4169779"/>
            <a:ext cx="2001725" cy="707886"/>
          </a:xfrm>
          <a:prstGeom prst="rect">
            <a:avLst/>
          </a:prstGeom>
        </p:spPr>
        <p:txBody>
          <a:bodyPr wrap="square">
            <a:spAutoFit/>
          </a:bodyPr>
          <a:lstStyle/>
          <a:p>
            <a:pPr algn="ctr" fontAlgn="base"/>
            <a:r>
              <a:rPr lang="en-US" sz="2000" dirty="0" smtClean="0">
                <a:solidFill>
                  <a:schemeClr val="tx1">
                    <a:lumMod val="75000"/>
                    <a:lumOff val="25000"/>
                  </a:schemeClr>
                </a:solidFill>
                <a:latin typeface="微软雅黑" panose="020B0503020204020204" pitchFamily="34" charset="-122"/>
                <a:cs typeface="Arial" pitchFamily="34" charset="0"/>
              </a:rPr>
              <a:t>Marketing Strategy</a:t>
            </a:r>
            <a:endParaRPr lang="en-US" sz="2000" dirty="0">
              <a:solidFill>
                <a:schemeClr val="tx1">
                  <a:lumMod val="75000"/>
                  <a:lumOff val="25000"/>
                </a:schemeClr>
              </a:solidFill>
              <a:latin typeface="微软雅黑" panose="020B0503020204020204" pitchFamily="34" charset="-122"/>
              <a:cs typeface="Arial" pitchFamily="34" charset="0"/>
            </a:endParaRPr>
          </a:p>
        </p:txBody>
      </p:sp>
      <p:graphicFrame>
        <p:nvGraphicFramePr>
          <p:cNvPr id="42" name="Chart 8"/>
          <p:cNvGraphicFramePr/>
          <p:nvPr>
            <p:extLst>
              <p:ext uri="{D42A27DB-BD31-4B8C-83A1-F6EECF244321}">
                <p14:modId xmlns:p14="http://schemas.microsoft.com/office/powerpoint/2010/main" val="3410224247"/>
              </p:ext>
            </p:extLst>
          </p:nvPr>
        </p:nvGraphicFramePr>
        <p:xfrm>
          <a:off x="5959921" y="2162210"/>
          <a:ext cx="3072317" cy="2048211"/>
        </p:xfrm>
        <a:graphic>
          <a:graphicData uri="http://schemas.openxmlformats.org/drawingml/2006/chart">
            <c:chart xmlns:c="http://schemas.openxmlformats.org/drawingml/2006/chart" xmlns:r="http://schemas.openxmlformats.org/officeDocument/2006/relationships" r:id="rId4"/>
          </a:graphicData>
        </a:graphic>
      </p:graphicFrame>
      <p:sp>
        <p:nvSpPr>
          <p:cNvPr id="43" name="Rectangle 9"/>
          <p:cNvSpPr/>
          <p:nvPr/>
        </p:nvSpPr>
        <p:spPr>
          <a:xfrm>
            <a:off x="7034254" y="2955483"/>
            <a:ext cx="923651" cy="523220"/>
          </a:xfrm>
          <a:prstGeom prst="rect">
            <a:avLst/>
          </a:prstGeom>
        </p:spPr>
        <p:txBody>
          <a:bodyPr wrap="none">
            <a:spAutoFit/>
          </a:bodyPr>
          <a:lstStyle/>
          <a:p>
            <a:pPr algn="ctr"/>
            <a:r>
              <a:rPr lang="en-US" sz="2800" dirty="0" smtClean="0">
                <a:solidFill>
                  <a:schemeClr val="tx1">
                    <a:lumMod val="75000"/>
                    <a:lumOff val="25000"/>
                  </a:schemeClr>
                </a:solidFill>
                <a:latin typeface="微软雅黑" panose="020B0503020204020204" pitchFamily="34" charset="-122"/>
                <a:cs typeface="Arial" pitchFamily="34" charset="0"/>
              </a:rPr>
              <a:t>12%</a:t>
            </a:r>
            <a:endParaRPr lang="en-US" sz="2800" dirty="0">
              <a:solidFill>
                <a:schemeClr val="tx1">
                  <a:lumMod val="75000"/>
                  <a:lumOff val="25000"/>
                </a:schemeClr>
              </a:solidFill>
              <a:latin typeface="微软雅黑" panose="020B0503020204020204" pitchFamily="34" charset="-122"/>
              <a:cs typeface="Arial" pitchFamily="34" charset="0"/>
            </a:endParaRPr>
          </a:p>
        </p:txBody>
      </p:sp>
      <p:sp>
        <p:nvSpPr>
          <p:cNvPr id="44" name="Rectangle 10"/>
          <p:cNvSpPr/>
          <p:nvPr/>
        </p:nvSpPr>
        <p:spPr>
          <a:xfrm>
            <a:off x="6495216" y="4169779"/>
            <a:ext cx="2001725" cy="707886"/>
          </a:xfrm>
          <a:prstGeom prst="rect">
            <a:avLst/>
          </a:prstGeom>
        </p:spPr>
        <p:txBody>
          <a:bodyPr wrap="square">
            <a:spAutoFit/>
          </a:bodyPr>
          <a:lstStyle/>
          <a:p>
            <a:pPr algn="ctr" fontAlgn="base"/>
            <a:r>
              <a:rPr lang="en-US" sz="2000" dirty="0" smtClean="0">
                <a:solidFill>
                  <a:schemeClr val="tx1">
                    <a:lumMod val="75000"/>
                    <a:lumOff val="25000"/>
                  </a:schemeClr>
                </a:solidFill>
                <a:latin typeface="微软雅黑" panose="020B0503020204020204" pitchFamily="34" charset="-122"/>
                <a:cs typeface="Arial" pitchFamily="34" charset="0"/>
              </a:rPr>
              <a:t>Consultancy</a:t>
            </a:r>
          </a:p>
          <a:p>
            <a:pPr algn="ctr" fontAlgn="base"/>
            <a:r>
              <a:rPr lang="en-US" sz="2000" dirty="0" smtClean="0">
                <a:solidFill>
                  <a:schemeClr val="tx1">
                    <a:lumMod val="75000"/>
                    <a:lumOff val="25000"/>
                  </a:schemeClr>
                </a:solidFill>
                <a:latin typeface="微软雅黑" panose="020B0503020204020204" pitchFamily="34" charset="-122"/>
                <a:cs typeface="Arial" pitchFamily="34" charset="0"/>
              </a:rPr>
              <a:t>Management</a:t>
            </a:r>
            <a:endParaRPr lang="en-US" sz="2000" dirty="0">
              <a:solidFill>
                <a:schemeClr val="tx1">
                  <a:lumMod val="75000"/>
                  <a:lumOff val="25000"/>
                </a:schemeClr>
              </a:solidFill>
              <a:latin typeface="微软雅黑" panose="020B0503020204020204" pitchFamily="34" charset="-122"/>
              <a:cs typeface="Arial" pitchFamily="34" charset="0"/>
            </a:endParaRPr>
          </a:p>
        </p:txBody>
      </p:sp>
      <p:graphicFrame>
        <p:nvGraphicFramePr>
          <p:cNvPr id="45" name="Chart 11"/>
          <p:cNvGraphicFramePr/>
          <p:nvPr>
            <p:extLst>
              <p:ext uri="{D42A27DB-BD31-4B8C-83A1-F6EECF244321}">
                <p14:modId xmlns:p14="http://schemas.microsoft.com/office/powerpoint/2010/main" val="2950198143"/>
              </p:ext>
            </p:extLst>
          </p:nvPr>
        </p:nvGraphicFramePr>
        <p:xfrm>
          <a:off x="8713902" y="2162210"/>
          <a:ext cx="3072317" cy="2048211"/>
        </p:xfrm>
        <a:graphic>
          <a:graphicData uri="http://schemas.openxmlformats.org/drawingml/2006/chart">
            <c:chart xmlns:c="http://schemas.openxmlformats.org/drawingml/2006/chart" xmlns:r="http://schemas.openxmlformats.org/officeDocument/2006/relationships" r:id="rId5"/>
          </a:graphicData>
        </a:graphic>
      </p:graphicFrame>
      <p:sp>
        <p:nvSpPr>
          <p:cNvPr id="46" name="Rectangle 12"/>
          <p:cNvSpPr/>
          <p:nvPr/>
        </p:nvSpPr>
        <p:spPr>
          <a:xfrm>
            <a:off x="9788235" y="2955483"/>
            <a:ext cx="923651" cy="523220"/>
          </a:xfrm>
          <a:prstGeom prst="rect">
            <a:avLst/>
          </a:prstGeom>
        </p:spPr>
        <p:txBody>
          <a:bodyPr wrap="none">
            <a:spAutoFit/>
          </a:bodyPr>
          <a:lstStyle/>
          <a:p>
            <a:pPr algn="ctr"/>
            <a:r>
              <a:rPr lang="en-US" sz="2800" dirty="0" smtClean="0">
                <a:solidFill>
                  <a:schemeClr val="tx1">
                    <a:lumMod val="75000"/>
                    <a:lumOff val="25000"/>
                  </a:schemeClr>
                </a:solidFill>
                <a:latin typeface="微软雅黑" panose="020B0503020204020204" pitchFamily="34" charset="-122"/>
                <a:cs typeface="Arial" pitchFamily="34" charset="0"/>
              </a:rPr>
              <a:t>88%</a:t>
            </a:r>
            <a:endParaRPr lang="en-US" sz="2800" dirty="0">
              <a:solidFill>
                <a:schemeClr val="tx1">
                  <a:lumMod val="75000"/>
                  <a:lumOff val="25000"/>
                </a:schemeClr>
              </a:solidFill>
              <a:latin typeface="微软雅黑" panose="020B0503020204020204" pitchFamily="34" charset="-122"/>
              <a:cs typeface="Arial" pitchFamily="34" charset="0"/>
            </a:endParaRPr>
          </a:p>
        </p:txBody>
      </p:sp>
      <p:sp>
        <p:nvSpPr>
          <p:cNvPr id="47" name="Rectangle 13"/>
          <p:cNvSpPr/>
          <p:nvPr/>
        </p:nvSpPr>
        <p:spPr>
          <a:xfrm>
            <a:off x="9249197" y="4169779"/>
            <a:ext cx="2001725" cy="707886"/>
          </a:xfrm>
          <a:prstGeom prst="rect">
            <a:avLst/>
          </a:prstGeom>
        </p:spPr>
        <p:txBody>
          <a:bodyPr wrap="square">
            <a:spAutoFit/>
          </a:bodyPr>
          <a:lstStyle/>
          <a:p>
            <a:pPr algn="ctr" fontAlgn="base"/>
            <a:r>
              <a:rPr lang="en-US" sz="2000" dirty="0" smtClean="0">
                <a:solidFill>
                  <a:schemeClr val="tx1">
                    <a:lumMod val="75000"/>
                    <a:lumOff val="25000"/>
                  </a:schemeClr>
                </a:solidFill>
                <a:latin typeface="微软雅黑" panose="020B0503020204020204" pitchFamily="34" charset="-122"/>
                <a:cs typeface="Arial" pitchFamily="34" charset="0"/>
              </a:rPr>
              <a:t>Event Management</a:t>
            </a:r>
            <a:endParaRPr lang="en-US" sz="2000" dirty="0">
              <a:solidFill>
                <a:schemeClr val="tx1">
                  <a:lumMod val="75000"/>
                  <a:lumOff val="25000"/>
                </a:schemeClr>
              </a:solidFill>
              <a:latin typeface="微软雅黑" panose="020B0503020204020204" pitchFamily="34" charset="-122"/>
              <a:cs typeface="Arial" pitchFamily="34" charset="0"/>
            </a:endParaRPr>
          </a:p>
        </p:txBody>
      </p:sp>
      <p:cxnSp>
        <p:nvCxnSpPr>
          <p:cNvPr id="48" name="Straight Connector 15"/>
          <p:cNvCxnSpPr/>
          <p:nvPr/>
        </p:nvCxnSpPr>
        <p:spPr>
          <a:xfrm>
            <a:off x="3217267" y="2285377"/>
            <a:ext cx="0" cy="2773147"/>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16"/>
          <p:cNvCxnSpPr/>
          <p:nvPr/>
        </p:nvCxnSpPr>
        <p:spPr>
          <a:xfrm>
            <a:off x="6085880" y="2285377"/>
            <a:ext cx="0" cy="2773147"/>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17"/>
          <p:cNvCxnSpPr/>
          <p:nvPr/>
        </p:nvCxnSpPr>
        <p:spPr>
          <a:xfrm>
            <a:off x="8905899" y="2285377"/>
            <a:ext cx="0" cy="2773147"/>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1" name="Rectangle 21"/>
          <p:cNvSpPr/>
          <p:nvPr/>
        </p:nvSpPr>
        <p:spPr>
          <a:xfrm>
            <a:off x="738163" y="5426434"/>
            <a:ext cx="10715675" cy="646331"/>
          </a:xfrm>
          <a:prstGeom prst="rect">
            <a:avLst/>
          </a:prstGeom>
        </p:spPr>
        <p:txBody>
          <a:bodyPr wrap="square">
            <a:spAutoFit/>
          </a:bodyPr>
          <a:lstStyle/>
          <a:p>
            <a:pPr algn="ctr"/>
            <a:r>
              <a:rPr lang="en-US" sz="1800" kern="3000" dirty="0" smtClean="0">
                <a:solidFill>
                  <a:schemeClr val="tx1">
                    <a:lumMod val="75000"/>
                    <a:lumOff val="25000"/>
                  </a:schemeClr>
                </a:solidFill>
                <a:latin typeface="微软雅黑" panose="020B0503020204020204" pitchFamily="34" charset="-122"/>
                <a:cs typeface="Arial" pitchFamily="34" charset="0"/>
              </a:rPr>
              <a:t>we're a full service digital agency based near reading in berkshire. we have a talented team, who love coming to work and immersing themselves in all things digital.</a:t>
            </a:r>
            <a:endParaRPr lang="en-US" sz="1800" kern="3000" dirty="0" smtClean="0">
              <a:solidFill>
                <a:schemeClr val="tx1">
                  <a:lumMod val="75000"/>
                  <a:lumOff val="25000"/>
                </a:schemeClr>
              </a:solidFill>
              <a:latin typeface="微软雅黑" panose="020B0503020204020204" pitchFamily="34" charset="-122"/>
              <a:ea typeface="Adobe Gothic Std B" pitchFamily="34" charset="-128"/>
              <a:cs typeface="Arial" pitchFamily="34" charset="0"/>
            </a:endParaRPr>
          </a:p>
        </p:txBody>
      </p:sp>
    </p:spTree>
    <p:extLst>
      <p:ext uri="{BB962C8B-B14F-4D97-AF65-F5344CB8AC3E}">
        <p14:creationId xmlns:p14="http://schemas.microsoft.com/office/powerpoint/2010/main" val="14050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ppt_x"/>
                                          </p:val>
                                        </p:tav>
                                        <p:tav tm="100000">
                                          <p:val>
                                            <p:strVal val="#ppt_x"/>
                                          </p:val>
                                        </p:tav>
                                      </p:tavLst>
                                    </p:anim>
                                    <p:anim calcmode="lin" valueType="num">
                                      <p:cBhvr additive="base">
                                        <p:cTn id="12" dur="750" fill="hold"/>
                                        <p:tgtEl>
                                          <p:spTgt spid="3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decel="10000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25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750" fill="hold"/>
                                        <p:tgtEl>
                                          <p:spTgt spid="48"/>
                                        </p:tgtEl>
                                        <p:attrNameLst>
                                          <p:attrName>ppt_x</p:attrName>
                                        </p:attrNameLst>
                                      </p:cBhvr>
                                      <p:tavLst>
                                        <p:tav tm="0">
                                          <p:val>
                                            <p:strVal val="#ppt_x"/>
                                          </p:val>
                                        </p:tav>
                                        <p:tav tm="100000">
                                          <p:val>
                                            <p:strVal val="#ppt_x"/>
                                          </p:val>
                                        </p:tav>
                                      </p:tavLst>
                                    </p:anim>
                                    <p:anim calcmode="lin" valueType="num">
                                      <p:cBhvr additive="base">
                                        <p:cTn id="21" dur="750" fill="hold"/>
                                        <p:tgtEl>
                                          <p:spTgt spid="4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decel="10000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750" fill="hold"/>
                                        <p:tgtEl>
                                          <p:spTgt spid="39"/>
                                        </p:tgtEl>
                                        <p:attrNameLst>
                                          <p:attrName>ppt_x</p:attrName>
                                        </p:attrNameLst>
                                      </p:cBhvr>
                                      <p:tavLst>
                                        <p:tav tm="0">
                                          <p:val>
                                            <p:strVal val="#ppt_x"/>
                                          </p:val>
                                        </p:tav>
                                        <p:tav tm="100000">
                                          <p:val>
                                            <p:strVal val="#ppt_x"/>
                                          </p:val>
                                        </p:tav>
                                      </p:tavLst>
                                    </p:anim>
                                    <p:anim calcmode="lin" valueType="num">
                                      <p:cBhvr additive="base">
                                        <p:cTn id="26" dur="75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25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750" fill="hold"/>
                                        <p:tgtEl>
                                          <p:spTgt spid="40"/>
                                        </p:tgtEl>
                                        <p:attrNameLst>
                                          <p:attrName>ppt_x</p:attrName>
                                        </p:attrNameLst>
                                      </p:cBhvr>
                                      <p:tavLst>
                                        <p:tav tm="0">
                                          <p:val>
                                            <p:strVal val="#ppt_x"/>
                                          </p:val>
                                        </p:tav>
                                        <p:tav tm="100000">
                                          <p:val>
                                            <p:strVal val="#ppt_x"/>
                                          </p:val>
                                        </p:tav>
                                      </p:tavLst>
                                    </p:anim>
                                    <p:anim calcmode="lin" valueType="num">
                                      <p:cBhvr additive="base">
                                        <p:cTn id="30" dur="75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decel="10000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750" fill="hold"/>
                                        <p:tgtEl>
                                          <p:spTgt spid="41"/>
                                        </p:tgtEl>
                                        <p:attrNameLst>
                                          <p:attrName>ppt_x</p:attrName>
                                        </p:attrNameLst>
                                      </p:cBhvr>
                                      <p:tavLst>
                                        <p:tav tm="0">
                                          <p:val>
                                            <p:strVal val="#ppt_x"/>
                                          </p:val>
                                        </p:tav>
                                        <p:tav tm="100000">
                                          <p:val>
                                            <p:strVal val="#ppt_x"/>
                                          </p:val>
                                        </p:tav>
                                      </p:tavLst>
                                    </p:anim>
                                    <p:anim calcmode="lin" valueType="num">
                                      <p:cBhvr additive="base">
                                        <p:cTn id="35" dur="750" fill="hold"/>
                                        <p:tgtEl>
                                          <p:spTgt spid="41"/>
                                        </p:tgtEl>
                                        <p:attrNameLst>
                                          <p:attrName>ppt_y</p:attrName>
                                        </p:attrNameLst>
                                      </p:cBhvr>
                                      <p:tavLst>
                                        <p:tav tm="0">
                                          <p:val>
                                            <p:strVal val="1+#ppt_h/2"/>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750" fill="hold"/>
                                        <p:tgtEl>
                                          <p:spTgt spid="49"/>
                                        </p:tgtEl>
                                        <p:attrNameLst>
                                          <p:attrName>ppt_x</p:attrName>
                                        </p:attrNameLst>
                                      </p:cBhvr>
                                      <p:tavLst>
                                        <p:tav tm="0">
                                          <p:val>
                                            <p:strVal val="#ppt_x"/>
                                          </p:val>
                                        </p:tav>
                                        <p:tav tm="100000">
                                          <p:val>
                                            <p:strVal val="#ppt_x"/>
                                          </p:val>
                                        </p:tav>
                                      </p:tavLst>
                                    </p:anim>
                                    <p:anim calcmode="lin" valueType="num">
                                      <p:cBhvr additive="base">
                                        <p:cTn id="39" dur="750" fill="hold"/>
                                        <p:tgtEl>
                                          <p:spTgt spid="49"/>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decel="10000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750" fill="hold"/>
                                        <p:tgtEl>
                                          <p:spTgt spid="42"/>
                                        </p:tgtEl>
                                        <p:attrNameLst>
                                          <p:attrName>ppt_x</p:attrName>
                                        </p:attrNameLst>
                                      </p:cBhvr>
                                      <p:tavLst>
                                        <p:tav tm="0">
                                          <p:val>
                                            <p:strVal val="#ppt_x"/>
                                          </p:val>
                                        </p:tav>
                                        <p:tav tm="100000">
                                          <p:val>
                                            <p:strVal val="#ppt_x"/>
                                          </p:val>
                                        </p:tav>
                                      </p:tavLst>
                                    </p:anim>
                                    <p:anim calcmode="lin" valueType="num">
                                      <p:cBhvr additive="base">
                                        <p:cTn id="44" dur="75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750" fill="hold"/>
                                        <p:tgtEl>
                                          <p:spTgt spid="43"/>
                                        </p:tgtEl>
                                        <p:attrNameLst>
                                          <p:attrName>ppt_x</p:attrName>
                                        </p:attrNameLst>
                                      </p:cBhvr>
                                      <p:tavLst>
                                        <p:tav tm="0">
                                          <p:val>
                                            <p:strVal val="#ppt_x"/>
                                          </p:val>
                                        </p:tav>
                                        <p:tav tm="100000">
                                          <p:val>
                                            <p:strVal val="#ppt_x"/>
                                          </p:val>
                                        </p:tav>
                                      </p:tavLst>
                                    </p:anim>
                                    <p:anim calcmode="lin" valueType="num">
                                      <p:cBhvr additive="base">
                                        <p:cTn id="48" dur="750" fill="hold"/>
                                        <p:tgtEl>
                                          <p:spTgt spid="43"/>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2" presetClass="entr" presetSubtype="4" decel="10000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750" fill="hold"/>
                                        <p:tgtEl>
                                          <p:spTgt spid="44"/>
                                        </p:tgtEl>
                                        <p:attrNameLst>
                                          <p:attrName>ppt_x</p:attrName>
                                        </p:attrNameLst>
                                      </p:cBhvr>
                                      <p:tavLst>
                                        <p:tav tm="0">
                                          <p:val>
                                            <p:strVal val="#ppt_x"/>
                                          </p:val>
                                        </p:tav>
                                        <p:tav tm="100000">
                                          <p:val>
                                            <p:strVal val="#ppt_x"/>
                                          </p:val>
                                        </p:tav>
                                      </p:tavLst>
                                    </p:anim>
                                    <p:anim calcmode="lin" valueType="num">
                                      <p:cBhvr additive="base">
                                        <p:cTn id="53" dur="750" fill="hold"/>
                                        <p:tgtEl>
                                          <p:spTgt spid="44"/>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25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750" fill="hold"/>
                                        <p:tgtEl>
                                          <p:spTgt spid="50"/>
                                        </p:tgtEl>
                                        <p:attrNameLst>
                                          <p:attrName>ppt_x</p:attrName>
                                        </p:attrNameLst>
                                      </p:cBhvr>
                                      <p:tavLst>
                                        <p:tav tm="0">
                                          <p:val>
                                            <p:strVal val="#ppt_x"/>
                                          </p:val>
                                        </p:tav>
                                        <p:tav tm="100000">
                                          <p:val>
                                            <p:strVal val="#ppt_x"/>
                                          </p:val>
                                        </p:tav>
                                      </p:tavLst>
                                    </p:anim>
                                    <p:anim calcmode="lin" valueType="num">
                                      <p:cBhvr additive="base">
                                        <p:cTn id="57" dur="750" fill="hold"/>
                                        <p:tgtEl>
                                          <p:spTgt spid="50"/>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2" presetClass="entr" presetSubtype="4"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1+#ppt_h/2"/>
                                          </p:val>
                                        </p:tav>
                                        <p:tav tm="100000">
                                          <p:val>
                                            <p:strVal val="#ppt_y"/>
                                          </p:val>
                                        </p:tav>
                                      </p:tavLst>
                                    </p:anim>
                                  </p:childTnLst>
                                </p:cTn>
                              </p:par>
                              <p:par>
                                <p:cTn id="63" presetID="2" presetClass="entr" presetSubtype="4" decel="100000" fill="hold" grpId="0" nodeType="withEffect">
                                  <p:stCondLst>
                                    <p:cond delay="25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750" fill="hold"/>
                                        <p:tgtEl>
                                          <p:spTgt spid="46"/>
                                        </p:tgtEl>
                                        <p:attrNameLst>
                                          <p:attrName>ppt_x</p:attrName>
                                        </p:attrNameLst>
                                      </p:cBhvr>
                                      <p:tavLst>
                                        <p:tav tm="0">
                                          <p:val>
                                            <p:strVal val="#ppt_x"/>
                                          </p:val>
                                        </p:tav>
                                        <p:tav tm="100000">
                                          <p:val>
                                            <p:strVal val="#ppt_x"/>
                                          </p:val>
                                        </p:tav>
                                      </p:tavLst>
                                    </p:anim>
                                    <p:anim calcmode="lin" valueType="num">
                                      <p:cBhvr additive="base">
                                        <p:cTn id="66" dur="750" fill="hold"/>
                                        <p:tgtEl>
                                          <p:spTgt spid="46"/>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2" presetClass="entr" presetSubtype="4" decel="100000"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750" fill="hold"/>
                                        <p:tgtEl>
                                          <p:spTgt spid="47"/>
                                        </p:tgtEl>
                                        <p:attrNameLst>
                                          <p:attrName>ppt_x</p:attrName>
                                        </p:attrNameLst>
                                      </p:cBhvr>
                                      <p:tavLst>
                                        <p:tav tm="0">
                                          <p:val>
                                            <p:strVal val="#ppt_x"/>
                                          </p:val>
                                        </p:tav>
                                        <p:tav tm="100000">
                                          <p:val>
                                            <p:strVal val="#ppt_x"/>
                                          </p:val>
                                        </p:tav>
                                      </p:tavLst>
                                    </p:anim>
                                    <p:anim calcmode="lin" valueType="num">
                                      <p:cBhvr additive="base">
                                        <p:cTn id="71" dur="750" fill="hold"/>
                                        <p:tgtEl>
                                          <p:spTgt spid="47"/>
                                        </p:tgtEl>
                                        <p:attrNameLst>
                                          <p:attrName>ppt_y</p:attrName>
                                        </p:attrNameLst>
                                      </p:cBhvr>
                                      <p:tavLst>
                                        <p:tav tm="0">
                                          <p:val>
                                            <p:strVal val="1+#ppt_h/2"/>
                                          </p:val>
                                        </p:tav>
                                        <p:tav tm="100000">
                                          <p:val>
                                            <p:strVal val="#ppt_y"/>
                                          </p:val>
                                        </p:tav>
                                      </p:tavLst>
                                    </p:anim>
                                  </p:childTnLst>
                                </p:cTn>
                              </p:par>
                            </p:childTnLst>
                          </p:cTn>
                        </p:par>
                        <p:par>
                          <p:cTn id="72" fill="hold">
                            <p:stCondLst>
                              <p:cond delay="77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P spid="37" grpId="0"/>
      <p:bldP spid="38" grpId="0"/>
      <p:bldGraphic spid="39" grpId="0">
        <p:bldAsOne/>
      </p:bldGraphic>
      <p:bldP spid="40" grpId="0"/>
      <p:bldP spid="41" grpId="0"/>
      <p:bldGraphic spid="42" grpId="0">
        <p:bldAsOne/>
      </p:bldGraphic>
      <p:bldP spid="43" grpId="0"/>
      <p:bldP spid="44" grpId="0"/>
      <p:bldGraphic spid="45" grpId="0">
        <p:bldAsOne/>
      </p:bldGraphic>
      <p:bldP spid="46" grpId="0"/>
      <p:bldP spid="47"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2</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75" name="Freeform 6"/>
          <p:cNvSpPr>
            <a:spLocks/>
          </p:cNvSpPr>
          <p:nvPr/>
        </p:nvSpPr>
        <p:spPr bwMode="auto">
          <a:xfrm>
            <a:off x="4472068" y="2414102"/>
            <a:ext cx="1562064" cy="2707012"/>
          </a:xfrm>
          <a:custGeom>
            <a:avLst/>
            <a:gdLst>
              <a:gd name="T0" fmla="*/ 214 w 471"/>
              <a:gd name="T1" fmla="*/ 309 h 817"/>
              <a:gd name="T2" fmla="*/ 214 w 471"/>
              <a:gd name="T3" fmla="*/ 650 h 817"/>
              <a:gd name="T4" fmla="*/ 237 w 471"/>
              <a:gd name="T5" fmla="*/ 636 h 817"/>
              <a:gd name="T6" fmla="*/ 235 w 471"/>
              <a:gd name="T7" fmla="*/ 682 h 817"/>
              <a:gd name="T8" fmla="*/ 230 w 471"/>
              <a:gd name="T9" fmla="*/ 817 h 817"/>
              <a:gd name="T10" fmla="*/ 116 w 471"/>
              <a:gd name="T11" fmla="*/ 758 h 817"/>
              <a:gd name="T12" fmla="*/ 69 w 471"/>
              <a:gd name="T13" fmla="*/ 733 h 817"/>
              <a:gd name="T14" fmla="*/ 92 w 471"/>
              <a:gd name="T15" fmla="*/ 720 h 817"/>
              <a:gd name="T16" fmla="*/ 92 w 471"/>
              <a:gd name="T17" fmla="*/ 720 h 817"/>
              <a:gd name="T18" fmla="*/ 92 w 471"/>
              <a:gd name="T19" fmla="*/ 239 h 817"/>
              <a:gd name="T20" fmla="*/ 464 w 471"/>
              <a:gd name="T21" fmla="*/ 0 h 817"/>
              <a:gd name="T22" fmla="*/ 356 w 471"/>
              <a:gd name="T23" fmla="*/ 69 h 817"/>
              <a:gd name="T24" fmla="*/ 471 w 471"/>
              <a:gd name="T25" fmla="*/ 141 h 817"/>
              <a:gd name="T26" fmla="*/ 214 w 471"/>
              <a:gd name="T27" fmla="*/ 30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817">
                <a:moveTo>
                  <a:pt x="214" y="309"/>
                </a:moveTo>
                <a:cubicBezTo>
                  <a:pt x="157" y="409"/>
                  <a:pt x="149" y="536"/>
                  <a:pt x="214" y="650"/>
                </a:cubicBezTo>
                <a:cubicBezTo>
                  <a:pt x="237" y="636"/>
                  <a:pt x="237" y="636"/>
                  <a:pt x="237" y="636"/>
                </a:cubicBezTo>
                <a:cubicBezTo>
                  <a:pt x="235" y="682"/>
                  <a:pt x="235" y="682"/>
                  <a:pt x="235" y="682"/>
                </a:cubicBezTo>
                <a:cubicBezTo>
                  <a:pt x="230" y="817"/>
                  <a:pt x="230" y="817"/>
                  <a:pt x="230" y="817"/>
                </a:cubicBezTo>
                <a:cubicBezTo>
                  <a:pt x="116" y="758"/>
                  <a:pt x="116" y="758"/>
                  <a:pt x="116" y="758"/>
                </a:cubicBezTo>
                <a:cubicBezTo>
                  <a:pt x="69" y="733"/>
                  <a:pt x="69" y="733"/>
                  <a:pt x="69" y="733"/>
                </a:cubicBezTo>
                <a:cubicBezTo>
                  <a:pt x="92" y="720"/>
                  <a:pt x="92" y="720"/>
                  <a:pt x="92" y="720"/>
                </a:cubicBezTo>
                <a:cubicBezTo>
                  <a:pt x="92" y="720"/>
                  <a:pt x="92" y="720"/>
                  <a:pt x="92" y="720"/>
                </a:cubicBezTo>
                <a:cubicBezTo>
                  <a:pt x="0" y="560"/>
                  <a:pt x="11" y="379"/>
                  <a:pt x="92" y="239"/>
                </a:cubicBezTo>
                <a:cubicBezTo>
                  <a:pt x="167" y="110"/>
                  <a:pt x="300" y="15"/>
                  <a:pt x="464" y="0"/>
                </a:cubicBezTo>
                <a:cubicBezTo>
                  <a:pt x="356" y="69"/>
                  <a:pt x="356" y="69"/>
                  <a:pt x="356" y="69"/>
                </a:cubicBezTo>
                <a:cubicBezTo>
                  <a:pt x="471" y="141"/>
                  <a:pt x="471" y="141"/>
                  <a:pt x="471" y="141"/>
                </a:cubicBezTo>
                <a:cubicBezTo>
                  <a:pt x="357" y="154"/>
                  <a:pt x="266" y="220"/>
                  <a:pt x="214" y="309"/>
                </a:cubicBezTo>
                <a:close/>
              </a:path>
            </a:pathLst>
          </a:custGeom>
          <a:solidFill>
            <a:schemeClr val="bg1">
              <a:lumMod val="65000"/>
            </a:schemeClr>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76" name="Freeform 8"/>
          <p:cNvSpPr>
            <a:spLocks/>
          </p:cNvSpPr>
          <p:nvPr/>
        </p:nvSpPr>
        <p:spPr bwMode="auto">
          <a:xfrm>
            <a:off x="5652015" y="2324824"/>
            <a:ext cx="2189131" cy="2347291"/>
          </a:xfrm>
          <a:custGeom>
            <a:avLst/>
            <a:gdLst>
              <a:gd name="T0" fmla="*/ 590 w 660"/>
              <a:gd name="T1" fmla="*/ 708 h 708"/>
              <a:gd name="T2" fmla="*/ 585 w 660"/>
              <a:gd name="T3" fmla="*/ 581 h 708"/>
              <a:gd name="T4" fmla="*/ 465 w 660"/>
              <a:gd name="T5" fmla="*/ 643 h 708"/>
              <a:gd name="T6" fmla="*/ 448 w 660"/>
              <a:gd name="T7" fmla="*/ 337 h 708"/>
              <a:gd name="T8" fmla="*/ 153 w 660"/>
              <a:gd name="T9" fmla="*/ 167 h 708"/>
              <a:gd name="T10" fmla="*/ 153 w 660"/>
              <a:gd name="T11" fmla="*/ 194 h 708"/>
              <a:gd name="T12" fmla="*/ 0 w 660"/>
              <a:gd name="T13" fmla="*/ 97 h 708"/>
              <a:gd name="T14" fmla="*/ 153 w 660"/>
              <a:gd name="T15" fmla="*/ 0 h 708"/>
              <a:gd name="T16" fmla="*/ 153 w 660"/>
              <a:gd name="T17" fmla="*/ 26 h 708"/>
              <a:gd name="T18" fmla="*/ 570 w 660"/>
              <a:gd name="T19" fmla="*/ 267 h 708"/>
              <a:gd name="T20" fmla="*/ 590 w 660"/>
              <a:gd name="T21"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0" h="708">
                <a:moveTo>
                  <a:pt x="590" y="708"/>
                </a:moveTo>
                <a:cubicBezTo>
                  <a:pt x="585" y="581"/>
                  <a:pt x="585" y="581"/>
                  <a:pt x="585" y="581"/>
                </a:cubicBezTo>
                <a:cubicBezTo>
                  <a:pt x="465" y="643"/>
                  <a:pt x="465" y="643"/>
                  <a:pt x="465" y="643"/>
                </a:cubicBezTo>
                <a:cubicBezTo>
                  <a:pt x="511" y="539"/>
                  <a:pt x="499" y="427"/>
                  <a:pt x="448" y="337"/>
                </a:cubicBezTo>
                <a:cubicBezTo>
                  <a:pt x="390" y="238"/>
                  <a:pt x="284" y="167"/>
                  <a:pt x="153" y="167"/>
                </a:cubicBezTo>
                <a:cubicBezTo>
                  <a:pt x="153" y="194"/>
                  <a:pt x="153" y="194"/>
                  <a:pt x="153" y="194"/>
                </a:cubicBezTo>
                <a:cubicBezTo>
                  <a:pt x="0" y="97"/>
                  <a:pt x="0" y="97"/>
                  <a:pt x="0" y="97"/>
                </a:cubicBezTo>
                <a:cubicBezTo>
                  <a:pt x="153" y="0"/>
                  <a:pt x="153" y="0"/>
                  <a:pt x="153" y="0"/>
                </a:cubicBezTo>
                <a:cubicBezTo>
                  <a:pt x="153" y="26"/>
                  <a:pt x="153" y="26"/>
                  <a:pt x="153" y="26"/>
                </a:cubicBezTo>
                <a:cubicBezTo>
                  <a:pt x="338" y="26"/>
                  <a:pt x="489" y="127"/>
                  <a:pt x="570" y="267"/>
                </a:cubicBezTo>
                <a:cubicBezTo>
                  <a:pt x="644" y="396"/>
                  <a:pt x="660" y="558"/>
                  <a:pt x="590" y="708"/>
                </a:cubicBezTo>
                <a:close/>
              </a:path>
            </a:pathLst>
          </a:custGeom>
          <a:solidFill>
            <a:srgbClr val="040E18"/>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77" name="Freeform 7"/>
          <p:cNvSpPr>
            <a:spLocks/>
          </p:cNvSpPr>
          <p:nvPr/>
        </p:nvSpPr>
        <p:spPr bwMode="auto">
          <a:xfrm>
            <a:off x="4856985" y="4250806"/>
            <a:ext cx="2761608" cy="1352108"/>
          </a:xfrm>
          <a:custGeom>
            <a:avLst/>
            <a:gdLst>
              <a:gd name="T0" fmla="*/ 833 w 833"/>
              <a:gd name="T1" fmla="*/ 180 h 408"/>
              <a:gd name="T2" fmla="*/ 810 w 833"/>
              <a:gd name="T3" fmla="*/ 167 h 408"/>
              <a:gd name="T4" fmla="*/ 393 w 833"/>
              <a:gd name="T5" fmla="*/ 408 h 408"/>
              <a:gd name="T6" fmla="*/ 0 w 833"/>
              <a:gd name="T7" fmla="*/ 205 h 408"/>
              <a:gd name="T8" fmla="*/ 114 w 833"/>
              <a:gd name="T9" fmla="*/ 264 h 408"/>
              <a:gd name="T10" fmla="*/ 119 w 833"/>
              <a:gd name="T11" fmla="*/ 129 h 408"/>
              <a:gd name="T12" fmla="*/ 393 w 833"/>
              <a:gd name="T13" fmla="*/ 267 h 408"/>
              <a:gd name="T14" fmla="*/ 688 w 833"/>
              <a:gd name="T15" fmla="*/ 97 h 408"/>
              <a:gd name="T16" fmla="*/ 665 w 833"/>
              <a:gd name="T17" fmla="*/ 83 h 408"/>
              <a:gd name="T18" fmla="*/ 825 w 833"/>
              <a:gd name="T19" fmla="*/ 0 h 408"/>
              <a:gd name="T20" fmla="*/ 833 w 833"/>
              <a:gd name="T21"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08">
                <a:moveTo>
                  <a:pt x="833" y="180"/>
                </a:moveTo>
                <a:cubicBezTo>
                  <a:pt x="810" y="167"/>
                  <a:pt x="810" y="167"/>
                  <a:pt x="810" y="167"/>
                </a:cubicBezTo>
                <a:cubicBezTo>
                  <a:pt x="717" y="327"/>
                  <a:pt x="555" y="408"/>
                  <a:pt x="393" y="408"/>
                </a:cubicBezTo>
                <a:cubicBezTo>
                  <a:pt x="244" y="408"/>
                  <a:pt x="96" y="340"/>
                  <a:pt x="0" y="205"/>
                </a:cubicBezTo>
                <a:cubicBezTo>
                  <a:pt x="114" y="264"/>
                  <a:pt x="114" y="264"/>
                  <a:pt x="114" y="264"/>
                </a:cubicBezTo>
                <a:cubicBezTo>
                  <a:pt x="119" y="129"/>
                  <a:pt x="119" y="129"/>
                  <a:pt x="119" y="129"/>
                </a:cubicBezTo>
                <a:cubicBezTo>
                  <a:pt x="187" y="221"/>
                  <a:pt x="290" y="267"/>
                  <a:pt x="393" y="267"/>
                </a:cubicBezTo>
                <a:cubicBezTo>
                  <a:pt x="508" y="267"/>
                  <a:pt x="622" y="210"/>
                  <a:pt x="688" y="97"/>
                </a:cubicBezTo>
                <a:cubicBezTo>
                  <a:pt x="665" y="83"/>
                  <a:pt x="665" y="83"/>
                  <a:pt x="665" y="83"/>
                </a:cubicBezTo>
                <a:cubicBezTo>
                  <a:pt x="825" y="0"/>
                  <a:pt x="825" y="0"/>
                  <a:pt x="825" y="0"/>
                </a:cubicBezTo>
                <a:lnTo>
                  <a:pt x="833" y="180"/>
                </a:lnTo>
                <a:close/>
              </a:path>
            </a:pathLst>
          </a:custGeom>
          <a:solidFill>
            <a:srgbClr val="317C8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r>
              <a:rPr lang="en-US" altLang="ko-KR" sz="1200" b="1" dirty="0">
                <a:noFill/>
                <a:latin typeface="Roboto condensed"/>
                <a:cs typeface="Roboto condensed"/>
              </a:rPr>
              <a:t>-25</a:t>
            </a:r>
            <a:endParaRPr lang="ko-KR" altLang="en-US" sz="1200" b="1" dirty="0">
              <a:noFill/>
              <a:latin typeface="Roboto condensed"/>
              <a:cs typeface="Roboto condensed"/>
            </a:endParaRPr>
          </a:p>
        </p:txBody>
      </p:sp>
      <p:sp>
        <p:nvSpPr>
          <p:cNvPr id="78" name="TextBox 62"/>
          <p:cNvSpPr txBox="1"/>
          <p:nvPr/>
        </p:nvSpPr>
        <p:spPr>
          <a:xfrm rot="14075995">
            <a:off x="4919686" y="2690157"/>
            <a:ext cx="2589181" cy="2588000"/>
          </a:xfrm>
          <a:prstGeom prst="rect">
            <a:avLst/>
          </a:prstGeom>
          <a:noFill/>
          <a:extLst>
            <a:ext uri="{909E8E84-426E-40DD-AFC4-6F175D3DCCD1}">
              <a14:hiddenFill xmlns:a14="http://schemas.microsoft.com/office/drawing/2010/main">
                <a:solidFill>
                  <a:scrgbClr r="0" g="0" b="0"/>
                </a:solidFill>
              </a14:hiddenFill>
            </a:ext>
          </a:extLst>
        </p:spPr>
        <p:txBody>
          <a:bodyPr spcFirstLastPara="1" wrap="square" lIns="0" tIns="0" rIns="0" bIns="0" numCol="1" rtlCol="0" anchor="t" anchorCtr="0">
            <a:prstTxWarp prst="textArchUp">
              <a:avLst>
                <a:gd name="adj" fmla="val 1668248"/>
              </a:avLst>
            </a:prstTxWarp>
            <a:spAutoFit/>
          </a:bodyPr>
          <a:lstStyle/>
          <a:p>
            <a:pPr algn="ctr">
              <a:spcAft>
                <a:spcPct val="0"/>
              </a:spcAft>
            </a:pPr>
            <a:r>
              <a:rPr lang="en-US" altLang="ko-KR" sz="1333" dirty="0">
                <a:solidFill>
                  <a:schemeClr val="bg1"/>
                </a:solidFill>
                <a:latin typeface="Roboto condensed"/>
                <a:ea typeface="Roboto Light" pitchFamily="2" charset="0"/>
                <a:cs typeface="Roboto condensed"/>
              </a:rPr>
              <a:t>Lorem ipsum dolor</a:t>
            </a:r>
            <a:endParaRPr lang="ko-KR" altLang="en-US" sz="1333" dirty="0">
              <a:solidFill>
                <a:schemeClr val="bg1"/>
              </a:solidFill>
              <a:latin typeface="Roboto condensed"/>
              <a:ea typeface="Roboto Light" pitchFamily="2" charset="0"/>
              <a:cs typeface="Roboto condensed"/>
            </a:endParaRPr>
          </a:p>
        </p:txBody>
      </p:sp>
      <p:sp>
        <p:nvSpPr>
          <p:cNvPr id="79" name="TextBox 63"/>
          <p:cNvSpPr txBox="1"/>
          <p:nvPr/>
        </p:nvSpPr>
        <p:spPr>
          <a:xfrm rot="6744775">
            <a:off x="4816531" y="2675701"/>
            <a:ext cx="2589181" cy="2588000"/>
          </a:xfrm>
          <a:prstGeom prst="rect">
            <a:avLst/>
          </a:prstGeom>
          <a:noFill/>
          <a:extLst>
            <a:ext uri="{909E8E84-426E-40DD-AFC4-6F175D3DCCD1}">
              <a14:hiddenFill xmlns:a14="http://schemas.microsoft.com/office/drawing/2010/main">
                <a:solidFill>
                  <a:scrgbClr r="0" g="0" b="0"/>
                </a:solidFill>
              </a14:hiddenFill>
            </a:ext>
          </a:extLst>
        </p:spPr>
        <p:txBody>
          <a:bodyPr spcFirstLastPara="1" wrap="square" lIns="0" tIns="0" rIns="0" bIns="0" numCol="1" rtlCol="0" anchor="t" anchorCtr="0">
            <a:prstTxWarp prst="textArchUp">
              <a:avLst>
                <a:gd name="adj" fmla="val 1668248"/>
              </a:avLst>
            </a:prstTxWarp>
            <a:spAutoFit/>
          </a:bodyPr>
          <a:lstStyle/>
          <a:p>
            <a:pPr algn="ctr">
              <a:spcAft>
                <a:spcPct val="0"/>
              </a:spcAft>
            </a:pPr>
            <a:r>
              <a:rPr lang="en-US" altLang="ko-KR" sz="1333" dirty="0">
                <a:solidFill>
                  <a:schemeClr val="bg1"/>
                </a:solidFill>
                <a:latin typeface="Roboto condensed"/>
                <a:ea typeface="Roboto Light" pitchFamily="2" charset="0"/>
                <a:cs typeface="Roboto condensed"/>
              </a:rPr>
              <a:t>Lorem ipsum dolor</a:t>
            </a:r>
            <a:endParaRPr lang="ko-KR" altLang="en-US" sz="1333" dirty="0">
              <a:solidFill>
                <a:schemeClr val="bg1"/>
              </a:solidFill>
              <a:latin typeface="Roboto condensed"/>
              <a:ea typeface="Roboto Light" pitchFamily="2" charset="0"/>
              <a:cs typeface="Roboto condensed"/>
            </a:endParaRPr>
          </a:p>
        </p:txBody>
      </p:sp>
      <p:sp>
        <p:nvSpPr>
          <p:cNvPr id="80" name="TextBox 64"/>
          <p:cNvSpPr txBox="1"/>
          <p:nvPr/>
        </p:nvSpPr>
        <p:spPr>
          <a:xfrm rot="21059469">
            <a:off x="4870363" y="2794303"/>
            <a:ext cx="2589183" cy="2587999"/>
          </a:xfrm>
          <a:prstGeom prst="rect">
            <a:avLst/>
          </a:prstGeom>
          <a:noFill/>
          <a:extLst>
            <a:ext uri="{909E8E84-426E-40DD-AFC4-6F175D3DCCD1}">
              <a14:hiddenFill xmlns:a14="http://schemas.microsoft.com/office/drawing/2010/main">
                <a:solidFill>
                  <a:scrgbClr r="0" g="0" b="0"/>
                </a:solidFill>
              </a14:hiddenFill>
            </a:ext>
          </a:extLst>
        </p:spPr>
        <p:txBody>
          <a:bodyPr spcFirstLastPara="1" wrap="square" lIns="0" tIns="0" rIns="0" bIns="0" numCol="1" rtlCol="0" anchor="t" anchorCtr="0">
            <a:prstTxWarp prst="textArchDown">
              <a:avLst>
                <a:gd name="adj" fmla="val 1399647"/>
              </a:avLst>
            </a:prstTxWarp>
            <a:spAutoFit/>
          </a:bodyPr>
          <a:lstStyle/>
          <a:p>
            <a:pPr algn="ctr">
              <a:spcAft>
                <a:spcPct val="0"/>
              </a:spcAft>
            </a:pPr>
            <a:r>
              <a:rPr lang="en-US" altLang="ko-KR" sz="1333" dirty="0">
                <a:solidFill>
                  <a:schemeClr val="bg1"/>
                </a:solidFill>
                <a:latin typeface="Roboto condensed"/>
                <a:ea typeface="Roboto Light" pitchFamily="2" charset="0"/>
                <a:cs typeface="Roboto condensed"/>
              </a:rPr>
              <a:t>Lorem ipsum dolor</a:t>
            </a:r>
            <a:endParaRPr lang="ko-KR" altLang="en-US" sz="1333" dirty="0">
              <a:solidFill>
                <a:schemeClr val="bg1"/>
              </a:solidFill>
              <a:latin typeface="Roboto condensed"/>
              <a:ea typeface="Roboto Light" pitchFamily="2" charset="0"/>
              <a:cs typeface="Roboto condensed"/>
            </a:endParaRPr>
          </a:p>
        </p:txBody>
      </p:sp>
      <p:sp>
        <p:nvSpPr>
          <p:cNvPr id="81" name="TextBox 65"/>
          <p:cNvSpPr txBox="1"/>
          <p:nvPr/>
        </p:nvSpPr>
        <p:spPr>
          <a:xfrm>
            <a:off x="4952881" y="3356499"/>
            <a:ext cx="2414449" cy="1455167"/>
          </a:xfrm>
          <a:prstGeom prst="rect">
            <a:avLst/>
          </a:prstGeom>
          <a:noFill/>
        </p:spPr>
        <p:txBody>
          <a:bodyPr wrap="square" lIns="0" tIns="0" rIns="0" bIns="0" rtlCol="0" anchor="ctr">
            <a:noAutofit/>
          </a:bodyPr>
          <a:lstStyle/>
          <a:p>
            <a:pPr lvl="0" algn="ctr">
              <a:lnSpc>
                <a:spcPct val="70000"/>
              </a:lnSpc>
            </a:pPr>
            <a:r>
              <a:rPr lang="en-US" altLang="ko-KR" sz="3200" b="1" dirty="0">
                <a:solidFill>
                  <a:schemeClr val="tx1">
                    <a:lumMod val="50000"/>
                    <a:lumOff val="50000"/>
                  </a:schemeClr>
                </a:solidFill>
                <a:latin typeface="Roboto condensed bold"/>
                <a:ea typeface="Roboto Condensed Regular"/>
                <a:cs typeface="Roboto condensed bold"/>
              </a:rPr>
              <a:t>Vision </a:t>
            </a:r>
          </a:p>
          <a:p>
            <a:pPr lvl="0" algn="ctr">
              <a:lnSpc>
                <a:spcPct val="70000"/>
              </a:lnSpc>
            </a:pPr>
            <a:r>
              <a:rPr lang="en-US" altLang="ko-KR" sz="3200" b="1" dirty="0">
                <a:solidFill>
                  <a:schemeClr val="tx1">
                    <a:lumMod val="50000"/>
                    <a:lumOff val="50000"/>
                  </a:schemeClr>
                </a:solidFill>
                <a:latin typeface="Roboto condensed bold"/>
                <a:ea typeface="Roboto Condensed Regular"/>
                <a:cs typeface="Roboto condensed bold"/>
              </a:rPr>
              <a:t>&amp; </a:t>
            </a:r>
          </a:p>
          <a:p>
            <a:pPr lvl="0" algn="ctr">
              <a:lnSpc>
                <a:spcPct val="70000"/>
              </a:lnSpc>
            </a:pPr>
            <a:r>
              <a:rPr lang="en-US" altLang="ko-KR" sz="3200" b="1" dirty="0">
                <a:solidFill>
                  <a:schemeClr val="tx1">
                    <a:lumMod val="50000"/>
                    <a:lumOff val="50000"/>
                  </a:schemeClr>
                </a:solidFill>
                <a:latin typeface="Roboto condensed bold"/>
                <a:ea typeface="Roboto Condensed Regular"/>
                <a:cs typeface="Roboto condensed bold"/>
              </a:rPr>
              <a:t>MiSsion</a:t>
            </a:r>
            <a:endParaRPr lang="nb-NO" altLang="ko-KR" sz="3200" b="1" dirty="0">
              <a:solidFill>
                <a:schemeClr val="tx1">
                  <a:lumMod val="50000"/>
                  <a:lumOff val="50000"/>
                </a:schemeClr>
              </a:solidFill>
              <a:latin typeface="Roboto condensed bold"/>
              <a:ea typeface="Roboto Light" pitchFamily="2" charset="0"/>
              <a:cs typeface="Roboto condensed bold"/>
            </a:endParaRPr>
          </a:p>
        </p:txBody>
      </p:sp>
      <p:sp>
        <p:nvSpPr>
          <p:cNvPr id="82" name="모서리가 둥근 직사각형 173"/>
          <p:cNvSpPr/>
          <p:nvPr/>
        </p:nvSpPr>
        <p:spPr>
          <a:xfrm>
            <a:off x="8815869" y="2081278"/>
            <a:ext cx="2817331" cy="1329265"/>
          </a:xfrm>
          <a:prstGeom prst="roundRect">
            <a:avLst>
              <a:gd name="adj" fmla="val 3410"/>
            </a:avLst>
          </a:prstGeom>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067" b="1" dirty="0">
              <a:gradFill>
                <a:gsLst>
                  <a:gs pos="0">
                    <a:schemeClr val="tx2"/>
                  </a:gs>
                  <a:gs pos="100000">
                    <a:schemeClr val="tx2"/>
                  </a:gs>
                </a:gsLst>
                <a:lin ang="5400000" scaled="0"/>
              </a:gradFill>
              <a:latin typeface="Roboto Condensed Regular"/>
            </a:endParaRPr>
          </a:p>
        </p:txBody>
      </p:sp>
      <p:sp>
        <p:nvSpPr>
          <p:cNvPr id="83" name="TextBox 78"/>
          <p:cNvSpPr txBox="1"/>
          <p:nvPr/>
        </p:nvSpPr>
        <p:spPr>
          <a:xfrm>
            <a:off x="9562515" y="2237195"/>
            <a:ext cx="2070685" cy="1076971"/>
          </a:xfrm>
          <a:prstGeom prst="rect">
            <a:avLst/>
          </a:prstGeom>
          <a:noFill/>
        </p:spPr>
        <p:txBody>
          <a:bodyPr wrap="square" lIns="0" tIns="0" rIns="0" bIns="0" rtlCol="0">
            <a:noAutofit/>
          </a:bodyPr>
          <a:lstStyle/>
          <a:p>
            <a:pPr marL="118530" indent="-118530">
              <a:lnSpc>
                <a:spcPct val="120000"/>
              </a:lnSpc>
              <a:spcAft>
                <a:spcPts val="400"/>
              </a:spcAft>
              <a:buClr>
                <a:schemeClr val="accent1"/>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a:p>
            <a:pPr marL="118530" indent="-118530">
              <a:lnSpc>
                <a:spcPct val="120000"/>
              </a:lnSpc>
              <a:spcAft>
                <a:spcPts val="400"/>
              </a:spcAft>
              <a:buClr>
                <a:schemeClr val="accent1"/>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Integer nec odio. Praesent libero. </a:t>
            </a:r>
          </a:p>
          <a:p>
            <a:pPr marL="118530" indent="-118530">
              <a:lnSpc>
                <a:spcPct val="120000"/>
              </a:lnSpc>
              <a:spcAft>
                <a:spcPts val="400"/>
              </a:spcAft>
              <a:buClr>
                <a:schemeClr val="accent1"/>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Sed cursus ante dapibus diam. </a:t>
            </a:r>
          </a:p>
          <a:p>
            <a:pPr marL="118530" indent="-118530">
              <a:lnSpc>
                <a:spcPct val="120000"/>
              </a:lnSpc>
              <a:spcAft>
                <a:spcPts val="400"/>
              </a:spcAft>
              <a:buClr>
                <a:schemeClr val="accent1"/>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p:txBody>
      </p:sp>
      <p:sp>
        <p:nvSpPr>
          <p:cNvPr id="84" name="타원 169"/>
          <p:cNvSpPr/>
          <p:nvPr/>
        </p:nvSpPr>
        <p:spPr>
          <a:xfrm>
            <a:off x="8729356" y="2654315"/>
            <a:ext cx="183189" cy="183189"/>
          </a:xfrm>
          <a:prstGeom prst="ellipse">
            <a:avLst/>
          </a:prstGeom>
          <a:solidFill>
            <a:srgbClr val="A6A6A6"/>
          </a:solidFill>
          <a:ln w="3175"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sp>
        <p:nvSpPr>
          <p:cNvPr id="85" name="Freeform 8"/>
          <p:cNvSpPr>
            <a:spLocks noEditPoints="1"/>
          </p:cNvSpPr>
          <p:nvPr/>
        </p:nvSpPr>
        <p:spPr bwMode="auto">
          <a:xfrm>
            <a:off x="9031079" y="2503381"/>
            <a:ext cx="393917" cy="391052"/>
          </a:xfrm>
          <a:custGeom>
            <a:avLst/>
            <a:gdLst/>
            <a:ahLst/>
            <a:cxnLst>
              <a:cxn ang="0">
                <a:pos x="88" y="123"/>
              </a:cxn>
              <a:cxn ang="0">
                <a:pos x="91" y="123"/>
              </a:cxn>
              <a:cxn ang="0">
                <a:pos x="104" y="115"/>
              </a:cxn>
              <a:cxn ang="0">
                <a:pos x="76" y="115"/>
              </a:cxn>
              <a:cxn ang="0">
                <a:pos x="88" y="123"/>
              </a:cxn>
              <a:cxn ang="0">
                <a:pos x="63" y="106"/>
              </a:cxn>
              <a:cxn ang="0">
                <a:pos x="117" y="106"/>
              </a:cxn>
              <a:cxn ang="0">
                <a:pos x="129" y="98"/>
              </a:cxn>
              <a:cxn ang="0">
                <a:pos x="51" y="98"/>
              </a:cxn>
              <a:cxn ang="0">
                <a:pos x="63" y="106"/>
              </a:cxn>
              <a:cxn ang="0">
                <a:pos x="175" y="56"/>
              </a:cxn>
              <a:cxn ang="0">
                <a:pos x="96" y="2"/>
              </a:cxn>
              <a:cxn ang="0">
                <a:pos x="83" y="2"/>
              </a:cxn>
              <a:cxn ang="0">
                <a:pos x="5" y="56"/>
              </a:cxn>
              <a:cxn ang="0">
                <a:pos x="0" y="65"/>
              </a:cxn>
              <a:cxn ang="0">
                <a:pos x="0" y="167"/>
              </a:cxn>
              <a:cxn ang="0">
                <a:pos x="11" y="178"/>
              </a:cxn>
              <a:cxn ang="0">
                <a:pos x="168" y="178"/>
              </a:cxn>
              <a:cxn ang="0">
                <a:pos x="180" y="167"/>
              </a:cxn>
              <a:cxn ang="0">
                <a:pos x="180" y="65"/>
              </a:cxn>
              <a:cxn ang="0">
                <a:pos x="175" y="56"/>
              </a:cxn>
              <a:cxn ang="0">
                <a:pos x="168" y="81"/>
              </a:cxn>
              <a:cxn ang="0">
                <a:pos x="90" y="134"/>
              </a:cxn>
              <a:cxn ang="0">
                <a:pos x="11" y="81"/>
              </a:cxn>
              <a:cxn ang="0">
                <a:pos x="11" y="70"/>
              </a:cxn>
              <a:cxn ang="0">
                <a:pos x="17" y="65"/>
              </a:cxn>
              <a:cxn ang="0">
                <a:pos x="163" y="65"/>
              </a:cxn>
              <a:cxn ang="0">
                <a:pos x="168" y="70"/>
              </a:cxn>
              <a:cxn ang="0">
                <a:pos x="168" y="81"/>
              </a:cxn>
              <a:cxn ang="0">
                <a:pos x="36" y="88"/>
              </a:cxn>
              <a:cxn ang="0">
                <a:pos x="38" y="89"/>
              </a:cxn>
              <a:cxn ang="0">
                <a:pos x="142" y="89"/>
              </a:cxn>
              <a:cxn ang="0">
                <a:pos x="143" y="88"/>
              </a:cxn>
              <a:cxn ang="0">
                <a:pos x="143" y="81"/>
              </a:cxn>
              <a:cxn ang="0">
                <a:pos x="36" y="81"/>
              </a:cxn>
              <a:cxn ang="0">
                <a:pos x="36" y="88"/>
              </a:cxn>
            </a:cxnLst>
            <a:rect l="0" t="0" r="r" b="b"/>
            <a:pathLst>
              <a:path w="180" h="178">
                <a:moveTo>
                  <a:pt x="88" y="123"/>
                </a:moveTo>
                <a:cubicBezTo>
                  <a:pt x="91" y="123"/>
                  <a:pt x="91" y="123"/>
                  <a:pt x="91" y="123"/>
                </a:cubicBezTo>
                <a:cubicBezTo>
                  <a:pt x="104" y="115"/>
                  <a:pt x="104" y="115"/>
                  <a:pt x="104" y="115"/>
                </a:cubicBezTo>
                <a:cubicBezTo>
                  <a:pt x="76" y="115"/>
                  <a:pt x="76" y="115"/>
                  <a:pt x="76" y="115"/>
                </a:cubicBezTo>
                <a:lnTo>
                  <a:pt x="88" y="123"/>
                </a:lnTo>
                <a:close/>
                <a:moveTo>
                  <a:pt x="63" y="106"/>
                </a:moveTo>
                <a:cubicBezTo>
                  <a:pt x="117" y="106"/>
                  <a:pt x="117" y="106"/>
                  <a:pt x="117" y="106"/>
                </a:cubicBezTo>
                <a:cubicBezTo>
                  <a:pt x="129" y="98"/>
                  <a:pt x="129" y="98"/>
                  <a:pt x="129" y="98"/>
                </a:cubicBezTo>
                <a:cubicBezTo>
                  <a:pt x="51" y="98"/>
                  <a:pt x="51" y="98"/>
                  <a:pt x="51" y="98"/>
                </a:cubicBezTo>
                <a:lnTo>
                  <a:pt x="63" y="106"/>
                </a:lnTo>
                <a:close/>
                <a:moveTo>
                  <a:pt x="175" y="56"/>
                </a:moveTo>
                <a:cubicBezTo>
                  <a:pt x="96" y="2"/>
                  <a:pt x="96" y="2"/>
                  <a:pt x="96" y="2"/>
                </a:cubicBezTo>
                <a:cubicBezTo>
                  <a:pt x="92" y="0"/>
                  <a:pt x="87" y="0"/>
                  <a:pt x="83" y="2"/>
                </a:cubicBezTo>
                <a:cubicBezTo>
                  <a:pt x="5" y="56"/>
                  <a:pt x="5" y="56"/>
                  <a:pt x="5" y="56"/>
                </a:cubicBezTo>
                <a:cubicBezTo>
                  <a:pt x="2" y="58"/>
                  <a:pt x="0" y="61"/>
                  <a:pt x="0" y="65"/>
                </a:cubicBezTo>
                <a:cubicBezTo>
                  <a:pt x="0" y="167"/>
                  <a:pt x="0" y="167"/>
                  <a:pt x="0" y="167"/>
                </a:cubicBezTo>
                <a:cubicBezTo>
                  <a:pt x="0" y="173"/>
                  <a:pt x="5" y="178"/>
                  <a:pt x="11" y="178"/>
                </a:cubicBezTo>
                <a:cubicBezTo>
                  <a:pt x="168" y="178"/>
                  <a:pt x="168" y="178"/>
                  <a:pt x="168" y="178"/>
                </a:cubicBezTo>
                <a:cubicBezTo>
                  <a:pt x="175" y="178"/>
                  <a:pt x="180" y="173"/>
                  <a:pt x="180" y="167"/>
                </a:cubicBezTo>
                <a:cubicBezTo>
                  <a:pt x="180" y="65"/>
                  <a:pt x="180" y="65"/>
                  <a:pt x="180" y="65"/>
                </a:cubicBezTo>
                <a:cubicBezTo>
                  <a:pt x="180" y="61"/>
                  <a:pt x="178" y="58"/>
                  <a:pt x="175" y="56"/>
                </a:cubicBezTo>
                <a:close/>
                <a:moveTo>
                  <a:pt x="168" y="81"/>
                </a:moveTo>
                <a:cubicBezTo>
                  <a:pt x="90" y="134"/>
                  <a:pt x="90" y="134"/>
                  <a:pt x="90" y="134"/>
                </a:cubicBezTo>
                <a:cubicBezTo>
                  <a:pt x="11" y="81"/>
                  <a:pt x="11" y="81"/>
                  <a:pt x="11" y="81"/>
                </a:cubicBezTo>
                <a:cubicBezTo>
                  <a:pt x="11" y="70"/>
                  <a:pt x="11" y="70"/>
                  <a:pt x="11" y="70"/>
                </a:cubicBezTo>
                <a:cubicBezTo>
                  <a:pt x="11" y="67"/>
                  <a:pt x="14" y="65"/>
                  <a:pt x="17" y="65"/>
                </a:cubicBezTo>
                <a:cubicBezTo>
                  <a:pt x="163" y="65"/>
                  <a:pt x="163" y="65"/>
                  <a:pt x="163" y="65"/>
                </a:cubicBezTo>
                <a:cubicBezTo>
                  <a:pt x="166" y="65"/>
                  <a:pt x="168" y="67"/>
                  <a:pt x="168" y="70"/>
                </a:cubicBezTo>
                <a:lnTo>
                  <a:pt x="168" y="81"/>
                </a:lnTo>
                <a:close/>
                <a:moveTo>
                  <a:pt x="36" y="88"/>
                </a:moveTo>
                <a:cubicBezTo>
                  <a:pt x="38" y="89"/>
                  <a:pt x="38" y="89"/>
                  <a:pt x="38" y="89"/>
                </a:cubicBezTo>
                <a:cubicBezTo>
                  <a:pt x="142" y="89"/>
                  <a:pt x="142" y="89"/>
                  <a:pt x="142" y="89"/>
                </a:cubicBezTo>
                <a:cubicBezTo>
                  <a:pt x="143" y="88"/>
                  <a:pt x="143" y="88"/>
                  <a:pt x="143" y="88"/>
                </a:cubicBezTo>
                <a:cubicBezTo>
                  <a:pt x="143" y="81"/>
                  <a:pt x="143" y="81"/>
                  <a:pt x="143" y="81"/>
                </a:cubicBezTo>
                <a:cubicBezTo>
                  <a:pt x="36" y="81"/>
                  <a:pt x="36" y="81"/>
                  <a:pt x="36" y="81"/>
                </a:cubicBezTo>
                <a:lnTo>
                  <a:pt x="36" y="88"/>
                </a:lnTo>
                <a:close/>
              </a:path>
            </a:pathLst>
          </a:custGeom>
          <a:solidFill>
            <a:srgbClr val="A6A6A6"/>
          </a:solidFill>
          <a:ln w="9525">
            <a:noFill/>
            <a:round/>
            <a:headEnd/>
            <a:tailEnd/>
          </a:ln>
        </p:spPr>
        <p:txBody>
          <a:bodyPr vert="horz" wrap="square" lIns="121920" tIns="60960" rIns="121920" bIns="60960" numCol="1" anchor="t" anchorCtr="0" compatLnSpc="1">
            <a:prstTxWarp prst="textNoShape">
              <a:avLst/>
            </a:prstTxWarp>
          </a:bodyPr>
          <a:lstStyle/>
          <a:p>
            <a:endParaRPr lang="ko-KR" altLang="en-US" sz="2400"/>
          </a:p>
        </p:txBody>
      </p:sp>
      <p:sp>
        <p:nvSpPr>
          <p:cNvPr id="86" name="타원 169"/>
          <p:cNvSpPr/>
          <p:nvPr/>
        </p:nvSpPr>
        <p:spPr>
          <a:xfrm>
            <a:off x="8773949" y="2698907"/>
            <a:ext cx="94007" cy="94007"/>
          </a:xfrm>
          <a:prstGeom prst="ellipse">
            <a:avLst/>
          </a:prstGeom>
          <a:solidFill>
            <a:srgbClr val="A6A6A6"/>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cxnSp>
        <p:nvCxnSpPr>
          <p:cNvPr id="87" name="직선 연결선 250"/>
          <p:cNvCxnSpPr/>
          <p:nvPr/>
        </p:nvCxnSpPr>
        <p:spPr>
          <a:xfrm>
            <a:off x="8339667" y="2749581"/>
            <a:ext cx="372533" cy="0"/>
          </a:xfrm>
          <a:prstGeom prst="line">
            <a:avLst/>
          </a:prstGeom>
          <a:ln w="6350">
            <a:solidFill>
              <a:srgbClr val="A6A6A6"/>
            </a:solidFill>
            <a:prstDash val="dash"/>
          </a:ln>
        </p:spPr>
        <p:style>
          <a:lnRef idx="1">
            <a:schemeClr val="accent1"/>
          </a:lnRef>
          <a:fillRef idx="0">
            <a:schemeClr val="accent1"/>
          </a:fillRef>
          <a:effectRef idx="0">
            <a:schemeClr val="accent1"/>
          </a:effectRef>
          <a:fontRef idx="minor">
            <a:schemeClr val="tx1"/>
          </a:fontRef>
        </p:style>
      </p:cxnSp>
      <p:cxnSp>
        <p:nvCxnSpPr>
          <p:cNvPr id="88" name="직선 연결선 250"/>
          <p:cNvCxnSpPr/>
          <p:nvPr/>
        </p:nvCxnSpPr>
        <p:spPr>
          <a:xfrm>
            <a:off x="8339667" y="1963781"/>
            <a:ext cx="0" cy="785800"/>
          </a:xfrm>
          <a:prstGeom prst="line">
            <a:avLst/>
          </a:prstGeom>
          <a:ln w="6350">
            <a:solidFill>
              <a:srgbClr val="A6A6A6"/>
            </a:solidFill>
            <a:prstDash val="dash"/>
          </a:ln>
        </p:spPr>
        <p:style>
          <a:lnRef idx="1">
            <a:schemeClr val="accent1"/>
          </a:lnRef>
          <a:fillRef idx="0">
            <a:schemeClr val="accent1"/>
          </a:fillRef>
          <a:effectRef idx="0">
            <a:schemeClr val="accent1"/>
          </a:effectRef>
          <a:fontRef idx="minor">
            <a:schemeClr val="tx1"/>
          </a:fontRef>
        </p:style>
      </p:cxnSp>
      <p:cxnSp>
        <p:nvCxnSpPr>
          <p:cNvPr id="89" name="직선 연결선 250"/>
          <p:cNvCxnSpPr/>
          <p:nvPr/>
        </p:nvCxnSpPr>
        <p:spPr>
          <a:xfrm>
            <a:off x="5317067" y="1963781"/>
            <a:ext cx="3022600" cy="0"/>
          </a:xfrm>
          <a:prstGeom prst="line">
            <a:avLst/>
          </a:prstGeom>
          <a:ln w="6350">
            <a:solidFill>
              <a:srgbClr val="A6A6A6"/>
            </a:solidFill>
            <a:prstDash val="dash"/>
          </a:ln>
        </p:spPr>
        <p:style>
          <a:lnRef idx="1">
            <a:schemeClr val="accent1"/>
          </a:lnRef>
          <a:fillRef idx="0">
            <a:schemeClr val="accent1"/>
          </a:fillRef>
          <a:effectRef idx="0">
            <a:schemeClr val="accent1"/>
          </a:effectRef>
          <a:fontRef idx="minor">
            <a:schemeClr val="tx1"/>
          </a:fontRef>
        </p:style>
      </p:cxnSp>
      <p:cxnSp>
        <p:nvCxnSpPr>
          <p:cNvPr id="90" name="직선 연결선 250"/>
          <p:cNvCxnSpPr/>
          <p:nvPr/>
        </p:nvCxnSpPr>
        <p:spPr>
          <a:xfrm>
            <a:off x="5317067" y="1963781"/>
            <a:ext cx="0" cy="785800"/>
          </a:xfrm>
          <a:prstGeom prst="line">
            <a:avLst/>
          </a:prstGeom>
          <a:ln w="6350">
            <a:solidFill>
              <a:srgbClr val="A6A6A6"/>
            </a:solidFill>
            <a:prstDash val="dash"/>
          </a:ln>
        </p:spPr>
        <p:style>
          <a:lnRef idx="1">
            <a:schemeClr val="accent1"/>
          </a:lnRef>
          <a:fillRef idx="0">
            <a:schemeClr val="accent1"/>
          </a:fillRef>
          <a:effectRef idx="0">
            <a:schemeClr val="accent1"/>
          </a:effectRef>
          <a:fontRef idx="minor">
            <a:schemeClr val="tx1"/>
          </a:fontRef>
        </p:style>
      </p:cxnSp>
      <p:cxnSp>
        <p:nvCxnSpPr>
          <p:cNvPr id="91" name="직선 연결선 250"/>
          <p:cNvCxnSpPr/>
          <p:nvPr/>
        </p:nvCxnSpPr>
        <p:spPr>
          <a:xfrm>
            <a:off x="8339667" y="4245333"/>
            <a:ext cx="372533" cy="0"/>
          </a:xfrm>
          <a:prstGeom prst="line">
            <a:avLst/>
          </a:prstGeom>
          <a:ln w="63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92" name="직선 연결선 250"/>
          <p:cNvCxnSpPr/>
          <p:nvPr/>
        </p:nvCxnSpPr>
        <p:spPr>
          <a:xfrm>
            <a:off x="8339667" y="3742090"/>
            <a:ext cx="0" cy="503244"/>
          </a:xfrm>
          <a:prstGeom prst="line">
            <a:avLst/>
          </a:prstGeom>
          <a:ln w="63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93" name="직선 연결선 250"/>
          <p:cNvCxnSpPr/>
          <p:nvPr/>
        </p:nvCxnSpPr>
        <p:spPr>
          <a:xfrm>
            <a:off x="7721600" y="3742089"/>
            <a:ext cx="618067" cy="0"/>
          </a:xfrm>
          <a:prstGeom prst="line">
            <a:avLst/>
          </a:prstGeom>
          <a:ln w="63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94" name="직선 연결선 250"/>
          <p:cNvCxnSpPr/>
          <p:nvPr/>
        </p:nvCxnSpPr>
        <p:spPr>
          <a:xfrm>
            <a:off x="8339667" y="5757208"/>
            <a:ext cx="372533" cy="0"/>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cxnSp>
        <p:nvCxnSpPr>
          <p:cNvPr id="95" name="직선 연결선 250"/>
          <p:cNvCxnSpPr/>
          <p:nvPr/>
        </p:nvCxnSpPr>
        <p:spPr>
          <a:xfrm>
            <a:off x="8339667" y="5757208"/>
            <a:ext cx="0" cy="282912"/>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cxnSp>
        <p:nvCxnSpPr>
          <p:cNvPr id="96" name="직선 연결선 250"/>
          <p:cNvCxnSpPr/>
          <p:nvPr/>
        </p:nvCxnSpPr>
        <p:spPr>
          <a:xfrm>
            <a:off x="6392334" y="6040120"/>
            <a:ext cx="1947333" cy="0"/>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cxnSp>
        <p:nvCxnSpPr>
          <p:cNvPr id="97" name="직선 연결선 250"/>
          <p:cNvCxnSpPr/>
          <p:nvPr/>
        </p:nvCxnSpPr>
        <p:spPr>
          <a:xfrm>
            <a:off x="6392333" y="5569056"/>
            <a:ext cx="0" cy="471064"/>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sp>
        <p:nvSpPr>
          <p:cNvPr id="98" name="모서리가 둥근 직사각형 173"/>
          <p:cNvSpPr/>
          <p:nvPr/>
        </p:nvSpPr>
        <p:spPr>
          <a:xfrm>
            <a:off x="8815869" y="5097100"/>
            <a:ext cx="2817331" cy="1329265"/>
          </a:xfrm>
          <a:prstGeom prst="roundRect">
            <a:avLst>
              <a:gd name="adj" fmla="val 3410"/>
            </a:avLst>
          </a:prstGeom>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067" b="1" dirty="0">
              <a:gradFill>
                <a:gsLst>
                  <a:gs pos="0">
                    <a:schemeClr val="tx2"/>
                  </a:gs>
                  <a:gs pos="100000">
                    <a:schemeClr val="tx2"/>
                  </a:gs>
                </a:gsLst>
                <a:lin ang="5400000" scaled="0"/>
              </a:gradFill>
              <a:latin typeface="Roboto Condensed Regular"/>
            </a:endParaRPr>
          </a:p>
        </p:txBody>
      </p:sp>
      <p:sp>
        <p:nvSpPr>
          <p:cNvPr id="99" name="TextBox 97"/>
          <p:cNvSpPr txBox="1"/>
          <p:nvPr/>
        </p:nvSpPr>
        <p:spPr>
          <a:xfrm>
            <a:off x="9562515" y="5253016"/>
            <a:ext cx="2070685" cy="1076971"/>
          </a:xfrm>
          <a:prstGeom prst="rect">
            <a:avLst/>
          </a:prstGeom>
          <a:noFill/>
        </p:spPr>
        <p:txBody>
          <a:bodyPr wrap="square" lIns="0" tIns="0" rIns="0" bIns="0" rtlCol="0">
            <a:noAutofit/>
          </a:bodyPr>
          <a:lstStyle/>
          <a:p>
            <a:pPr marL="118530" indent="-118530">
              <a:lnSpc>
                <a:spcPct val="120000"/>
              </a:lnSpc>
              <a:spcAft>
                <a:spcPts val="400"/>
              </a:spcAft>
              <a:buClr>
                <a:schemeClr val="accent3"/>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a:p>
            <a:pPr marL="118530" indent="-118530">
              <a:lnSpc>
                <a:spcPct val="120000"/>
              </a:lnSpc>
              <a:spcAft>
                <a:spcPts val="400"/>
              </a:spcAft>
              <a:buClr>
                <a:schemeClr val="accent3"/>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Integer nec odio. Praesent libero. </a:t>
            </a:r>
          </a:p>
          <a:p>
            <a:pPr marL="118530" indent="-118530">
              <a:lnSpc>
                <a:spcPct val="120000"/>
              </a:lnSpc>
              <a:spcAft>
                <a:spcPts val="400"/>
              </a:spcAft>
              <a:buClr>
                <a:schemeClr val="accent3"/>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Sed cursus ante dapibus diam. </a:t>
            </a:r>
          </a:p>
          <a:p>
            <a:pPr marL="118530" indent="-118530">
              <a:lnSpc>
                <a:spcPct val="120000"/>
              </a:lnSpc>
              <a:spcAft>
                <a:spcPts val="400"/>
              </a:spcAft>
              <a:buClr>
                <a:schemeClr val="accent3"/>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p:txBody>
      </p:sp>
      <p:sp>
        <p:nvSpPr>
          <p:cNvPr id="100" name="타원 169"/>
          <p:cNvSpPr/>
          <p:nvPr/>
        </p:nvSpPr>
        <p:spPr>
          <a:xfrm>
            <a:off x="8729356" y="5670136"/>
            <a:ext cx="183189" cy="183189"/>
          </a:xfrm>
          <a:prstGeom prst="ellipse">
            <a:avLst/>
          </a:prstGeom>
          <a:solidFill>
            <a:srgbClr val="A6A6A6"/>
          </a:solidFill>
          <a:ln w="3175"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sp>
        <p:nvSpPr>
          <p:cNvPr id="101" name="타원 169"/>
          <p:cNvSpPr/>
          <p:nvPr/>
        </p:nvSpPr>
        <p:spPr>
          <a:xfrm>
            <a:off x="8773949" y="5714729"/>
            <a:ext cx="94007" cy="94007"/>
          </a:xfrm>
          <a:prstGeom prst="ellipse">
            <a:avLst/>
          </a:prstGeom>
          <a:solidFill>
            <a:srgbClr val="A6A6A6"/>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sp>
        <p:nvSpPr>
          <p:cNvPr id="102" name="Freeform 5"/>
          <p:cNvSpPr>
            <a:spLocks noEditPoints="1"/>
          </p:cNvSpPr>
          <p:nvPr/>
        </p:nvSpPr>
        <p:spPr bwMode="auto">
          <a:xfrm>
            <a:off x="9031079" y="5519202"/>
            <a:ext cx="368427" cy="463709"/>
          </a:xfrm>
          <a:custGeom>
            <a:avLst/>
            <a:gdLst/>
            <a:ahLst/>
            <a:cxnLst>
              <a:cxn ang="0">
                <a:pos x="95" y="122"/>
              </a:cxn>
              <a:cxn ang="0">
                <a:pos x="46" y="171"/>
              </a:cxn>
              <a:cxn ang="0">
                <a:pos x="95" y="220"/>
              </a:cxn>
              <a:cxn ang="0">
                <a:pos x="144" y="171"/>
              </a:cxn>
              <a:cxn ang="0">
                <a:pos x="95" y="122"/>
              </a:cxn>
              <a:cxn ang="0">
                <a:pos x="95" y="215"/>
              </a:cxn>
              <a:cxn ang="0">
                <a:pos x="51" y="171"/>
              </a:cxn>
              <a:cxn ang="0">
                <a:pos x="95" y="127"/>
              </a:cxn>
              <a:cxn ang="0">
                <a:pos x="139" y="171"/>
              </a:cxn>
              <a:cxn ang="0">
                <a:pos x="95" y="215"/>
              </a:cxn>
              <a:cxn ang="0">
                <a:pos x="190" y="37"/>
              </a:cxn>
              <a:cxn ang="0">
                <a:pos x="178" y="24"/>
              </a:cxn>
              <a:cxn ang="0">
                <a:pos x="134" y="115"/>
              </a:cxn>
              <a:cxn ang="0">
                <a:pos x="119" y="107"/>
              </a:cxn>
              <a:cxn ang="0">
                <a:pos x="166" y="12"/>
              </a:cxn>
              <a:cxn ang="0">
                <a:pos x="153" y="0"/>
              </a:cxn>
              <a:cxn ang="0">
                <a:pos x="37" y="0"/>
              </a:cxn>
              <a:cxn ang="0">
                <a:pos x="24" y="12"/>
              </a:cxn>
              <a:cxn ang="0">
                <a:pos x="71" y="107"/>
              </a:cxn>
              <a:cxn ang="0">
                <a:pos x="56" y="115"/>
              </a:cxn>
              <a:cxn ang="0">
                <a:pos x="12" y="24"/>
              </a:cxn>
              <a:cxn ang="0">
                <a:pos x="0" y="37"/>
              </a:cxn>
              <a:cxn ang="0">
                <a:pos x="43" y="126"/>
              </a:cxn>
              <a:cxn ang="0">
                <a:pos x="27" y="171"/>
              </a:cxn>
              <a:cxn ang="0">
                <a:pos x="95" y="239"/>
              </a:cxn>
              <a:cxn ang="0">
                <a:pos x="163" y="171"/>
              </a:cxn>
              <a:cxn ang="0">
                <a:pos x="147" y="126"/>
              </a:cxn>
              <a:cxn ang="0">
                <a:pos x="190" y="37"/>
              </a:cxn>
              <a:cxn ang="0">
                <a:pos x="45" y="17"/>
              </a:cxn>
              <a:cxn ang="0">
                <a:pos x="145" y="17"/>
              </a:cxn>
              <a:cxn ang="0">
                <a:pos x="136" y="34"/>
              </a:cxn>
              <a:cxn ang="0">
                <a:pos x="54" y="34"/>
              </a:cxn>
              <a:cxn ang="0">
                <a:pos x="45" y="17"/>
              </a:cxn>
              <a:cxn ang="0">
                <a:pos x="62" y="51"/>
              </a:cxn>
              <a:cxn ang="0">
                <a:pos x="128" y="51"/>
              </a:cxn>
              <a:cxn ang="0">
                <a:pos x="103" y="103"/>
              </a:cxn>
              <a:cxn ang="0">
                <a:pos x="95" y="103"/>
              </a:cxn>
              <a:cxn ang="0">
                <a:pos x="87" y="103"/>
              </a:cxn>
              <a:cxn ang="0">
                <a:pos x="62" y="51"/>
              </a:cxn>
              <a:cxn ang="0">
                <a:pos x="149" y="171"/>
              </a:cxn>
              <a:cxn ang="0">
                <a:pos x="95" y="224"/>
              </a:cxn>
              <a:cxn ang="0">
                <a:pos x="41" y="171"/>
              </a:cxn>
              <a:cxn ang="0">
                <a:pos x="95" y="117"/>
              </a:cxn>
              <a:cxn ang="0">
                <a:pos x="149" y="171"/>
              </a:cxn>
              <a:cxn ang="0">
                <a:pos x="103" y="142"/>
              </a:cxn>
              <a:cxn ang="0">
                <a:pos x="95" y="142"/>
              </a:cxn>
              <a:cxn ang="0">
                <a:pos x="79" y="151"/>
              </a:cxn>
              <a:cxn ang="0">
                <a:pos x="79" y="159"/>
              </a:cxn>
              <a:cxn ang="0">
                <a:pos x="91" y="159"/>
              </a:cxn>
              <a:cxn ang="0">
                <a:pos x="91" y="193"/>
              </a:cxn>
              <a:cxn ang="0">
                <a:pos x="84" y="193"/>
              </a:cxn>
              <a:cxn ang="0">
                <a:pos x="84" y="200"/>
              </a:cxn>
              <a:cxn ang="0">
                <a:pos x="109" y="200"/>
              </a:cxn>
              <a:cxn ang="0">
                <a:pos x="109" y="193"/>
              </a:cxn>
              <a:cxn ang="0">
                <a:pos x="103" y="193"/>
              </a:cxn>
              <a:cxn ang="0">
                <a:pos x="103" y="142"/>
              </a:cxn>
            </a:cxnLst>
            <a:rect l="0" t="0" r="r" b="b"/>
            <a:pathLst>
              <a:path w="190" h="239">
                <a:moveTo>
                  <a:pt x="95" y="122"/>
                </a:moveTo>
                <a:cubicBezTo>
                  <a:pt x="68" y="122"/>
                  <a:pt x="46" y="144"/>
                  <a:pt x="46" y="171"/>
                </a:cubicBezTo>
                <a:cubicBezTo>
                  <a:pt x="46" y="198"/>
                  <a:pt x="68" y="220"/>
                  <a:pt x="95" y="220"/>
                </a:cubicBezTo>
                <a:cubicBezTo>
                  <a:pt x="122" y="220"/>
                  <a:pt x="144" y="198"/>
                  <a:pt x="144" y="171"/>
                </a:cubicBezTo>
                <a:cubicBezTo>
                  <a:pt x="144" y="144"/>
                  <a:pt x="122" y="122"/>
                  <a:pt x="95" y="122"/>
                </a:cubicBezTo>
                <a:close/>
                <a:moveTo>
                  <a:pt x="95" y="215"/>
                </a:moveTo>
                <a:cubicBezTo>
                  <a:pt x="71" y="215"/>
                  <a:pt x="51" y="195"/>
                  <a:pt x="51" y="171"/>
                </a:cubicBezTo>
                <a:cubicBezTo>
                  <a:pt x="51" y="147"/>
                  <a:pt x="71" y="127"/>
                  <a:pt x="95" y="127"/>
                </a:cubicBezTo>
                <a:cubicBezTo>
                  <a:pt x="119" y="127"/>
                  <a:pt x="139" y="147"/>
                  <a:pt x="139" y="171"/>
                </a:cubicBezTo>
                <a:cubicBezTo>
                  <a:pt x="139" y="195"/>
                  <a:pt x="119" y="215"/>
                  <a:pt x="95" y="215"/>
                </a:cubicBezTo>
                <a:close/>
                <a:moveTo>
                  <a:pt x="190" y="37"/>
                </a:moveTo>
                <a:cubicBezTo>
                  <a:pt x="178" y="24"/>
                  <a:pt x="178" y="24"/>
                  <a:pt x="178" y="24"/>
                </a:cubicBezTo>
                <a:cubicBezTo>
                  <a:pt x="134" y="115"/>
                  <a:pt x="134" y="115"/>
                  <a:pt x="134" y="115"/>
                </a:cubicBezTo>
                <a:cubicBezTo>
                  <a:pt x="129" y="112"/>
                  <a:pt x="124" y="109"/>
                  <a:pt x="119" y="107"/>
                </a:cubicBezTo>
                <a:cubicBezTo>
                  <a:pt x="166" y="12"/>
                  <a:pt x="166" y="12"/>
                  <a:pt x="166" y="12"/>
                </a:cubicBezTo>
                <a:cubicBezTo>
                  <a:pt x="153" y="0"/>
                  <a:pt x="153" y="0"/>
                  <a:pt x="153" y="0"/>
                </a:cubicBezTo>
                <a:cubicBezTo>
                  <a:pt x="37" y="0"/>
                  <a:pt x="37" y="0"/>
                  <a:pt x="37" y="0"/>
                </a:cubicBezTo>
                <a:cubicBezTo>
                  <a:pt x="24" y="12"/>
                  <a:pt x="24" y="12"/>
                  <a:pt x="24" y="12"/>
                </a:cubicBezTo>
                <a:cubicBezTo>
                  <a:pt x="71" y="107"/>
                  <a:pt x="71" y="107"/>
                  <a:pt x="71" y="107"/>
                </a:cubicBezTo>
                <a:cubicBezTo>
                  <a:pt x="66" y="109"/>
                  <a:pt x="61" y="112"/>
                  <a:pt x="56" y="115"/>
                </a:cubicBezTo>
                <a:cubicBezTo>
                  <a:pt x="12" y="24"/>
                  <a:pt x="12" y="24"/>
                  <a:pt x="12" y="24"/>
                </a:cubicBezTo>
                <a:cubicBezTo>
                  <a:pt x="0" y="37"/>
                  <a:pt x="0" y="37"/>
                  <a:pt x="0" y="37"/>
                </a:cubicBezTo>
                <a:cubicBezTo>
                  <a:pt x="43" y="126"/>
                  <a:pt x="43" y="126"/>
                  <a:pt x="43" y="126"/>
                </a:cubicBezTo>
                <a:cubicBezTo>
                  <a:pt x="33" y="138"/>
                  <a:pt x="27" y="154"/>
                  <a:pt x="27" y="171"/>
                </a:cubicBezTo>
                <a:cubicBezTo>
                  <a:pt x="27" y="209"/>
                  <a:pt x="57" y="239"/>
                  <a:pt x="95" y="239"/>
                </a:cubicBezTo>
                <a:cubicBezTo>
                  <a:pt x="133" y="239"/>
                  <a:pt x="163" y="209"/>
                  <a:pt x="163" y="171"/>
                </a:cubicBezTo>
                <a:cubicBezTo>
                  <a:pt x="163" y="154"/>
                  <a:pt x="157" y="138"/>
                  <a:pt x="147" y="126"/>
                </a:cubicBezTo>
                <a:lnTo>
                  <a:pt x="190" y="37"/>
                </a:lnTo>
                <a:close/>
                <a:moveTo>
                  <a:pt x="45" y="17"/>
                </a:moveTo>
                <a:cubicBezTo>
                  <a:pt x="145" y="17"/>
                  <a:pt x="145" y="17"/>
                  <a:pt x="145" y="17"/>
                </a:cubicBezTo>
                <a:cubicBezTo>
                  <a:pt x="136" y="34"/>
                  <a:pt x="136" y="34"/>
                  <a:pt x="136" y="34"/>
                </a:cubicBezTo>
                <a:cubicBezTo>
                  <a:pt x="54" y="34"/>
                  <a:pt x="54" y="34"/>
                  <a:pt x="54" y="34"/>
                </a:cubicBezTo>
                <a:lnTo>
                  <a:pt x="45" y="17"/>
                </a:lnTo>
                <a:close/>
                <a:moveTo>
                  <a:pt x="62" y="51"/>
                </a:moveTo>
                <a:cubicBezTo>
                  <a:pt x="128" y="51"/>
                  <a:pt x="128" y="51"/>
                  <a:pt x="128" y="51"/>
                </a:cubicBezTo>
                <a:cubicBezTo>
                  <a:pt x="103" y="103"/>
                  <a:pt x="103" y="103"/>
                  <a:pt x="103" y="103"/>
                </a:cubicBezTo>
                <a:cubicBezTo>
                  <a:pt x="100" y="103"/>
                  <a:pt x="98" y="103"/>
                  <a:pt x="95" y="103"/>
                </a:cubicBezTo>
                <a:cubicBezTo>
                  <a:pt x="92" y="103"/>
                  <a:pt x="90" y="103"/>
                  <a:pt x="87" y="103"/>
                </a:cubicBezTo>
                <a:lnTo>
                  <a:pt x="62" y="51"/>
                </a:lnTo>
                <a:close/>
                <a:moveTo>
                  <a:pt x="149" y="171"/>
                </a:moveTo>
                <a:cubicBezTo>
                  <a:pt x="149" y="200"/>
                  <a:pt x="125" y="224"/>
                  <a:pt x="95" y="224"/>
                </a:cubicBezTo>
                <a:cubicBezTo>
                  <a:pt x="65" y="224"/>
                  <a:pt x="41" y="200"/>
                  <a:pt x="41" y="171"/>
                </a:cubicBezTo>
                <a:cubicBezTo>
                  <a:pt x="41" y="141"/>
                  <a:pt x="65" y="117"/>
                  <a:pt x="95" y="117"/>
                </a:cubicBezTo>
                <a:cubicBezTo>
                  <a:pt x="125" y="117"/>
                  <a:pt x="149" y="141"/>
                  <a:pt x="149" y="171"/>
                </a:cubicBezTo>
                <a:close/>
                <a:moveTo>
                  <a:pt x="103" y="142"/>
                </a:moveTo>
                <a:cubicBezTo>
                  <a:pt x="95" y="142"/>
                  <a:pt x="95" y="142"/>
                  <a:pt x="95" y="142"/>
                </a:cubicBezTo>
                <a:cubicBezTo>
                  <a:pt x="95" y="142"/>
                  <a:pt x="91" y="151"/>
                  <a:pt x="79" y="151"/>
                </a:cubicBezTo>
                <a:cubicBezTo>
                  <a:pt x="79" y="159"/>
                  <a:pt x="79" y="159"/>
                  <a:pt x="79" y="159"/>
                </a:cubicBezTo>
                <a:cubicBezTo>
                  <a:pt x="91" y="159"/>
                  <a:pt x="91" y="159"/>
                  <a:pt x="91" y="159"/>
                </a:cubicBezTo>
                <a:cubicBezTo>
                  <a:pt x="91" y="193"/>
                  <a:pt x="91" y="193"/>
                  <a:pt x="91" y="193"/>
                </a:cubicBezTo>
                <a:cubicBezTo>
                  <a:pt x="84" y="193"/>
                  <a:pt x="84" y="193"/>
                  <a:pt x="84" y="193"/>
                </a:cubicBezTo>
                <a:cubicBezTo>
                  <a:pt x="84" y="200"/>
                  <a:pt x="84" y="200"/>
                  <a:pt x="84" y="200"/>
                </a:cubicBezTo>
                <a:cubicBezTo>
                  <a:pt x="109" y="200"/>
                  <a:pt x="109" y="200"/>
                  <a:pt x="109" y="200"/>
                </a:cubicBezTo>
                <a:cubicBezTo>
                  <a:pt x="109" y="193"/>
                  <a:pt x="109" y="193"/>
                  <a:pt x="109" y="193"/>
                </a:cubicBezTo>
                <a:cubicBezTo>
                  <a:pt x="103" y="193"/>
                  <a:pt x="103" y="193"/>
                  <a:pt x="103" y="193"/>
                </a:cubicBezTo>
                <a:lnTo>
                  <a:pt x="103" y="142"/>
                </a:lnTo>
                <a:close/>
              </a:path>
            </a:pathLst>
          </a:custGeom>
          <a:solidFill>
            <a:srgbClr val="317C82"/>
          </a:solidFill>
          <a:ln w="9525">
            <a:noFill/>
            <a:round/>
            <a:headEnd/>
            <a:tailEnd/>
          </a:ln>
        </p:spPr>
        <p:txBody>
          <a:bodyPr vert="horz" wrap="square" lIns="121920" tIns="60960" rIns="121920" bIns="60960" numCol="1" anchor="t" anchorCtr="0" compatLnSpc="1">
            <a:prstTxWarp prst="textNoShape">
              <a:avLst/>
            </a:prstTxWarp>
          </a:bodyPr>
          <a:lstStyle/>
          <a:p>
            <a:endParaRPr lang="ko-KR" altLang="en-US" sz="2400"/>
          </a:p>
        </p:txBody>
      </p:sp>
      <p:sp>
        <p:nvSpPr>
          <p:cNvPr id="103" name="모서리가 둥근 직사각형 173"/>
          <p:cNvSpPr/>
          <p:nvPr/>
        </p:nvSpPr>
        <p:spPr>
          <a:xfrm>
            <a:off x="8815869" y="3586173"/>
            <a:ext cx="2817331" cy="1329265"/>
          </a:xfrm>
          <a:prstGeom prst="roundRect">
            <a:avLst>
              <a:gd name="adj" fmla="val 3410"/>
            </a:avLst>
          </a:prstGeom>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067" b="1" dirty="0">
              <a:gradFill>
                <a:gsLst>
                  <a:gs pos="0">
                    <a:schemeClr val="tx2"/>
                  </a:gs>
                  <a:gs pos="100000">
                    <a:schemeClr val="tx2"/>
                  </a:gs>
                </a:gsLst>
                <a:lin ang="5400000" scaled="0"/>
              </a:gradFill>
              <a:latin typeface="Roboto Condensed Regular"/>
            </a:endParaRPr>
          </a:p>
        </p:txBody>
      </p:sp>
      <p:sp>
        <p:nvSpPr>
          <p:cNvPr id="104" name="TextBox 92"/>
          <p:cNvSpPr txBox="1"/>
          <p:nvPr/>
        </p:nvSpPr>
        <p:spPr>
          <a:xfrm>
            <a:off x="9562515" y="3742089"/>
            <a:ext cx="2070685" cy="1076971"/>
          </a:xfrm>
          <a:prstGeom prst="rect">
            <a:avLst/>
          </a:prstGeom>
          <a:noFill/>
        </p:spPr>
        <p:txBody>
          <a:bodyPr wrap="square" lIns="0" tIns="0" rIns="0" bIns="0" rtlCol="0">
            <a:noAutofit/>
          </a:bodyPr>
          <a:lstStyle/>
          <a:p>
            <a:pPr marL="118530" indent="-118530">
              <a:lnSpc>
                <a:spcPct val="120000"/>
              </a:lnSpc>
              <a:spcAft>
                <a:spcPts val="400"/>
              </a:spcAft>
              <a:buClr>
                <a:schemeClr val="accent5"/>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a:p>
            <a:pPr marL="118530" indent="-118530">
              <a:lnSpc>
                <a:spcPct val="120000"/>
              </a:lnSpc>
              <a:spcAft>
                <a:spcPts val="400"/>
              </a:spcAft>
              <a:buClr>
                <a:schemeClr val="accent5"/>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Integer nec odio. Praesent libero. </a:t>
            </a:r>
          </a:p>
          <a:p>
            <a:pPr marL="118530" indent="-118530">
              <a:lnSpc>
                <a:spcPct val="120000"/>
              </a:lnSpc>
              <a:spcAft>
                <a:spcPts val="400"/>
              </a:spcAft>
              <a:buClr>
                <a:schemeClr val="accent5"/>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Sed cursus ante dapibus diam. </a:t>
            </a:r>
          </a:p>
          <a:p>
            <a:pPr marL="118530" indent="-118530">
              <a:lnSpc>
                <a:spcPct val="120000"/>
              </a:lnSpc>
              <a:spcAft>
                <a:spcPts val="400"/>
              </a:spcAft>
              <a:buClr>
                <a:schemeClr val="accent5"/>
              </a:buClr>
              <a:buFont typeface="Arial" pitchFamily="34" charset="0"/>
              <a:buChar char="•"/>
            </a:pPr>
            <a:r>
              <a:rPr lang="en-US" altLang="ko-KR" sz="1067" dirty="0">
                <a:solidFill>
                  <a:schemeClr val="tx1">
                    <a:lumMod val="65000"/>
                    <a:lumOff val="35000"/>
                    <a:alpha val="70000"/>
                  </a:schemeClr>
                </a:solidFill>
                <a:latin typeface="Roboto condensed"/>
                <a:ea typeface="Roboto Light" pitchFamily="2" charset="0"/>
                <a:cs typeface="Roboto condensed"/>
              </a:rPr>
              <a:t>Lorem ipsum dolor sit amen</a:t>
            </a:r>
          </a:p>
        </p:txBody>
      </p:sp>
      <p:sp>
        <p:nvSpPr>
          <p:cNvPr id="105" name="타원 169"/>
          <p:cNvSpPr/>
          <p:nvPr/>
        </p:nvSpPr>
        <p:spPr>
          <a:xfrm>
            <a:off x="8729356" y="4159210"/>
            <a:ext cx="183189" cy="183189"/>
          </a:xfrm>
          <a:prstGeom prst="ellipse">
            <a:avLst/>
          </a:prstGeom>
          <a:solidFill>
            <a:srgbClr val="A6A6A6"/>
          </a:solidFill>
          <a:ln w="3175"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sp>
        <p:nvSpPr>
          <p:cNvPr id="106" name="타원 169"/>
          <p:cNvSpPr/>
          <p:nvPr/>
        </p:nvSpPr>
        <p:spPr>
          <a:xfrm>
            <a:off x="8773949" y="4203802"/>
            <a:ext cx="94007" cy="94007"/>
          </a:xfrm>
          <a:prstGeom prst="ellipse">
            <a:avLst/>
          </a:prstGeom>
          <a:solidFill>
            <a:srgbClr val="A6A6A6"/>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400"/>
              </a:spcAft>
            </a:pPr>
            <a:endParaRPr lang="ko-KR" altLang="en-US" sz="1200" b="1" dirty="0">
              <a:gradFill>
                <a:gsLst>
                  <a:gs pos="0">
                    <a:prstClr val="white"/>
                  </a:gs>
                  <a:gs pos="100000">
                    <a:prstClr val="white"/>
                  </a:gs>
                </a:gsLst>
                <a:lin ang="5400000" scaled="0"/>
              </a:gradFill>
              <a:latin typeface="Roboto Condensed Regular"/>
            </a:endParaRPr>
          </a:p>
        </p:txBody>
      </p:sp>
      <p:sp>
        <p:nvSpPr>
          <p:cNvPr id="107" name="Freeform 7"/>
          <p:cNvSpPr>
            <a:spLocks noEditPoints="1"/>
          </p:cNvSpPr>
          <p:nvPr/>
        </p:nvSpPr>
        <p:spPr bwMode="auto">
          <a:xfrm>
            <a:off x="8997212" y="4004101"/>
            <a:ext cx="506984" cy="399401"/>
          </a:xfrm>
          <a:custGeom>
            <a:avLst/>
            <a:gdLst/>
            <a:ahLst/>
            <a:cxnLst>
              <a:cxn ang="0">
                <a:pos x="243" y="110"/>
              </a:cxn>
              <a:cxn ang="0">
                <a:pos x="204" y="87"/>
              </a:cxn>
              <a:cxn ang="0">
                <a:pos x="197" y="75"/>
              </a:cxn>
              <a:cxn ang="0">
                <a:pos x="208" y="52"/>
              </a:cxn>
              <a:cxn ang="0">
                <a:pos x="203" y="25"/>
              </a:cxn>
              <a:cxn ang="0">
                <a:pos x="181" y="13"/>
              </a:cxn>
              <a:cxn ang="0">
                <a:pos x="176" y="14"/>
              </a:cxn>
              <a:cxn ang="0">
                <a:pos x="165" y="44"/>
              </a:cxn>
              <a:cxn ang="0">
                <a:pos x="162" y="68"/>
              </a:cxn>
              <a:cxn ang="0">
                <a:pos x="164" y="82"/>
              </a:cxn>
              <a:cxn ang="0">
                <a:pos x="161" y="90"/>
              </a:cxn>
              <a:cxn ang="0">
                <a:pos x="179" y="98"/>
              </a:cxn>
              <a:cxn ang="0">
                <a:pos x="217" y="160"/>
              </a:cxn>
              <a:cxn ang="0">
                <a:pos x="247" y="147"/>
              </a:cxn>
              <a:cxn ang="0">
                <a:pos x="68" y="98"/>
              </a:cxn>
              <a:cxn ang="0">
                <a:pos x="86" y="90"/>
              </a:cxn>
              <a:cxn ang="0">
                <a:pos x="88" y="87"/>
              </a:cxn>
              <a:cxn ang="0">
                <a:pos x="81" y="75"/>
              </a:cxn>
              <a:cxn ang="0">
                <a:pos x="80" y="50"/>
              </a:cxn>
              <a:cxn ang="0">
                <a:pos x="84" y="21"/>
              </a:cxn>
              <a:cxn ang="0">
                <a:pos x="65" y="13"/>
              </a:cxn>
              <a:cxn ang="0">
                <a:pos x="60" y="14"/>
              </a:cxn>
              <a:cxn ang="0">
                <a:pos x="41" y="49"/>
              </a:cxn>
              <a:cxn ang="0">
                <a:pos x="44" y="63"/>
              </a:cxn>
              <a:cxn ang="0">
                <a:pos x="48" y="82"/>
              </a:cxn>
              <a:cxn ang="0">
                <a:pos x="26" y="96"/>
              </a:cxn>
              <a:cxn ang="0">
                <a:pos x="0" y="145"/>
              </a:cxn>
              <a:cxn ang="0">
                <a:pos x="0" y="147"/>
              </a:cxn>
              <a:cxn ang="0">
                <a:pos x="35" y="121"/>
              </a:cxn>
              <a:cxn ang="0">
                <a:pos x="202" y="125"/>
              </a:cxn>
              <a:cxn ang="0">
                <a:pos x="153" y="95"/>
              </a:cxn>
              <a:cxn ang="0">
                <a:pos x="143" y="81"/>
              </a:cxn>
              <a:cxn ang="0">
                <a:pos x="157" y="51"/>
              </a:cxn>
              <a:cxn ang="0">
                <a:pos x="150" y="16"/>
              </a:cxn>
              <a:cxn ang="0">
                <a:pos x="123" y="2"/>
              </a:cxn>
              <a:cxn ang="0">
                <a:pos x="116" y="3"/>
              </a:cxn>
              <a:cxn ang="0">
                <a:pos x="92" y="48"/>
              </a:cxn>
              <a:cxn ang="0">
                <a:pos x="96" y="65"/>
              </a:cxn>
              <a:cxn ang="0">
                <a:pos x="101" y="89"/>
              </a:cxn>
              <a:cxn ang="0">
                <a:pos x="73" y="107"/>
              </a:cxn>
              <a:cxn ang="0">
                <a:pos x="40" y="169"/>
              </a:cxn>
              <a:cxn ang="0">
                <a:pos x="40" y="172"/>
              </a:cxn>
              <a:cxn ang="0">
                <a:pos x="207" y="172"/>
              </a:cxn>
              <a:cxn ang="0">
                <a:pos x="207" y="169"/>
              </a:cxn>
            </a:cxnLst>
            <a:rect l="0" t="0" r="r" b="b"/>
            <a:pathLst>
              <a:path w="247" h="194">
                <a:moveTo>
                  <a:pt x="247" y="145"/>
                </a:moveTo>
                <a:cubicBezTo>
                  <a:pt x="247" y="131"/>
                  <a:pt x="246" y="116"/>
                  <a:pt x="243" y="110"/>
                </a:cubicBezTo>
                <a:cubicBezTo>
                  <a:pt x="238" y="97"/>
                  <a:pt x="225" y="97"/>
                  <a:pt x="221" y="96"/>
                </a:cubicBezTo>
                <a:cubicBezTo>
                  <a:pt x="210" y="93"/>
                  <a:pt x="207" y="91"/>
                  <a:pt x="204" y="87"/>
                </a:cubicBezTo>
                <a:cubicBezTo>
                  <a:pt x="202" y="82"/>
                  <a:pt x="199" y="82"/>
                  <a:pt x="199" y="82"/>
                </a:cubicBezTo>
                <a:cubicBezTo>
                  <a:pt x="198" y="80"/>
                  <a:pt x="198" y="78"/>
                  <a:pt x="197" y="75"/>
                </a:cubicBezTo>
                <a:cubicBezTo>
                  <a:pt x="202" y="70"/>
                  <a:pt x="203" y="63"/>
                  <a:pt x="203" y="63"/>
                </a:cubicBezTo>
                <a:cubicBezTo>
                  <a:pt x="206" y="61"/>
                  <a:pt x="208" y="55"/>
                  <a:pt x="208" y="52"/>
                </a:cubicBezTo>
                <a:cubicBezTo>
                  <a:pt x="207" y="49"/>
                  <a:pt x="206" y="49"/>
                  <a:pt x="206" y="49"/>
                </a:cubicBezTo>
                <a:cubicBezTo>
                  <a:pt x="206" y="49"/>
                  <a:pt x="208" y="34"/>
                  <a:pt x="203" y="25"/>
                </a:cubicBezTo>
                <a:cubicBezTo>
                  <a:pt x="197" y="15"/>
                  <a:pt x="187" y="14"/>
                  <a:pt x="187" y="14"/>
                </a:cubicBezTo>
                <a:cubicBezTo>
                  <a:pt x="181" y="13"/>
                  <a:pt x="181" y="13"/>
                  <a:pt x="181" y="13"/>
                </a:cubicBezTo>
                <a:cubicBezTo>
                  <a:pt x="181" y="13"/>
                  <a:pt x="176" y="13"/>
                  <a:pt x="174" y="12"/>
                </a:cubicBezTo>
                <a:cubicBezTo>
                  <a:pt x="174" y="12"/>
                  <a:pt x="174" y="14"/>
                  <a:pt x="176" y="14"/>
                </a:cubicBezTo>
                <a:cubicBezTo>
                  <a:pt x="176" y="14"/>
                  <a:pt x="169" y="15"/>
                  <a:pt x="163" y="21"/>
                </a:cubicBezTo>
                <a:cubicBezTo>
                  <a:pt x="165" y="30"/>
                  <a:pt x="165" y="39"/>
                  <a:pt x="165" y="44"/>
                </a:cubicBezTo>
                <a:cubicBezTo>
                  <a:pt x="166" y="46"/>
                  <a:pt x="167" y="48"/>
                  <a:pt x="167" y="50"/>
                </a:cubicBezTo>
                <a:cubicBezTo>
                  <a:pt x="167" y="54"/>
                  <a:pt x="166" y="62"/>
                  <a:pt x="162" y="68"/>
                </a:cubicBezTo>
                <a:cubicBezTo>
                  <a:pt x="163" y="70"/>
                  <a:pt x="164" y="73"/>
                  <a:pt x="166" y="75"/>
                </a:cubicBezTo>
                <a:cubicBezTo>
                  <a:pt x="165" y="78"/>
                  <a:pt x="165" y="80"/>
                  <a:pt x="164" y="82"/>
                </a:cubicBezTo>
                <a:cubicBezTo>
                  <a:pt x="164" y="82"/>
                  <a:pt x="161" y="82"/>
                  <a:pt x="159" y="87"/>
                </a:cubicBezTo>
                <a:cubicBezTo>
                  <a:pt x="159" y="88"/>
                  <a:pt x="160" y="89"/>
                  <a:pt x="161" y="90"/>
                </a:cubicBezTo>
                <a:cubicBezTo>
                  <a:pt x="163" y="93"/>
                  <a:pt x="164" y="94"/>
                  <a:pt x="177" y="98"/>
                </a:cubicBezTo>
                <a:cubicBezTo>
                  <a:pt x="177" y="98"/>
                  <a:pt x="178" y="98"/>
                  <a:pt x="179" y="98"/>
                </a:cubicBezTo>
                <a:cubicBezTo>
                  <a:pt x="186" y="100"/>
                  <a:pt x="204" y="103"/>
                  <a:pt x="212" y="121"/>
                </a:cubicBezTo>
                <a:cubicBezTo>
                  <a:pt x="213" y="124"/>
                  <a:pt x="216" y="132"/>
                  <a:pt x="217" y="160"/>
                </a:cubicBezTo>
                <a:cubicBezTo>
                  <a:pt x="230" y="157"/>
                  <a:pt x="240" y="152"/>
                  <a:pt x="247" y="147"/>
                </a:cubicBezTo>
                <a:cubicBezTo>
                  <a:pt x="247" y="147"/>
                  <a:pt x="247" y="147"/>
                  <a:pt x="247" y="147"/>
                </a:cubicBezTo>
                <a:cubicBezTo>
                  <a:pt x="247" y="146"/>
                  <a:pt x="247" y="145"/>
                  <a:pt x="247" y="145"/>
                </a:cubicBezTo>
                <a:close/>
                <a:moveTo>
                  <a:pt x="68" y="98"/>
                </a:moveTo>
                <a:cubicBezTo>
                  <a:pt x="69" y="98"/>
                  <a:pt x="69" y="98"/>
                  <a:pt x="70" y="98"/>
                </a:cubicBezTo>
                <a:cubicBezTo>
                  <a:pt x="83" y="94"/>
                  <a:pt x="84" y="93"/>
                  <a:pt x="86" y="90"/>
                </a:cubicBezTo>
                <a:cubicBezTo>
                  <a:pt x="86" y="89"/>
                  <a:pt x="87" y="88"/>
                  <a:pt x="88" y="87"/>
                </a:cubicBezTo>
                <a:cubicBezTo>
                  <a:pt x="88" y="87"/>
                  <a:pt x="88" y="87"/>
                  <a:pt x="88" y="87"/>
                </a:cubicBezTo>
                <a:cubicBezTo>
                  <a:pt x="86" y="82"/>
                  <a:pt x="83" y="82"/>
                  <a:pt x="83" y="82"/>
                </a:cubicBezTo>
                <a:cubicBezTo>
                  <a:pt x="82" y="80"/>
                  <a:pt x="82" y="78"/>
                  <a:pt x="81" y="75"/>
                </a:cubicBezTo>
                <a:cubicBezTo>
                  <a:pt x="83" y="73"/>
                  <a:pt x="84" y="70"/>
                  <a:pt x="85" y="68"/>
                </a:cubicBezTo>
                <a:cubicBezTo>
                  <a:pt x="81" y="62"/>
                  <a:pt x="80" y="54"/>
                  <a:pt x="80" y="50"/>
                </a:cubicBezTo>
                <a:cubicBezTo>
                  <a:pt x="80" y="48"/>
                  <a:pt x="81" y="46"/>
                  <a:pt x="82" y="44"/>
                </a:cubicBezTo>
                <a:cubicBezTo>
                  <a:pt x="81" y="39"/>
                  <a:pt x="81" y="30"/>
                  <a:pt x="84" y="21"/>
                </a:cubicBezTo>
                <a:cubicBezTo>
                  <a:pt x="78" y="15"/>
                  <a:pt x="71" y="14"/>
                  <a:pt x="71" y="14"/>
                </a:cubicBezTo>
                <a:cubicBezTo>
                  <a:pt x="65" y="13"/>
                  <a:pt x="65" y="13"/>
                  <a:pt x="65" y="13"/>
                </a:cubicBezTo>
                <a:cubicBezTo>
                  <a:pt x="65" y="13"/>
                  <a:pt x="60" y="13"/>
                  <a:pt x="58" y="12"/>
                </a:cubicBezTo>
                <a:cubicBezTo>
                  <a:pt x="58" y="12"/>
                  <a:pt x="58" y="14"/>
                  <a:pt x="60" y="14"/>
                </a:cubicBezTo>
                <a:cubicBezTo>
                  <a:pt x="60" y="14"/>
                  <a:pt x="50" y="15"/>
                  <a:pt x="44" y="25"/>
                </a:cubicBezTo>
                <a:cubicBezTo>
                  <a:pt x="39" y="34"/>
                  <a:pt x="41" y="49"/>
                  <a:pt x="41" y="49"/>
                </a:cubicBezTo>
                <a:cubicBezTo>
                  <a:pt x="41" y="49"/>
                  <a:pt x="39" y="49"/>
                  <a:pt x="39" y="52"/>
                </a:cubicBezTo>
                <a:cubicBezTo>
                  <a:pt x="39" y="55"/>
                  <a:pt x="40" y="61"/>
                  <a:pt x="44" y="63"/>
                </a:cubicBezTo>
                <a:cubicBezTo>
                  <a:pt x="44" y="63"/>
                  <a:pt x="45" y="70"/>
                  <a:pt x="50" y="75"/>
                </a:cubicBezTo>
                <a:cubicBezTo>
                  <a:pt x="49" y="78"/>
                  <a:pt x="49" y="80"/>
                  <a:pt x="48" y="82"/>
                </a:cubicBezTo>
                <a:cubicBezTo>
                  <a:pt x="48" y="82"/>
                  <a:pt x="45" y="82"/>
                  <a:pt x="43" y="87"/>
                </a:cubicBezTo>
                <a:cubicBezTo>
                  <a:pt x="40" y="91"/>
                  <a:pt x="36" y="93"/>
                  <a:pt x="26" y="96"/>
                </a:cubicBezTo>
                <a:cubicBezTo>
                  <a:pt x="22" y="97"/>
                  <a:pt x="9" y="97"/>
                  <a:pt x="3" y="110"/>
                </a:cubicBezTo>
                <a:cubicBezTo>
                  <a:pt x="1" y="116"/>
                  <a:pt x="0" y="131"/>
                  <a:pt x="0" y="145"/>
                </a:cubicBezTo>
                <a:cubicBezTo>
                  <a:pt x="0" y="145"/>
                  <a:pt x="0" y="146"/>
                  <a:pt x="0" y="147"/>
                </a:cubicBezTo>
                <a:cubicBezTo>
                  <a:pt x="0" y="147"/>
                  <a:pt x="0" y="147"/>
                  <a:pt x="0" y="147"/>
                </a:cubicBezTo>
                <a:cubicBezTo>
                  <a:pt x="7" y="152"/>
                  <a:pt x="17" y="157"/>
                  <a:pt x="30" y="160"/>
                </a:cubicBezTo>
                <a:cubicBezTo>
                  <a:pt x="31" y="132"/>
                  <a:pt x="34" y="124"/>
                  <a:pt x="35" y="121"/>
                </a:cubicBezTo>
                <a:cubicBezTo>
                  <a:pt x="43" y="103"/>
                  <a:pt x="60" y="100"/>
                  <a:pt x="68" y="98"/>
                </a:cubicBezTo>
                <a:close/>
                <a:moveTo>
                  <a:pt x="202" y="125"/>
                </a:moveTo>
                <a:cubicBezTo>
                  <a:pt x="196" y="109"/>
                  <a:pt x="179" y="109"/>
                  <a:pt x="174" y="107"/>
                </a:cubicBezTo>
                <a:cubicBezTo>
                  <a:pt x="160" y="103"/>
                  <a:pt x="156" y="101"/>
                  <a:pt x="153" y="95"/>
                </a:cubicBezTo>
                <a:cubicBezTo>
                  <a:pt x="149" y="90"/>
                  <a:pt x="145" y="89"/>
                  <a:pt x="145" y="89"/>
                </a:cubicBezTo>
                <a:cubicBezTo>
                  <a:pt x="145" y="87"/>
                  <a:pt x="144" y="84"/>
                  <a:pt x="143" y="81"/>
                </a:cubicBezTo>
                <a:cubicBezTo>
                  <a:pt x="149" y="74"/>
                  <a:pt x="150" y="65"/>
                  <a:pt x="150" y="65"/>
                </a:cubicBezTo>
                <a:cubicBezTo>
                  <a:pt x="155" y="63"/>
                  <a:pt x="157" y="55"/>
                  <a:pt x="157" y="51"/>
                </a:cubicBezTo>
                <a:cubicBezTo>
                  <a:pt x="156" y="48"/>
                  <a:pt x="154" y="48"/>
                  <a:pt x="154" y="48"/>
                </a:cubicBezTo>
                <a:cubicBezTo>
                  <a:pt x="154" y="48"/>
                  <a:pt x="158" y="28"/>
                  <a:pt x="150" y="16"/>
                </a:cubicBezTo>
                <a:cubicBezTo>
                  <a:pt x="143" y="5"/>
                  <a:pt x="131" y="3"/>
                  <a:pt x="131" y="3"/>
                </a:cubicBezTo>
                <a:cubicBezTo>
                  <a:pt x="123" y="2"/>
                  <a:pt x="123" y="2"/>
                  <a:pt x="123" y="2"/>
                </a:cubicBezTo>
                <a:cubicBezTo>
                  <a:pt x="123" y="2"/>
                  <a:pt x="116" y="2"/>
                  <a:pt x="114" y="0"/>
                </a:cubicBezTo>
                <a:cubicBezTo>
                  <a:pt x="114" y="0"/>
                  <a:pt x="115" y="3"/>
                  <a:pt x="116" y="3"/>
                </a:cubicBezTo>
                <a:cubicBezTo>
                  <a:pt x="116" y="3"/>
                  <a:pt x="104" y="5"/>
                  <a:pt x="96" y="16"/>
                </a:cubicBezTo>
                <a:cubicBezTo>
                  <a:pt x="89" y="28"/>
                  <a:pt x="92" y="48"/>
                  <a:pt x="92" y="48"/>
                </a:cubicBezTo>
                <a:cubicBezTo>
                  <a:pt x="92" y="48"/>
                  <a:pt x="90" y="48"/>
                  <a:pt x="90" y="51"/>
                </a:cubicBezTo>
                <a:cubicBezTo>
                  <a:pt x="90" y="55"/>
                  <a:pt x="91" y="63"/>
                  <a:pt x="96" y="65"/>
                </a:cubicBezTo>
                <a:cubicBezTo>
                  <a:pt x="96" y="65"/>
                  <a:pt x="98" y="74"/>
                  <a:pt x="103" y="81"/>
                </a:cubicBezTo>
                <a:cubicBezTo>
                  <a:pt x="103" y="84"/>
                  <a:pt x="102" y="87"/>
                  <a:pt x="101" y="89"/>
                </a:cubicBezTo>
                <a:cubicBezTo>
                  <a:pt x="101" y="89"/>
                  <a:pt x="98" y="90"/>
                  <a:pt x="94" y="95"/>
                </a:cubicBezTo>
                <a:cubicBezTo>
                  <a:pt x="91" y="101"/>
                  <a:pt x="87" y="103"/>
                  <a:pt x="73" y="107"/>
                </a:cubicBezTo>
                <a:cubicBezTo>
                  <a:pt x="68" y="109"/>
                  <a:pt x="51" y="109"/>
                  <a:pt x="44" y="125"/>
                </a:cubicBezTo>
                <a:cubicBezTo>
                  <a:pt x="41" y="133"/>
                  <a:pt x="40" y="152"/>
                  <a:pt x="40" y="169"/>
                </a:cubicBezTo>
                <a:cubicBezTo>
                  <a:pt x="40" y="170"/>
                  <a:pt x="40" y="171"/>
                  <a:pt x="40" y="172"/>
                </a:cubicBezTo>
                <a:cubicBezTo>
                  <a:pt x="40" y="172"/>
                  <a:pt x="40" y="172"/>
                  <a:pt x="40" y="172"/>
                </a:cubicBezTo>
                <a:cubicBezTo>
                  <a:pt x="55" y="183"/>
                  <a:pt x="82" y="194"/>
                  <a:pt x="123" y="194"/>
                </a:cubicBezTo>
                <a:cubicBezTo>
                  <a:pt x="165" y="194"/>
                  <a:pt x="191" y="183"/>
                  <a:pt x="207" y="172"/>
                </a:cubicBezTo>
                <a:cubicBezTo>
                  <a:pt x="207" y="172"/>
                  <a:pt x="207" y="172"/>
                  <a:pt x="207" y="172"/>
                </a:cubicBezTo>
                <a:cubicBezTo>
                  <a:pt x="207" y="171"/>
                  <a:pt x="207" y="170"/>
                  <a:pt x="207" y="169"/>
                </a:cubicBezTo>
                <a:cubicBezTo>
                  <a:pt x="207" y="152"/>
                  <a:pt x="206" y="133"/>
                  <a:pt x="202" y="125"/>
                </a:cubicBezTo>
                <a:close/>
              </a:path>
            </a:pathLst>
          </a:custGeom>
          <a:solidFill>
            <a:srgbClr val="040E18"/>
          </a:solidFill>
          <a:ln w="9525">
            <a:noFill/>
            <a:round/>
            <a:headEnd/>
            <a:tailEnd/>
          </a:ln>
        </p:spPr>
        <p:txBody>
          <a:bodyPr vert="horz" wrap="square" lIns="121920" tIns="60960" rIns="121920" bIns="60960" numCol="1" anchor="t" anchorCtr="0" compatLnSpc="1">
            <a:prstTxWarp prst="textNoShape">
              <a:avLst/>
            </a:prstTxWarp>
          </a:bodyPr>
          <a:lstStyle/>
          <a:p>
            <a:endParaRPr lang="ko-KR" altLang="en-US" sz="2400"/>
          </a:p>
        </p:txBody>
      </p:sp>
      <p:sp>
        <p:nvSpPr>
          <p:cNvPr id="108" name="Text Placeholder 2"/>
          <p:cNvSpPr txBox="1">
            <a:spLocks/>
          </p:cNvSpPr>
          <p:nvPr/>
        </p:nvSpPr>
        <p:spPr>
          <a:xfrm>
            <a:off x="592667" y="3968677"/>
            <a:ext cx="3268133"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Mission</a:t>
            </a:r>
          </a:p>
        </p:txBody>
      </p:sp>
      <p:sp>
        <p:nvSpPr>
          <p:cNvPr id="109" name="Text Placeholder 8"/>
          <p:cNvSpPr txBox="1">
            <a:spLocks/>
          </p:cNvSpPr>
          <p:nvPr/>
        </p:nvSpPr>
        <p:spPr>
          <a:xfrm>
            <a:off x="592667" y="4307408"/>
            <a:ext cx="3268133" cy="202257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 tempor incididunt ut labore et dolore magna aliqua. Ut enim ad minim veniam, quis nostrud exercitation ullamco laboris nisi ut aliquip ex ea commodo consequat.</a:t>
            </a:r>
          </a:p>
          <a:p>
            <a:endParaRPr lang="en-US" sz="1067" dirty="0"/>
          </a:p>
          <a:p>
            <a:r>
              <a:rPr lang="en-US" sz="1067" dirty="0"/>
              <a:t>consectetur adipiscing elit, sed do eiusmod tempor incididunt ut labore et dolore magna aliqua. </a:t>
            </a:r>
          </a:p>
        </p:txBody>
      </p:sp>
      <p:cxnSp>
        <p:nvCxnSpPr>
          <p:cNvPr id="110" name="직선 연결선 248"/>
          <p:cNvCxnSpPr/>
          <p:nvPr/>
        </p:nvCxnSpPr>
        <p:spPr>
          <a:xfrm>
            <a:off x="719667" y="4296181"/>
            <a:ext cx="450557"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11" name="Text Placeholder 2"/>
          <p:cNvSpPr txBox="1">
            <a:spLocks/>
          </p:cNvSpPr>
          <p:nvPr/>
        </p:nvSpPr>
        <p:spPr>
          <a:xfrm>
            <a:off x="592667" y="2176625"/>
            <a:ext cx="3268133" cy="38106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Vision</a:t>
            </a:r>
          </a:p>
        </p:txBody>
      </p:sp>
      <p:sp>
        <p:nvSpPr>
          <p:cNvPr id="112" name="Text Placeholder 8"/>
          <p:cNvSpPr txBox="1">
            <a:spLocks/>
          </p:cNvSpPr>
          <p:nvPr/>
        </p:nvSpPr>
        <p:spPr>
          <a:xfrm>
            <a:off x="592667" y="2515357"/>
            <a:ext cx="3268133" cy="140841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sed do eiusmod tempor incididunt ut labore et dolore magna aliqua. Ut enim ad minim veniam, quis nostrud exercitation ullamco laboris nisi ut aliquip ex ea commodo consequat.</a:t>
            </a:r>
          </a:p>
        </p:txBody>
      </p:sp>
      <p:cxnSp>
        <p:nvCxnSpPr>
          <p:cNvPr id="113" name="직선 연결선 248"/>
          <p:cNvCxnSpPr/>
          <p:nvPr/>
        </p:nvCxnSpPr>
        <p:spPr>
          <a:xfrm>
            <a:off x="719667" y="2498423"/>
            <a:ext cx="450557"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86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3</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AutoShape 232"/>
          <p:cNvSpPr>
            <a:spLocks/>
          </p:cNvSpPr>
          <p:nvPr/>
        </p:nvSpPr>
        <p:spPr bwMode="auto">
          <a:xfrm flipH="1">
            <a:off x="7491185" y="2875739"/>
            <a:ext cx="924164" cy="641388"/>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rgbClr val="A6A6A6"/>
            </a:solidFill>
          </a:ln>
        </p:spPr>
        <p:txBody>
          <a:bodyPr lIns="0" tIns="0" rIns="0" bIns="0"/>
          <a:lstStyle/>
          <a:p>
            <a:endParaRPr lang="en-US" sz="2400" dirty="0"/>
          </a:p>
        </p:txBody>
      </p:sp>
      <p:sp>
        <p:nvSpPr>
          <p:cNvPr id="37" name="AutoShape 232"/>
          <p:cNvSpPr>
            <a:spLocks/>
          </p:cNvSpPr>
          <p:nvPr/>
        </p:nvSpPr>
        <p:spPr bwMode="auto">
          <a:xfrm flipH="1">
            <a:off x="3057195" y="2337969"/>
            <a:ext cx="1236947" cy="858465"/>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chemeClr val="bg1">
                <a:lumMod val="65000"/>
              </a:schemeClr>
            </a:solidFill>
          </a:ln>
        </p:spPr>
        <p:txBody>
          <a:bodyPr lIns="0" tIns="0" rIns="0" bIns="0"/>
          <a:lstStyle/>
          <a:p>
            <a:endParaRPr lang="en-US" sz="2400" dirty="0"/>
          </a:p>
        </p:txBody>
      </p:sp>
      <p:sp>
        <p:nvSpPr>
          <p:cNvPr id="38" name="Oval 4"/>
          <p:cNvSpPr/>
          <p:nvPr/>
        </p:nvSpPr>
        <p:spPr>
          <a:xfrm>
            <a:off x="7240039" y="4530822"/>
            <a:ext cx="592623" cy="592623"/>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9" name="Group 222"/>
          <p:cNvGrpSpPr>
            <a:grpSpLocks/>
          </p:cNvGrpSpPr>
          <p:nvPr/>
        </p:nvGrpSpPr>
        <p:grpSpPr bwMode="auto">
          <a:xfrm>
            <a:off x="7415978" y="4715313"/>
            <a:ext cx="257849" cy="200121"/>
            <a:chOff x="0" y="0"/>
            <a:chExt cx="576" cy="443"/>
          </a:xfrm>
          <a:solidFill>
            <a:srgbClr val="20798B"/>
          </a:solidFill>
        </p:grpSpPr>
        <p:sp>
          <p:nvSpPr>
            <p:cNvPr id="40"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1"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2" name="AutoShape 688"/>
          <p:cNvSpPr>
            <a:spLocks/>
          </p:cNvSpPr>
          <p:nvPr/>
        </p:nvSpPr>
        <p:spPr bwMode="auto">
          <a:xfrm>
            <a:off x="10246290" y="4683299"/>
            <a:ext cx="280940" cy="282863"/>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rgbClr val="20798B"/>
          </a:solidFill>
          <a:ln>
            <a:noFill/>
          </a:ln>
        </p:spPr>
        <p:txBody>
          <a:bodyPr lIns="0" tIns="0" rIns="0" bIns="0"/>
          <a:lstStyle/>
          <a:p>
            <a:endParaRPr lang="en-US" sz="2400" dirty="0"/>
          </a:p>
        </p:txBody>
      </p:sp>
      <p:sp>
        <p:nvSpPr>
          <p:cNvPr id="43" name="Oval 10"/>
          <p:cNvSpPr/>
          <p:nvPr/>
        </p:nvSpPr>
        <p:spPr>
          <a:xfrm>
            <a:off x="10081775" y="4532586"/>
            <a:ext cx="592623" cy="592623"/>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44" name="Group 437"/>
          <p:cNvGrpSpPr>
            <a:grpSpLocks/>
          </p:cNvGrpSpPr>
          <p:nvPr/>
        </p:nvGrpSpPr>
        <p:grpSpPr bwMode="auto">
          <a:xfrm>
            <a:off x="4579888" y="4657790"/>
            <a:ext cx="236683" cy="280940"/>
            <a:chOff x="0" y="0"/>
            <a:chExt cx="483" cy="576"/>
          </a:xfrm>
          <a:solidFill>
            <a:srgbClr val="20798B"/>
          </a:solidFill>
        </p:grpSpPr>
        <p:sp>
          <p:nvSpPr>
            <p:cNvPr id="45"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6"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7" name="Oval 13"/>
          <p:cNvSpPr/>
          <p:nvPr/>
        </p:nvSpPr>
        <p:spPr>
          <a:xfrm>
            <a:off x="4398305" y="4532586"/>
            <a:ext cx="592623" cy="592623"/>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8" name="AutoShape 232"/>
          <p:cNvSpPr>
            <a:spLocks/>
          </p:cNvSpPr>
          <p:nvPr/>
        </p:nvSpPr>
        <p:spPr bwMode="auto">
          <a:xfrm>
            <a:off x="5228007" y="2260364"/>
            <a:ext cx="1741445" cy="1208595"/>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rgbClr val="20798B"/>
            </a:solidFill>
          </a:ln>
        </p:spPr>
        <p:txBody>
          <a:bodyPr lIns="0" tIns="0" rIns="0" bIns="0"/>
          <a:lstStyle/>
          <a:p>
            <a:endParaRPr lang="en-US" sz="2400" dirty="0"/>
          </a:p>
        </p:txBody>
      </p:sp>
      <p:grpSp>
        <p:nvGrpSpPr>
          <p:cNvPr id="49" name="Group 118"/>
          <p:cNvGrpSpPr>
            <a:grpSpLocks/>
          </p:cNvGrpSpPr>
          <p:nvPr/>
        </p:nvGrpSpPr>
        <p:grpSpPr bwMode="auto">
          <a:xfrm>
            <a:off x="5877742" y="2674700"/>
            <a:ext cx="466133" cy="527601"/>
            <a:chOff x="0" y="0"/>
            <a:chExt cx="194" cy="220"/>
          </a:xfrm>
          <a:solidFill>
            <a:srgbClr val="20798B"/>
          </a:solidFill>
        </p:grpSpPr>
        <p:sp>
          <p:nvSpPr>
            <p:cNvPr id="50" name="AutoShape 116"/>
            <p:cNvSpPr>
              <a:spLocks/>
            </p:cNvSpPr>
            <p:nvPr/>
          </p:nvSpPr>
          <p:spPr bwMode="auto">
            <a:xfrm>
              <a:off x="0" y="0"/>
              <a:ext cx="194"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7278" y="361"/>
                  </a:moveTo>
                  <a:cubicBezTo>
                    <a:pt x="17285" y="238"/>
                    <a:pt x="17293" y="114"/>
                    <a:pt x="17293" y="0"/>
                  </a:cubicBezTo>
                  <a:lnTo>
                    <a:pt x="4307" y="0"/>
                  </a:lnTo>
                  <a:cubicBezTo>
                    <a:pt x="4307" y="114"/>
                    <a:pt x="4315" y="238"/>
                    <a:pt x="4322" y="361"/>
                  </a:cubicBezTo>
                  <a:lnTo>
                    <a:pt x="0" y="361"/>
                  </a:lnTo>
                  <a:cubicBezTo>
                    <a:pt x="0" y="361"/>
                    <a:pt x="1632" y="8139"/>
                    <a:pt x="7589" y="8139"/>
                  </a:cubicBezTo>
                  <a:cubicBezTo>
                    <a:pt x="7619" y="8139"/>
                    <a:pt x="7651" y="8136"/>
                    <a:pt x="7683" y="8136"/>
                  </a:cubicBezTo>
                  <a:cubicBezTo>
                    <a:pt x="8023" y="8502"/>
                    <a:pt x="8381" y="8826"/>
                    <a:pt x="8755" y="9084"/>
                  </a:cubicBezTo>
                  <a:cubicBezTo>
                    <a:pt x="8491" y="9089"/>
                    <a:pt x="8279" y="9294"/>
                    <a:pt x="8279" y="9550"/>
                  </a:cubicBezTo>
                  <a:cubicBezTo>
                    <a:pt x="8279" y="9809"/>
                    <a:pt x="8495" y="10019"/>
                    <a:pt x="8761" y="10019"/>
                  </a:cubicBezTo>
                  <a:lnTo>
                    <a:pt x="9398" y="10019"/>
                  </a:lnTo>
                  <a:lnTo>
                    <a:pt x="7942" y="15967"/>
                  </a:lnTo>
                  <a:lnTo>
                    <a:pt x="6860" y="15967"/>
                  </a:lnTo>
                  <a:lnTo>
                    <a:pt x="6860" y="21600"/>
                  </a:lnTo>
                  <a:lnTo>
                    <a:pt x="15077" y="21600"/>
                  </a:lnTo>
                  <a:lnTo>
                    <a:pt x="15077" y="15967"/>
                  </a:lnTo>
                  <a:lnTo>
                    <a:pt x="13994" y="15967"/>
                  </a:lnTo>
                  <a:lnTo>
                    <a:pt x="12537" y="10019"/>
                  </a:lnTo>
                  <a:lnTo>
                    <a:pt x="13175" y="10019"/>
                  </a:lnTo>
                  <a:cubicBezTo>
                    <a:pt x="13440" y="10019"/>
                    <a:pt x="13657" y="9809"/>
                    <a:pt x="13657" y="9550"/>
                  </a:cubicBezTo>
                  <a:cubicBezTo>
                    <a:pt x="13657" y="9292"/>
                    <a:pt x="13440" y="9081"/>
                    <a:pt x="13175" y="9081"/>
                  </a:cubicBezTo>
                  <a:lnTo>
                    <a:pt x="12846" y="9081"/>
                  </a:lnTo>
                  <a:cubicBezTo>
                    <a:pt x="13219" y="8824"/>
                    <a:pt x="13575" y="8500"/>
                    <a:pt x="13916" y="8136"/>
                  </a:cubicBezTo>
                  <a:cubicBezTo>
                    <a:pt x="13947" y="8137"/>
                    <a:pt x="13979" y="8139"/>
                    <a:pt x="14009" y="8139"/>
                  </a:cubicBezTo>
                  <a:cubicBezTo>
                    <a:pt x="19966" y="8139"/>
                    <a:pt x="21600" y="361"/>
                    <a:pt x="21600" y="361"/>
                  </a:cubicBezTo>
                  <a:lnTo>
                    <a:pt x="17278" y="361"/>
                  </a:lnTo>
                  <a:close/>
                  <a:moveTo>
                    <a:pt x="1130" y="1197"/>
                  </a:moveTo>
                  <a:lnTo>
                    <a:pt x="4414" y="1197"/>
                  </a:lnTo>
                  <a:cubicBezTo>
                    <a:pt x="4717" y="3074"/>
                    <a:pt x="5647" y="5469"/>
                    <a:pt x="6953" y="7255"/>
                  </a:cubicBezTo>
                  <a:cubicBezTo>
                    <a:pt x="3421" y="6840"/>
                    <a:pt x="1742" y="3048"/>
                    <a:pt x="1130" y="1197"/>
                  </a:cubicBezTo>
                  <a:close/>
                  <a:moveTo>
                    <a:pt x="13916" y="16739"/>
                  </a:moveTo>
                  <a:lnTo>
                    <a:pt x="13916" y="20656"/>
                  </a:lnTo>
                  <a:lnTo>
                    <a:pt x="7930" y="20656"/>
                  </a:lnTo>
                  <a:lnTo>
                    <a:pt x="7930" y="16739"/>
                  </a:lnTo>
                  <a:lnTo>
                    <a:pt x="13916" y="16739"/>
                  </a:lnTo>
                  <a:close/>
                  <a:moveTo>
                    <a:pt x="14646" y="7255"/>
                  </a:moveTo>
                  <a:cubicBezTo>
                    <a:pt x="15952" y="5469"/>
                    <a:pt x="16883" y="3074"/>
                    <a:pt x="17184" y="1197"/>
                  </a:cubicBezTo>
                  <a:lnTo>
                    <a:pt x="20470" y="1197"/>
                  </a:lnTo>
                  <a:cubicBezTo>
                    <a:pt x="19857" y="3049"/>
                    <a:pt x="18175" y="6840"/>
                    <a:pt x="14646" y="7255"/>
                  </a:cubicBezTo>
                  <a:close/>
                  <a:moveTo>
                    <a:pt x="14646" y="72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1" name="Rectangle 117"/>
            <p:cNvSpPr>
              <a:spLocks/>
            </p:cNvSpPr>
            <p:nvPr/>
          </p:nvSpPr>
          <p:spPr bwMode="auto">
            <a:xfrm>
              <a:off x="47" y="208"/>
              <a:ext cx="98" cy="12"/>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400" dirty="0"/>
            </a:p>
          </p:txBody>
        </p:sp>
      </p:grpSp>
      <p:grpSp>
        <p:nvGrpSpPr>
          <p:cNvPr id="52" name="Group 90"/>
          <p:cNvGrpSpPr>
            <a:grpSpLocks/>
          </p:cNvGrpSpPr>
          <p:nvPr/>
        </p:nvGrpSpPr>
        <p:grpSpPr bwMode="auto">
          <a:xfrm>
            <a:off x="1705665" y="4679910"/>
            <a:ext cx="282864" cy="280940"/>
            <a:chOff x="0" y="0"/>
            <a:chExt cx="578" cy="573"/>
          </a:xfrm>
          <a:solidFill>
            <a:srgbClr val="20798B"/>
          </a:solidFill>
        </p:grpSpPr>
        <p:sp>
          <p:nvSpPr>
            <p:cNvPr id="53"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4"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5" name="Oval 23"/>
          <p:cNvSpPr/>
          <p:nvPr/>
        </p:nvSpPr>
        <p:spPr>
          <a:xfrm>
            <a:off x="1556570" y="4532586"/>
            <a:ext cx="592623" cy="592623"/>
          </a:xfrm>
          <a:prstGeom prst="ellipse">
            <a:avLst/>
          </a:prstGeom>
          <a:noFill/>
          <a:ln w="12700">
            <a:solidFill>
              <a:srgbClr val="A6A6A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6" name="Group 26"/>
          <p:cNvGrpSpPr/>
          <p:nvPr/>
        </p:nvGrpSpPr>
        <p:grpSpPr>
          <a:xfrm>
            <a:off x="641022" y="5164543"/>
            <a:ext cx="2416173" cy="1295479"/>
            <a:chOff x="1376364" y="1322611"/>
            <a:chExt cx="1812130" cy="971609"/>
          </a:xfrm>
        </p:grpSpPr>
        <p:sp>
          <p:nvSpPr>
            <p:cNvPr id="57" name="TextBox 27"/>
            <p:cNvSpPr txBox="1"/>
            <p:nvPr/>
          </p:nvSpPr>
          <p:spPr>
            <a:xfrm>
              <a:off x="1643460" y="1322611"/>
              <a:ext cx="1277938" cy="284645"/>
            </a:xfrm>
            <a:prstGeom prst="rect">
              <a:avLst/>
            </a:prstGeom>
            <a:noFill/>
          </p:spPr>
          <p:txBody>
            <a:bodyPr wrap="square" rtlCol="0" anchor="t">
              <a:spAutoFit/>
            </a:bodyPr>
            <a:lstStyle/>
            <a:p>
              <a:pPr algn="ctr">
                <a:lnSpc>
                  <a:spcPct val="140000"/>
                </a:lnSpc>
              </a:pPr>
              <a:r>
                <a:rPr lang="en-US" sz="1333" dirty="0">
                  <a:solidFill>
                    <a:schemeClr val="tx1">
                      <a:lumMod val="50000"/>
                      <a:lumOff val="50000"/>
                    </a:schemeClr>
                  </a:solidFill>
                  <a:latin typeface="Roboto condensed"/>
                  <a:cs typeface="Roboto condensed"/>
                </a:rPr>
                <a:t>Business Strategy</a:t>
              </a:r>
            </a:p>
          </p:txBody>
        </p:sp>
        <p:sp>
          <p:nvSpPr>
            <p:cNvPr id="58" name="TextBox 28"/>
            <p:cNvSpPr txBox="1"/>
            <p:nvPr/>
          </p:nvSpPr>
          <p:spPr>
            <a:xfrm>
              <a:off x="1376364" y="1535359"/>
              <a:ext cx="1812130" cy="758861"/>
            </a:xfrm>
            <a:prstGeom prst="rect">
              <a:avLst/>
            </a:prstGeom>
            <a:noFill/>
          </p:spPr>
          <p:txBody>
            <a:bodyPr wrap="square" rtlCol="0">
              <a:spAutoFit/>
            </a:bodyPr>
            <a:lstStyle/>
            <a:p>
              <a:pPr algn="ctr">
                <a:lnSpc>
                  <a:spcPct val="140000"/>
                </a:lnSpc>
              </a:pPr>
              <a:r>
                <a:rPr lang="en-US" sz="1067" dirty="0">
                  <a:solidFill>
                    <a:schemeClr val="bg1">
                      <a:lumMod val="50000"/>
                    </a:schemeClr>
                  </a:solidFill>
                  <a:latin typeface="Roboto condensed"/>
                  <a:cs typeface="Roboto condensed"/>
                </a:rPr>
                <a:t>Vestibulum ligut praesent commodo cursus magna, Vestibulum ligut praesent commodo cursus magna</a:t>
              </a:r>
            </a:p>
          </p:txBody>
        </p:sp>
      </p:grpSp>
      <p:grpSp>
        <p:nvGrpSpPr>
          <p:cNvPr id="59" name="Group 29"/>
          <p:cNvGrpSpPr/>
          <p:nvPr/>
        </p:nvGrpSpPr>
        <p:grpSpPr>
          <a:xfrm>
            <a:off x="3482756" y="5164543"/>
            <a:ext cx="2416173" cy="1295479"/>
            <a:chOff x="1376364" y="1322611"/>
            <a:chExt cx="1812130" cy="971609"/>
          </a:xfrm>
        </p:grpSpPr>
        <p:sp>
          <p:nvSpPr>
            <p:cNvPr id="60" name="TextBox 30"/>
            <p:cNvSpPr txBox="1"/>
            <p:nvPr/>
          </p:nvSpPr>
          <p:spPr>
            <a:xfrm>
              <a:off x="1643460" y="1322611"/>
              <a:ext cx="1277938" cy="284645"/>
            </a:xfrm>
            <a:prstGeom prst="rect">
              <a:avLst/>
            </a:prstGeom>
            <a:noFill/>
          </p:spPr>
          <p:txBody>
            <a:bodyPr wrap="square" rtlCol="0" anchor="t">
              <a:spAutoFit/>
            </a:bodyPr>
            <a:lstStyle/>
            <a:p>
              <a:pPr algn="ctr">
                <a:lnSpc>
                  <a:spcPct val="140000"/>
                </a:lnSpc>
              </a:pPr>
              <a:r>
                <a:rPr lang="en-US" sz="1333" dirty="0">
                  <a:solidFill>
                    <a:schemeClr val="tx1">
                      <a:lumMod val="50000"/>
                      <a:lumOff val="50000"/>
                    </a:schemeClr>
                  </a:solidFill>
                  <a:latin typeface="Roboto condensed"/>
                  <a:cs typeface="Roboto condensed"/>
                </a:rPr>
                <a:t>Writing Skill</a:t>
              </a:r>
            </a:p>
          </p:txBody>
        </p:sp>
        <p:sp>
          <p:nvSpPr>
            <p:cNvPr id="61" name="TextBox 31"/>
            <p:cNvSpPr txBox="1"/>
            <p:nvPr/>
          </p:nvSpPr>
          <p:spPr>
            <a:xfrm>
              <a:off x="1376364" y="1535359"/>
              <a:ext cx="1812130" cy="758861"/>
            </a:xfrm>
            <a:prstGeom prst="rect">
              <a:avLst/>
            </a:prstGeom>
            <a:noFill/>
          </p:spPr>
          <p:txBody>
            <a:bodyPr wrap="square" rtlCol="0">
              <a:spAutoFit/>
            </a:bodyPr>
            <a:lstStyle/>
            <a:p>
              <a:pPr algn="ctr">
                <a:lnSpc>
                  <a:spcPct val="140000"/>
                </a:lnSpc>
              </a:pPr>
              <a:r>
                <a:rPr lang="en-US" sz="1067" dirty="0">
                  <a:solidFill>
                    <a:srgbClr val="7F7F7F"/>
                  </a:solidFill>
                  <a:latin typeface="Roboto condensed"/>
                  <a:cs typeface="Roboto condensed"/>
                </a:rPr>
                <a:t>Vestibulum ligut praesent commodo cursus magna, Vestibulum ligut praesent commodo cursus magna</a:t>
              </a:r>
            </a:p>
          </p:txBody>
        </p:sp>
      </p:grpSp>
      <p:grpSp>
        <p:nvGrpSpPr>
          <p:cNvPr id="62" name="Group 32"/>
          <p:cNvGrpSpPr/>
          <p:nvPr/>
        </p:nvGrpSpPr>
        <p:grpSpPr>
          <a:xfrm>
            <a:off x="6324491" y="5164543"/>
            <a:ext cx="2416173" cy="1295479"/>
            <a:chOff x="1376364" y="1322611"/>
            <a:chExt cx="1812130" cy="971609"/>
          </a:xfrm>
        </p:grpSpPr>
        <p:sp>
          <p:nvSpPr>
            <p:cNvPr id="63" name="TextBox 33"/>
            <p:cNvSpPr txBox="1"/>
            <p:nvPr/>
          </p:nvSpPr>
          <p:spPr>
            <a:xfrm>
              <a:off x="1643460" y="1322611"/>
              <a:ext cx="1277938" cy="284645"/>
            </a:xfrm>
            <a:prstGeom prst="rect">
              <a:avLst/>
            </a:prstGeom>
            <a:noFill/>
          </p:spPr>
          <p:txBody>
            <a:bodyPr wrap="square" rtlCol="0" anchor="t">
              <a:spAutoFit/>
            </a:bodyPr>
            <a:lstStyle/>
            <a:p>
              <a:pPr algn="ctr">
                <a:lnSpc>
                  <a:spcPct val="140000"/>
                </a:lnSpc>
              </a:pPr>
              <a:r>
                <a:rPr lang="en-US" sz="1333" dirty="0">
                  <a:solidFill>
                    <a:schemeClr val="tx1">
                      <a:lumMod val="50000"/>
                      <a:lumOff val="50000"/>
                    </a:schemeClr>
                  </a:solidFill>
                  <a:latin typeface="Roboto condensed"/>
                  <a:cs typeface="Roboto condensed"/>
                </a:rPr>
                <a:t>Big Promotion</a:t>
              </a:r>
            </a:p>
          </p:txBody>
        </p:sp>
        <p:sp>
          <p:nvSpPr>
            <p:cNvPr id="64" name="TextBox 34"/>
            <p:cNvSpPr txBox="1"/>
            <p:nvPr/>
          </p:nvSpPr>
          <p:spPr>
            <a:xfrm>
              <a:off x="1376364" y="1535359"/>
              <a:ext cx="1812130" cy="758861"/>
            </a:xfrm>
            <a:prstGeom prst="rect">
              <a:avLst/>
            </a:prstGeom>
            <a:noFill/>
          </p:spPr>
          <p:txBody>
            <a:bodyPr wrap="square" rtlCol="0">
              <a:spAutoFit/>
            </a:bodyPr>
            <a:lstStyle/>
            <a:p>
              <a:pPr algn="ctr">
                <a:lnSpc>
                  <a:spcPct val="140000"/>
                </a:lnSpc>
              </a:pPr>
              <a:r>
                <a:rPr lang="en-US" sz="1067" dirty="0">
                  <a:solidFill>
                    <a:srgbClr val="7F7F7F"/>
                  </a:solidFill>
                  <a:latin typeface="Roboto condensed"/>
                  <a:cs typeface="Roboto condensed"/>
                </a:rPr>
                <a:t>Vestibulum ligut praesent commodo cursus magna, Vestibulum ligut praesent commodo cursus magna</a:t>
              </a:r>
            </a:p>
          </p:txBody>
        </p:sp>
      </p:grpSp>
      <p:grpSp>
        <p:nvGrpSpPr>
          <p:cNvPr id="65" name="Group 35"/>
          <p:cNvGrpSpPr/>
          <p:nvPr/>
        </p:nvGrpSpPr>
        <p:grpSpPr>
          <a:xfrm>
            <a:off x="9166227" y="5164543"/>
            <a:ext cx="2416173" cy="1295479"/>
            <a:chOff x="1376364" y="1322611"/>
            <a:chExt cx="1812130" cy="971609"/>
          </a:xfrm>
        </p:grpSpPr>
        <p:sp>
          <p:nvSpPr>
            <p:cNvPr id="66" name="TextBox 36"/>
            <p:cNvSpPr txBox="1"/>
            <p:nvPr/>
          </p:nvSpPr>
          <p:spPr>
            <a:xfrm>
              <a:off x="1643460" y="1322611"/>
              <a:ext cx="1277938" cy="284645"/>
            </a:xfrm>
            <a:prstGeom prst="rect">
              <a:avLst/>
            </a:prstGeom>
            <a:noFill/>
          </p:spPr>
          <p:txBody>
            <a:bodyPr wrap="square" rtlCol="0" anchor="t">
              <a:spAutoFit/>
            </a:bodyPr>
            <a:lstStyle/>
            <a:p>
              <a:pPr algn="ctr">
                <a:lnSpc>
                  <a:spcPct val="140000"/>
                </a:lnSpc>
              </a:pPr>
              <a:r>
                <a:rPr lang="en-US" sz="1333" dirty="0">
                  <a:solidFill>
                    <a:schemeClr val="tx1">
                      <a:lumMod val="50000"/>
                      <a:lumOff val="50000"/>
                    </a:schemeClr>
                  </a:solidFill>
                  <a:latin typeface="Roboto condensed"/>
                  <a:cs typeface="Roboto condensed"/>
                </a:rPr>
                <a:t>Concept &amp; Idea</a:t>
              </a:r>
            </a:p>
          </p:txBody>
        </p:sp>
        <p:sp>
          <p:nvSpPr>
            <p:cNvPr id="67" name="TextBox 37"/>
            <p:cNvSpPr txBox="1"/>
            <p:nvPr/>
          </p:nvSpPr>
          <p:spPr>
            <a:xfrm>
              <a:off x="1376364" y="1535359"/>
              <a:ext cx="1812130" cy="758861"/>
            </a:xfrm>
            <a:prstGeom prst="rect">
              <a:avLst/>
            </a:prstGeom>
            <a:noFill/>
          </p:spPr>
          <p:txBody>
            <a:bodyPr wrap="square" rtlCol="0">
              <a:spAutoFit/>
            </a:bodyPr>
            <a:lstStyle/>
            <a:p>
              <a:pPr algn="ctr">
                <a:lnSpc>
                  <a:spcPct val="140000"/>
                </a:lnSpc>
              </a:pPr>
              <a:r>
                <a:rPr lang="en-US" sz="1067" dirty="0">
                  <a:solidFill>
                    <a:srgbClr val="7F7F7F"/>
                  </a:solidFill>
                  <a:latin typeface="Roboto condensed"/>
                  <a:cs typeface="Roboto condensed"/>
                </a:rPr>
                <a:t>Vestibulum ligut praesent commodo cursus magna, Vestibulum ligut praesent commodo cursus magna</a:t>
              </a:r>
            </a:p>
          </p:txBody>
        </p:sp>
      </p:grpSp>
      <p:cxnSp>
        <p:nvCxnSpPr>
          <p:cNvPr id="68" name="Elbow Connector 38"/>
          <p:cNvCxnSpPr/>
          <p:nvPr/>
        </p:nvCxnSpPr>
        <p:spPr>
          <a:xfrm rot="16200000" flipV="1">
            <a:off x="6819728" y="3662818"/>
            <a:ext cx="756760" cy="681661"/>
          </a:xfrm>
          <a:prstGeom prst="bentConnector3">
            <a:avLst>
              <a:gd name="adj1" fmla="val 50000"/>
            </a:avLst>
          </a:prstGeom>
          <a:ln>
            <a:solidFill>
              <a:srgbClr val="317C82"/>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69" name="Elbow Connector 39"/>
          <p:cNvCxnSpPr/>
          <p:nvPr/>
        </p:nvCxnSpPr>
        <p:spPr>
          <a:xfrm rot="5400000" flipH="1" flipV="1">
            <a:off x="4654775" y="3662818"/>
            <a:ext cx="756760" cy="681661"/>
          </a:xfrm>
          <a:prstGeom prst="bentConnector3">
            <a:avLst>
              <a:gd name="adj1" fmla="val 50000"/>
            </a:avLst>
          </a:prstGeom>
          <a:ln>
            <a:solidFill>
              <a:srgbClr val="317C82"/>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70" name="Elbow Connector 40"/>
          <p:cNvCxnSpPr/>
          <p:nvPr/>
        </p:nvCxnSpPr>
        <p:spPr>
          <a:xfrm rot="10800000">
            <a:off x="7165673" y="2979357"/>
            <a:ext cx="3193027" cy="1402676"/>
          </a:xfrm>
          <a:prstGeom prst="bentConnector3">
            <a:avLst>
              <a:gd name="adj1" fmla="val -73"/>
            </a:avLst>
          </a:prstGeom>
          <a:ln>
            <a:solidFill>
              <a:srgbClr val="317C82"/>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71" name="Elbow Connector 41"/>
          <p:cNvCxnSpPr/>
          <p:nvPr/>
        </p:nvCxnSpPr>
        <p:spPr>
          <a:xfrm rot="10800000" flipH="1">
            <a:off x="1849903" y="2979357"/>
            <a:ext cx="3193027" cy="1402676"/>
          </a:xfrm>
          <a:prstGeom prst="bentConnector3">
            <a:avLst>
              <a:gd name="adj1" fmla="val -73"/>
            </a:avLst>
          </a:prstGeom>
          <a:ln>
            <a:solidFill>
              <a:srgbClr val="317C82"/>
            </a:solidFill>
            <a:prstDash val="sysDash"/>
            <a:headEnd type="oval"/>
            <a:tailEnd type="oval"/>
          </a:ln>
        </p:spPr>
        <p:style>
          <a:lnRef idx="1">
            <a:schemeClr val="dk1"/>
          </a:lnRef>
          <a:fillRef idx="0">
            <a:schemeClr val="dk1"/>
          </a:fillRef>
          <a:effectRef idx="0">
            <a:schemeClr val="dk1"/>
          </a:effectRef>
          <a:fontRef idx="minor">
            <a:schemeClr val="tx1"/>
          </a:fontRef>
        </p:style>
      </p:cxnSp>
      <p:sp>
        <p:nvSpPr>
          <p:cNvPr id="72" name="AutoShape 232"/>
          <p:cNvSpPr>
            <a:spLocks/>
          </p:cNvSpPr>
          <p:nvPr/>
        </p:nvSpPr>
        <p:spPr bwMode="auto">
          <a:xfrm>
            <a:off x="6872395" y="2260364"/>
            <a:ext cx="711792" cy="493997"/>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rgbClr val="A6A6A6"/>
            </a:solidFill>
          </a:ln>
        </p:spPr>
        <p:txBody>
          <a:bodyPr lIns="0" tIns="0" rIns="0" bIns="0"/>
          <a:lstStyle/>
          <a:p>
            <a:endParaRPr lang="en-US" sz="2400" dirty="0"/>
          </a:p>
        </p:txBody>
      </p:sp>
      <p:sp>
        <p:nvSpPr>
          <p:cNvPr id="73" name="AutoShape 232"/>
          <p:cNvSpPr>
            <a:spLocks/>
          </p:cNvSpPr>
          <p:nvPr/>
        </p:nvSpPr>
        <p:spPr bwMode="auto">
          <a:xfrm flipH="1">
            <a:off x="4414577" y="3173522"/>
            <a:ext cx="555495" cy="385524"/>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rgbClr val="A6A6A6"/>
            </a:solidFill>
          </a:ln>
        </p:spPr>
        <p:txBody>
          <a:bodyPr lIns="0" tIns="0" rIns="0" bIns="0"/>
          <a:lstStyle/>
          <a:p>
            <a:endParaRPr lang="en-US" sz="2400" dirty="0"/>
          </a:p>
        </p:txBody>
      </p:sp>
      <p:sp>
        <p:nvSpPr>
          <p:cNvPr id="74" name="AutoShape 232"/>
          <p:cNvSpPr>
            <a:spLocks/>
          </p:cNvSpPr>
          <p:nvPr/>
        </p:nvSpPr>
        <p:spPr bwMode="auto">
          <a:xfrm flipH="1">
            <a:off x="4713179" y="2324780"/>
            <a:ext cx="392221" cy="272209"/>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rgbClr val="A6A6A6"/>
            </a:solidFill>
          </a:ln>
        </p:spPr>
        <p:txBody>
          <a:bodyPr lIns="0" tIns="0" rIns="0" bIns="0"/>
          <a:lstStyle/>
          <a:p>
            <a:endParaRPr lang="en-US" sz="2400" dirty="0"/>
          </a:p>
        </p:txBody>
      </p:sp>
      <p:sp>
        <p:nvSpPr>
          <p:cNvPr id="75" name="AutoShape 232"/>
          <p:cNvSpPr>
            <a:spLocks/>
          </p:cNvSpPr>
          <p:nvPr/>
        </p:nvSpPr>
        <p:spPr bwMode="auto">
          <a:xfrm flipH="1">
            <a:off x="7644470" y="1418645"/>
            <a:ext cx="1541756" cy="1070009"/>
          </a:xfrm>
          <a:custGeom>
            <a:avLst/>
            <a:gdLst>
              <a:gd name="T0" fmla="*/ 178538320 w 21600"/>
              <a:gd name="T1" fmla="*/ 21417337 h 21600"/>
              <a:gd name="T2" fmla="*/ 178726483 w 21600"/>
              <a:gd name="T3" fmla="*/ 20203932 h 21600"/>
              <a:gd name="T4" fmla="*/ 118276715 w 21600"/>
              <a:gd name="T5" fmla="*/ 0 h 21600"/>
              <a:gd name="T6" fmla="*/ 63752008 w 21600"/>
              <a:gd name="T7" fmla="*/ 11521653 h 21600"/>
              <a:gd name="T8" fmla="*/ 46706393 w 21600"/>
              <a:gd name="T9" fmla="*/ 9566133 h 21600"/>
              <a:gd name="T10" fmla="*/ 18814620 w 21600"/>
              <a:gd name="T11" fmla="*/ 18885787 h 21600"/>
              <a:gd name="T12" fmla="*/ 20074533 w 21600"/>
              <a:gd name="T13" fmla="*/ 21661950 h 21600"/>
              <a:gd name="T14" fmla="*/ 0 w 21600"/>
              <a:gd name="T15" fmla="*/ 33423732 h 21600"/>
              <a:gd name="T16" fmla="*/ 40309477 w 21600"/>
              <a:gd name="T17" fmla="*/ 47097256 h 21600"/>
              <a:gd name="T18" fmla="*/ 40309477 w 21600"/>
              <a:gd name="T19" fmla="*/ 47106223 h 21600"/>
              <a:gd name="T20" fmla="*/ 40780367 w 21600"/>
              <a:gd name="T21" fmla="*/ 47106223 h 21600"/>
              <a:gd name="T22" fmla="*/ 40949425 w 21600"/>
              <a:gd name="T23" fmla="*/ 47108465 h 21600"/>
              <a:gd name="T24" fmla="*/ 41108968 w 21600"/>
              <a:gd name="T25" fmla="*/ 47106223 h 21600"/>
              <a:gd name="T26" fmla="*/ 160994180 w 21600"/>
              <a:gd name="T27" fmla="*/ 47106223 h 21600"/>
              <a:gd name="T28" fmla="*/ 163176857 w 21600"/>
              <a:gd name="T29" fmla="*/ 47143269 h 21600"/>
              <a:gd name="T30" fmla="*/ 203194979 w 21600"/>
              <a:gd name="T31" fmla="*/ 33768601 h 21600"/>
              <a:gd name="T32" fmla="*/ 178538320 w 21600"/>
              <a:gd name="T33" fmla="*/ 21417337 h 21600"/>
              <a:gd name="T34" fmla="*/ 178538320 w 21600"/>
              <a:gd name="T35" fmla="*/ 21417337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79" y="9813"/>
                </a:moveTo>
                <a:cubicBezTo>
                  <a:pt x="18987" y="9628"/>
                  <a:pt x="18999" y="9444"/>
                  <a:pt x="18999" y="9257"/>
                </a:cubicBezTo>
                <a:cubicBezTo>
                  <a:pt x="18999" y="4145"/>
                  <a:pt x="16122" y="0"/>
                  <a:pt x="12573" y="0"/>
                </a:cubicBezTo>
                <a:cubicBezTo>
                  <a:pt x="10014" y="0"/>
                  <a:pt x="7810" y="2160"/>
                  <a:pt x="6777" y="5279"/>
                </a:cubicBezTo>
                <a:cubicBezTo>
                  <a:pt x="6276" y="4719"/>
                  <a:pt x="5648" y="4383"/>
                  <a:pt x="4965"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17114" y="21583"/>
                </a:lnTo>
                <a:cubicBezTo>
                  <a:pt x="17191" y="21589"/>
                  <a:pt x="17268" y="21600"/>
                  <a:pt x="17346" y="21600"/>
                </a:cubicBezTo>
                <a:cubicBezTo>
                  <a:pt x="19695" y="21600"/>
                  <a:pt x="21600" y="18856"/>
                  <a:pt x="21600" y="15472"/>
                </a:cubicBezTo>
                <a:cubicBezTo>
                  <a:pt x="21600" y="12921"/>
                  <a:pt x="20518" y="10736"/>
                  <a:pt x="18979" y="9813"/>
                </a:cubicBezTo>
                <a:close/>
                <a:moveTo>
                  <a:pt x="18979" y="9813"/>
                </a:moveTo>
              </a:path>
            </a:pathLst>
          </a:custGeom>
          <a:noFill/>
          <a:ln w="25400">
            <a:solidFill>
              <a:schemeClr val="bg1">
                <a:lumMod val="65000"/>
              </a:schemeClr>
            </a:solidFill>
          </a:ln>
        </p:spPr>
        <p:txBody>
          <a:bodyPr lIns="0" tIns="0" rIns="0" bIns="0"/>
          <a:lstStyle/>
          <a:p>
            <a:endParaRPr lang="en-US" sz="2400" dirty="0"/>
          </a:p>
        </p:txBody>
      </p:sp>
    </p:spTree>
    <p:extLst>
      <p:ext uri="{BB962C8B-B14F-4D97-AF65-F5344CB8AC3E}">
        <p14:creationId xmlns:p14="http://schemas.microsoft.com/office/powerpoint/2010/main" val="230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anim calcmode="lin" valueType="num">
                                      <p:cBhvr>
                                        <p:cTn id="14" dur="500" fill="hold"/>
                                        <p:tgtEl>
                                          <p:spTgt spid="59"/>
                                        </p:tgtEl>
                                        <p:attrNameLst>
                                          <p:attrName>ppt_x</p:attrName>
                                        </p:attrNameLst>
                                      </p:cBhvr>
                                      <p:tavLst>
                                        <p:tav tm="0">
                                          <p:val>
                                            <p:strVal val="#ppt_x"/>
                                          </p:val>
                                        </p:tav>
                                        <p:tav tm="100000">
                                          <p:val>
                                            <p:strVal val="#ppt_x"/>
                                          </p:val>
                                        </p:tav>
                                      </p:tavLst>
                                    </p:anim>
                                    <p:anim calcmode="lin" valueType="num">
                                      <p:cBhvr>
                                        <p:cTn id="15" dur="500" fill="hold"/>
                                        <p:tgtEl>
                                          <p:spTgt spid="5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anim calcmode="lin" valueType="num">
                                      <p:cBhvr>
                                        <p:cTn id="20" dur="500" fill="hold"/>
                                        <p:tgtEl>
                                          <p:spTgt spid="62"/>
                                        </p:tgtEl>
                                        <p:attrNameLst>
                                          <p:attrName>ppt_x</p:attrName>
                                        </p:attrNameLst>
                                      </p:cBhvr>
                                      <p:tavLst>
                                        <p:tav tm="0">
                                          <p:val>
                                            <p:strVal val="#ppt_x"/>
                                          </p:val>
                                        </p:tav>
                                        <p:tav tm="100000">
                                          <p:val>
                                            <p:strVal val="#ppt_x"/>
                                          </p:val>
                                        </p:tav>
                                      </p:tavLst>
                                    </p:anim>
                                    <p:anim calcmode="lin" valueType="num">
                                      <p:cBhvr>
                                        <p:cTn id="21" dur="500" fill="hold"/>
                                        <p:tgtEl>
                                          <p:spTgt spid="6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anim calcmode="lin" valueType="num">
                                      <p:cBhvr>
                                        <p:cTn id="26" dur="500" fill="hold"/>
                                        <p:tgtEl>
                                          <p:spTgt spid="65"/>
                                        </p:tgtEl>
                                        <p:attrNameLst>
                                          <p:attrName>ppt_x</p:attrName>
                                        </p:attrNameLst>
                                      </p:cBhvr>
                                      <p:tavLst>
                                        <p:tav tm="0">
                                          <p:val>
                                            <p:strVal val="#ppt_x"/>
                                          </p:val>
                                        </p:tav>
                                        <p:tav tm="100000">
                                          <p:val>
                                            <p:strVal val="#ppt_x"/>
                                          </p:val>
                                        </p:tav>
                                      </p:tavLst>
                                    </p:anim>
                                    <p:anim calcmode="lin" valueType="num">
                                      <p:cBhvr>
                                        <p:cTn id="27" dur="500" fill="hold"/>
                                        <p:tgtEl>
                                          <p:spTgt spid="6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childTnLst>
                          </p:cTn>
                        </p:par>
                        <p:par>
                          <p:cTn id="36" fill="hold">
                            <p:stCondLst>
                              <p:cond delay="30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wipe(down)">
                                      <p:cBhvr>
                                        <p:cTn id="4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4</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sp>
        <p:nvSpPr>
          <p:cNvPr id="36" name="Oval 14"/>
          <p:cNvSpPr/>
          <p:nvPr/>
        </p:nvSpPr>
        <p:spPr>
          <a:xfrm>
            <a:off x="6934200" y="2209800"/>
            <a:ext cx="3454400" cy="3454400"/>
          </a:xfrm>
          <a:prstGeom prst="ellipse">
            <a:avLst/>
          </a:prstGeom>
          <a:noFill/>
          <a:ln w="12700">
            <a:solidFill>
              <a:srgbClr val="20798B"/>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7" name="Oval 8"/>
          <p:cNvSpPr/>
          <p:nvPr/>
        </p:nvSpPr>
        <p:spPr>
          <a:xfrm>
            <a:off x="8229600" y="17780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38" name="Group 141"/>
          <p:cNvGrpSpPr>
            <a:grpSpLocks/>
          </p:cNvGrpSpPr>
          <p:nvPr/>
        </p:nvGrpSpPr>
        <p:grpSpPr bwMode="auto">
          <a:xfrm>
            <a:off x="8515351" y="2066926"/>
            <a:ext cx="285749" cy="285749"/>
            <a:chOff x="0" y="0"/>
            <a:chExt cx="578" cy="578"/>
          </a:xfrm>
          <a:solidFill>
            <a:srgbClr val="FFFFFF"/>
          </a:solidFill>
        </p:grpSpPr>
        <p:sp>
          <p:nvSpPr>
            <p:cNvPr id="39"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0"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1"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2"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3"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44"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45" name="Oval 9"/>
          <p:cNvSpPr/>
          <p:nvPr/>
        </p:nvSpPr>
        <p:spPr>
          <a:xfrm>
            <a:off x="6705600" y="27940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6" name="AutoShape 121"/>
          <p:cNvSpPr>
            <a:spLocks/>
          </p:cNvSpPr>
          <p:nvPr/>
        </p:nvSpPr>
        <p:spPr bwMode="auto">
          <a:xfrm>
            <a:off x="6997701" y="3092450"/>
            <a:ext cx="283633" cy="283633"/>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FFFFFF"/>
          </a:solidFill>
          <a:ln>
            <a:noFill/>
          </a:ln>
        </p:spPr>
        <p:txBody>
          <a:bodyPr lIns="0" tIns="0" rIns="0" bIns="0"/>
          <a:lstStyle/>
          <a:p>
            <a:endParaRPr lang="en-US" sz="2400" dirty="0"/>
          </a:p>
        </p:txBody>
      </p:sp>
      <p:sp>
        <p:nvSpPr>
          <p:cNvPr id="47" name="Oval 11"/>
          <p:cNvSpPr/>
          <p:nvPr/>
        </p:nvSpPr>
        <p:spPr>
          <a:xfrm>
            <a:off x="6705600" y="43688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48" name="Group 425"/>
          <p:cNvGrpSpPr>
            <a:grpSpLocks/>
          </p:cNvGrpSpPr>
          <p:nvPr/>
        </p:nvGrpSpPr>
        <p:grpSpPr bwMode="auto">
          <a:xfrm>
            <a:off x="6989234" y="4666173"/>
            <a:ext cx="306916" cy="237067"/>
            <a:chOff x="0" y="0"/>
            <a:chExt cx="572" cy="440"/>
          </a:xfrm>
          <a:solidFill>
            <a:srgbClr val="FFFFFF"/>
          </a:solidFill>
        </p:grpSpPr>
        <p:sp>
          <p:nvSpPr>
            <p:cNvPr id="49"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0"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51"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52" name="Oval 10"/>
          <p:cNvSpPr/>
          <p:nvPr/>
        </p:nvSpPr>
        <p:spPr>
          <a:xfrm>
            <a:off x="8229600" y="52324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3" name="AutoShape 125"/>
          <p:cNvSpPr>
            <a:spLocks/>
          </p:cNvSpPr>
          <p:nvPr/>
        </p:nvSpPr>
        <p:spPr bwMode="auto">
          <a:xfrm>
            <a:off x="8558192" y="5509684"/>
            <a:ext cx="230717" cy="309033"/>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FFFFFF"/>
          </a:solidFill>
          <a:ln>
            <a:noFill/>
          </a:ln>
        </p:spPr>
        <p:txBody>
          <a:bodyPr lIns="0" tIns="0" rIns="0" bIns="0"/>
          <a:lstStyle/>
          <a:p>
            <a:endParaRPr lang="en-US" sz="2400" dirty="0"/>
          </a:p>
        </p:txBody>
      </p:sp>
      <p:sp>
        <p:nvSpPr>
          <p:cNvPr id="54" name="Oval 13"/>
          <p:cNvSpPr/>
          <p:nvPr/>
        </p:nvSpPr>
        <p:spPr>
          <a:xfrm>
            <a:off x="9753600" y="43688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5" name="AutoShape 506"/>
          <p:cNvSpPr>
            <a:spLocks/>
          </p:cNvSpPr>
          <p:nvPr/>
        </p:nvSpPr>
        <p:spPr bwMode="auto">
          <a:xfrm>
            <a:off x="10052051" y="4639734"/>
            <a:ext cx="285749" cy="311151"/>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chemeClr val="bg1"/>
          </a:solidFill>
          <a:ln>
            <a:noFill/>
          </a:ln>
        </p:spPr>
        <p:txBody>
          <a:bodyPr lIns="0" tIns="0" rIns="0" bIns="0"/>
          <a:lstStyle/>
          <a:p>
            <a:endParaRPr lang="en-US" sz="2400" dirty="0"/>
          </a:p>
        </p:txBody>
      </p:sp>
      <p:sp>
        <p:nvSpPr>
          <p:cNvPr id="56" name="Oval 12"/>
          <p:cNvSpPr/>
          <p:nvPr/>
        </p:nvSpPr>
        <p:spPr>
          <a:xfrm>
            <a:off x="9753600" y="2794000"/>
            <a:ext cx="863600" cy="863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7" name="AutoShape 129"/>
          <p:cNvSpPr>
            <a:spLocks/>
          </p:cNvSpPr>
          <p:nvPr/>
        </p:nvSpPr>
        <p:spPr bwMode="auto">
          <a:xfrm>
            <a:off x="10028768" y="3067050"/>
            <a:ext cx="309033" cy="309033"/>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FFFFFF"/>
          </a:solidFill>
          <a:ln>
            <a:noFill/>
          </a:ln>
        </p:spPr>
        <p:txBody>
          <a:bodyPr lIns="0" tIns="0" rIns="0" bIns="0"/>
          <a:lstStyle/>
          <a:p>
            <a:endParaRPr lang="en-US" sz="2400" dirty="0"/>
          </a:p>
        </p:txBody>
      </p:sp>
      <p:sp>
        <p:nvSpPr>
          <p:cNvPr id="58" name="Oval 17"/>
          <p:cNvSpPr/>
          <p:nvPr/>
        </p:nvSpPr>
        <p:spPr>
          <a:xfrm>
            <a:off x="7518400" y="2794000"/>
            <a:ext cx="2286000" cy="2286000"/>
          </a:xfrm>
          <a:prstGeom prst="ellipse">
            <a:avLst/>
          </a:prstGeom>
          <a:solidFill>
            <a:srgbClr val="20798B">
              <a:alpha val="10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59" name="Oval 16"/>
          <p:cNvSpPr/>
          <p:nvPr/>
        </p:nvSpPr>
        <p:spPr>
          <a:xfrm>
            <a:off x="7975600" y="3251200"/>
            <a:ext cx="1371600" cy="1371600"/>
          </a:xfrm>
          <a:prstGeom prst="ellipse">
            <a:avLst/>
          </a:prstGeom>
          <a:solidFill>
            <a:srgbClr val="20798B"/>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grpSp>
        <p:nvGrpSpPr>
          <p:cNvPr id="60" name="Group 35"/>
          <p:cNvGrpSpPr/>
          <p:nvPr/>
        </p:nvGrpSpPr>
        <p:grpSpPr>
          <a:xfrm>
            <a:off x="8075106" y="3666067"/>
            <a:ext cx="1173159" cy="636685"/>
            <a:chOff x="6056329" y="2749550"/>
            <a:chExt cx="879869" cy="477514"/>
          </a:xfrm>
        </p:grpSpPr>
        <p:sp>
          <p:nvSpPr>
            <p:cNvPr id="61" name="TextBox 33"/>
            <p:cNvSpPr txBox="1"/>
            <p:nvPr/>
          </p:nvSpPr>
          <p:spPr>
            <a:xfrm>
              <a:off x="6056329" y="2749550"/>
              <a:ext cx="879869" cy="254632"/>
            </a:xfrm>
            <a:prstGeom prst="rect">
              <a:avLst/>
            </a:prstGeom>
            <a:noFill/>
          </p:spPr>
          <p:txBody>
            <a:bodyPr wrap="square" lIns="0" tIns="0" rIns="0" bIns="0" rtlCol="0">
              <a:noAutofit/>
            </a:bodyPr>
            <a:lstStyle/>
            <a:p>
              <a:pPr algn="ctr"/>
              <a:r>
                <a:rPr lang="en-US" altLang="ko-KR" sz="2133" dirty="0">
                  <a:solidFill>
                    <a:schemeClr val="bg1"/>
                  </a:solidFill>
                  <a:latin typeface="Roboto condensed"/>
                  <a:cs typeface="Roboto condensed"/>
                </a:rPr>
                <a:t>2014</a:t>
              </a:r>
              <a:endParaRPr lang="ko-KR" altLang="en-US" sz="2133" dirty="0">
                <a:solidFill>
                  <a:schemeClr val="bg1"/>
                </a:solidFill>
                <a:latin typeface="Roboto condensed"/>
                <a:cs typeface="Roboto condensed"/>
              </a:endParaRPr>
            </a:p>
          </p:txBody>
        </p:sp>
        <p:sp>
          <p:nvSpPr>
            <p:cNvPr id="62" name="TextBox 34"/>
            <p:cNvSpPr txBox="1"/>
            <p:nvPr/>
          </p:nvSpPr>
          <p:spPr>
            <a:xfrm>
              <a:off x="6056329" y="2972432"/>
              <a:ext cx="879869" cy="254632"/>
            </a:xfrm>
            <a:prstGeom prst="rect">
              <a:avLst/>
            </a:prstGeom>
            <a:noFill/>
          </p:spPr>
          <p:txBody>
            <a:bodyPr wrap="square" lIns="0" tIns="0" rIns="0" bIns="0" rtlCol="0">
              <a:noAutofit/>
            </a:bodyPr>
            <a:lstStyle/>
            <a:p>
              <a:pPr algn="ctr"/>
              <a:r>
                <a:rPr lang="en-US" altLang="ko-KR" sz="1200" dirty="0">
                  <a:solidFill>
                    <a:schemeClr val="bg1"/>
                  </a:solidFill>
                  <a:latin typeface="Roboto condensed"/>
                  <a:cs typeface="Roboto condensed"/>
                </a:rPr>
                <a:t>Analysis</a:t>
              </a:r>
              <a:endParaRPr lang="ko-KR" altLang="en-US" sz="1200" dirty="0">
                <a:solidFill>
                  <a:schemeClr val="bg1"/>
                </a:solidFill>
                <a:latin typeface="Roboto condensed"/>
                <a:cs typeface="Roboto condensed"/>
              </a:endParaRPr>
            </a:p>
          </p:txBody>
        </p:sp>
      </p:grpSp>
      <p:grpSp>
        <p:nvGrpSpPr>
          <p:cNvPr id="63" name="Group 36"/>
          <p:cNvGrpSpPr/>
          <p:nvPr/>
        </p:nvGrpSpPr>
        <p:grpSpPr>
          <a:xfrm>
            <a:off x="880533" y="2320991"/>
            <a:ext cx="1955800" cy="868972"/>
            <a:chOff x="603250" y="1398043"/>
            <a:chExt cx="1466850" cy="651729"/>
          </a:xfrm>
        </p:grpSpPr>
        <p:sp>
          <p:nvSpPr>
            <p:cNvPr id="64"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Website Design</a:t>
              </a:r>
            </a:p>
          </p:txBody>
        </p:sp>
        <p:sp>
          <p:nvSpPr>
            <p:cNvPr id="65"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grpSp>
        <p:nvGrpSpPr>
          <p:cNvPr id="66" name="Group 141"/>
          <p:cNvGrpSpPr>
            <a:grpSpLocks/>
          </p:cNvGrpSpPr>
          <p:nvPr/>
        </p:nvGrpSpPr>
        <p:grpSpPr bwMode="auto">
          <a:xfrm>
            <a:off x="569384" y="2416123"/>
            <a:ext cx="285749" cy="285749"/>
            <a:chOff x="0" y="0"/>
            <a:chExt cx="578" cy="578"/>
          </a:xfrm>
          <a:solidFill>
            <a:srgbClr val="20798B"/>
          </a:solidFill>
        </p:grpSpPr>
        <p:sp>
          <p:nvSpPr>
            <p:cNvPr id="67"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8"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69"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0"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1"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72"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grpSp>
        <p:nvGrpSpPr>
          <p:cNvPr id="73" name="Group 46"/>
          <p:cNvGrpSpPr/>
          <p:nvPr/>
        </p:nvGrpSpPr>
        <p:grpSpPr>
          <a:xfrm>
            <a:off x="880534" y="3471897"/>
            <a:ext cx="2150533" cy="868972"/>
            <a:chOff x="603250" y="1398043"/>
            <a:chExt cx="1612900" cy="651729"/>
          </a:xfrm>
        </p:grpSpPr>
        <p:sp>
          <p:nvSpPr>
            <p:cNvPr id="74" name="Text Placeholder 2"/>
            <p:cNvSpPr txBox="1">
              <a:spLocks/>
            </p:cNvSpPr>
            <p:nvPr/>
          </p:nvSpPr>
          <p:spPr>
            <a:xfrm>
              <a:off x="603250" y="1398043"/>
              <a:ext cx="16129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Business Management</a:t>
              </a:r>
            </a:p>
          </p:txBody>
        </p:sp>
        <p:sp>
          <p:nvSpPr>
            <p:cNvPr id="75"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grpSp>
        <p:nvGrpSpPr>
          <p:cNvPr id="76" name="Group 56"/>
          <p:cNvGrpSpPr/>
          <p:nvPr/>
        </p:nvGrpSpPr>
        <p:grpSpPr>
          <a:xfrm>
            <a:off x="880533" y="4622801"/>
            <a:ext cx="1955800" cy="868972"/>
            <a:chOff x="603250" y="1398043"/>
            <a:chExt cx="1466850" cy="651729"/>
          </a:xfrm>
        </p:grpSpPr>
        <p:sp>
          <p:nvSpPr>
            <p:cNvPr id="77"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Creative Art</a:t>
              </a:r>
            </a:p>
          </p:txBody>
        </p:sp>
        <p:sp>
          <p:nvSpPr>
            <p:cNvPr id="78"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sp>
        <p:nvSpPr>
          <p:cNvPr id="79" name="AutoShape 129"/>
          <p:cNvSpPr>
            <a:spLocks/>
          </p:cNvSpPr>
          <p:nvPr/>
        </p:nvSpPr>
        <p:spPr bwMode="auto">
          <a:xfrm>
            <a:off x="571216" y="3607364"/>
            <a:ext cx="309033" cy="309033"/>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20798B"/>
          </a:solidFill>
          <a:ln>
            <a:noFill/>
          </a:ln>
        </p:spPr>
        <p:txBody>
          <a:bodyPr lIns="0" tIns="0" rIns="0" bIns="0"/>
          <a:lstStyle/>
          <a:p>
            <a:endParaRPr lang="en-US" sz="2400" dirty="0"/>
          </a:p>
        </p:txBody>
      </p:sp>
      <p:sp>
        <p:nvSpPr>
          <p:cNvPr id="80" name="AutoShape 121"/>
          <p:cNvSpPr>
            <a:spLocks/>
          </p:cNvSpPr>
          <p:nvPr/>
        </p:nvSpPr>
        <p:spPr bwMode="auto">
          <a:xfrm>
            <a:off x="571501" y="4720233"/>
            <a:ext cx="283633" cy="283633"/>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20798B"/>
          </a:solidFill>
          <a:ln>
            <a:noFill/>
          </a:ln>
        </p:spPr>
        <p:txBody>
          <a:bodyPr lIns="0" tIns="0" rIns="0" bIns="0"/>
          <a:lstStyle/>
          <a:p>
            <a:endParaRPr lang="en-US" sz="2400" dirty="0"/>
          </a:p>
        </p:txBody>
      </p:sp>
      <p:grpSp>
        <p:nvGrpSpPr>
          <p:cNvPr id="81" name="Group 68"/>
          <p:cNvGrpSpPr/>
          <p:nvPr/>
        </p:nvGrpSpPr>
        <p:grpSpPr>
          <a:xfrm>
            <a:off x="3679001" y="2320991"/>
            <a:ext cx="1955800" cy="868972"/>
            <a:chOff x="603250" y="1398043"/>
            <a:chExt cx="1466850" cy="651729"/>
          </a:xfrm>
        </p:grpSpPr>
        <p:sp>
          <p:nvSpPr>
            <p:cNvPr id="82"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Sales Manager</a:t>
              </a:r>
            </a:p>
          </p:txBody>
        </p:sp>
        <p:sp>
          <p:nvSpPr>
            <p:cNvPr id="83"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grpSp>
        <p:nvGrpSpPr>
          <p:cNvPr id="84" name="Group 78"/>
          <p:cNvGrpSpPr/>
          <p:nvPr/>
        </p:nvGrpSpPr>
        <p:grpSpPr>
          <a:xfrm>
            <a:off x="3679001" y="3471897"/>
            <a:ext cx="1955800" cy="868972"/>
            <a:chOff x="603250" y="1398043"/>
            <a:chExt cx="1466850" cy="651729"/>
          </a:xfrm>
        </p:grpSpPr>
        <p:sp>
          <p:nvSpPr>
            <p:cNvPr id="85"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Recycle Product</a:t>
              </a:r>
            </a:p>
          </p:txBody>
        </p:sp>
        <p:sp>
          <p:nvSpPr>
            <p:cNvPr id="86"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grpSp>
        <p:nvGrpSpPr>
          <p:cNvPr id="87" name="Group 81"/>
          <p:cNvGrpSpPr/>
          <p:nvPr/>
        </p:nvGrpSpPr>
        <p:grpSpPr>
          <a:xfrm>
            <a:off x="3679001" y="4622801"/>
            <a:ext cx="1955800" cy="868972"/>
            <a:chOff x="603250" y="1398043"/>
            <a:chExt cx="1466850" cy="651729"/>
          </a:xfrm>
        </p:grpSpPr>
        <p:sp>
          <p:nvSpPr>
            <p:cNvPr id="88"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Data Analysis</a:t>
              </a:r>
            </a:p>
          </p:txBody>
        </p:sp>
        <p:sp>
          <p:nvSpPr>
            <p:cNvPr id="89"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67" dirty="0"/>
                <a:t>Lorem ipsum dolor sit amet, consectetur adipiscing elit, </a:t>
              </a:r>
            </a:p>
          </p:txBody>
        </p:sp>
      </p:grpSp>
      <p:grpSp>
        <p:nvGrpSpPr>
          <p:cNvPr id="90" name="Group 425"/>
          <p:cNvGrpSpPr>
            <a:grpSpLocks/>
          </p:cNvGrpSpPr>
          <p:nvPr/>
        </p:nvGrpSpPr>
        <p:grpSpPr bwMode="auto">
          <a:xfrm>
            <a:off x="3372086" y="2449943"/>
            <a:ext cx="306916" cy="237067"/>
            <a:chOff x="0" y="0"/>
            <a:chExt cx="572" cy="440"/>
          </a:xfrm>
          <a:solidFill>
            <a:srgbClr val="20798B"/>
          </a:solidFill>
        </p:grpSpPr>
        <p:sp>
          <p:nvSpPr>
            <p:cNvPr id="91"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2"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sp>
          <p:nvSpPr>
            <p:cNvPr id="93"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p>
          </p:txBody>
        </p:sp>
      </p:grpSp>
      <p:sp>
        <p:nvSpPr>
          <p:cNvPr id="94" name="AutoShape 125"/>
          <p:cNvSpPr>
            <a:spLocks/>
          </p:cNvSpPr>
          <p:nvPr/>
        </p:nvSpPr>
        <p:spPr bwMode="auto">
          <a:xfrm>
            <a:off x="3412871" y="3579912"/>
            <a:ext cx="230717" cy="309033"/>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20798B"/>
          </a:solidFill>
          <a:ln>
            <a:noFill/>
          </a:ln>
        </p:spPr>
        <p:txBody>
          <a:bodyPr lIns="0" tIns="0" rIns="0" bIns="0"/>
          <a:lstStyle/>
          <a:p>
            <a:endParaRPr lang="en-US" sz="2400" dirty="0"/>
          </a:p>
        </p:txBody>
      </p:sp>
      <p:sp>
        <p:nvSpPr>
          <p:cNvPr id="95" name="AutoShape 506"/>
          <p:cNvSpPr>
            <a:spLocks/>
          </p:cNvSpPr>
          <p:nvPr/>
        </p:nvSpPr>
        <p:spPr bwMode="auto">
          <a:xfrm>
            <a:off x="3387471" y="4732867"/>
            <a:ext cx="285749" cy="311151"/>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rgbClr val="20798B"/>
          </a:solidFill>
          <a:ln>
            <a:noFill/>
          </a:ln>
        </p:spPr>
        <p:txBody>
          <a:bodyPr lIns="0" tIns="0" rIns="0" bIns="0"/>
          <a:lstStyle/>
          <a:p>
            <a:endParaRPr lang="en-US" sz="2400" dirty="0"/>
          </a:p>
        </p:txBody>
      </p:sp>
      <p:cxnSp>
        <p:nvCxnSpPr>
          <p:cNvPr id="96" name="Straight Connector 92"/>
          <p:cNvCxnSpPr/>
          <p:nvPr/>
        </p:nvCxnSpPr>
        <p:spPr>
          <a:xfrm flipV="1">
            <a:off x="3149600" y="2352676"/>
            <a:ext cx="0" cy="3139096"/>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98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400"/>
                                        <p:tgtEl>
                                          <p:spTgt spid="66"/>
                                        </p:tgtEl>
                                      </p:cBhvr>
                                    </p:animEffect>
                                    <p:anim calcmode="lin" valueType="num">
                                      <p:cBhvr>
                                        <p:cTn id="12" dur="400" fill="hold"/>
                                        <p:tgtEl>
                                          <p:spTgt spid="66"/>
                                        </p:tgtEl>
                                        <p:attrNameLst>
                                          <p:attrName>ppt_x</p:attrName>
                                        </p:attrNameLst>
                                      </p:cBhvr>
                                      <p:tavLst>
                                        <p:tav tm="0">
                                          <p:val>
                                            <p:strVal val="#ppt_x"/>
                                          </p:val>
                                        </p:tav>
                                        <p:tav tm="100000">
                                          <p:val>
                                            <p:strVal val="#ppt_x"/>
                                          </p:val>
                                        </p:tav>
                                      </p:tavLst>
                                    </p:anim>
                                    <p:anim calcmode="lin" valueType="num">
                                      <p:cBhvr>
                                        <p:cTn id="13" dur="400" fill="hold"/>
                                        <p:tgtEl>
                                          <p:spTgt spid="66"/>
                                        </p:tgtEl>
                                        <p:attrNameLst>
                                          <p:attrName>ppt_y</p:attrName>
                                        </p:attrNameLst>
                                      </p:cBhvr>
                                      <p:tavLst>
                                        <p:tav tm="0">
                                          <p:val>
                                            <p:strVal val="#ppt_y+.1"/>
                                          </p:val>
                                        </p:tav>
                                        <p:tav tm="100000">
                                          <p:val>
                                            <p:strVal val="#ppt_y"/>
                                          </p:val>
                                        </p:tav>
                                      </p:tavLst>
                                    </p:anim>
                                  </p:childTnLst>
                                </p:cTn>
                              </p:par>
                            </p:childTnLst>
                          </p:cTn>
                        </p:par>
                        <p:par>
                          <p:cTn id="14" fill="hold">
                            <p:stCondLst>
                              <p:cond delay="2400"/>
                            </p:stCondLst>
                            <p:childTnLst>
                              <p:par>
                                <p:cTn id="15" presetID="42" presetClass="entr" presetSubtype="0"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400"/>
                                        <p:tgtEl>
                                          <p:spTgt spid="63"/>
                                        </p:tgtEl>
                                      </p:cBhvr>
                                    </p:animEffect>
                                    <p:anim calcmode="lin" valueType="num">
                                      <p:cBhvr>
                                        <p:cTn id="18" dur="400" fill="hold"/>
                                        <p:tgtEl>
                                          <p:spTgt spid="63"/>
                                        </p:tgtEl>
                                        <p:attrNameLst>
                                          <p:attrName>ppt_x</p:attrName>
                                        </p:attrNameLst>
                                      </p:cBhvr>
                                      <p:tavLst>
                                        <p:tav tm="0">
                                          <p:val>
                                            <p:strVal val="#ppt_x"/>
                                          </p:val>
                                        </p:tav>
                                        <p:tav tm="100000">
                                          <p:val>
                                            <p:strVal val="#ppt_x"/>
                                          </p:val>
                                        </p:tav>
                                      </p:tavLst>
                                    </p:anim>
                                    <p:anim calcmode="lin" valueType="num">
                                      <p:cBhvr>
                                        <p:cTn id="19" dur="400" fill="hold"/>
                                        <p:tgtEl>
                                          <p:spTgt spid="63"/>
                                        </p:tgtEl>
                                        <p:attrNameLst>
                                          <p:attrName>ppt_y</p:attrName>
                                        </p:attrNameLst>
                                      </p:cBhvr>
                                      <p:tavLst>
                                        <p:tav tm="0">
                                          <p:val>
                                            <p:strVal val="#ppt_y+.1"/>
                                          </p:val>
                                        </p:tav>
                                        <p:tav tm="100000">
                                          <p:val>
                                            <p:strVal val="#ppt_y"/>
                                          </p:val>
                                        </p:tav>
                                      </p:tavLst>
                                    </p:anim>
                                  </p:childTnLst>
                                </p:cTn>
                              </p:par>
                            </p:childTnLst>
                          </p:cTn>
                        </p:par>
                        <p:par>
                          <p:cTn id="20" fill="hold">
                            <p:stCondLst>
                              <p:cond delay="2800"/>
                            </p:stCondLst>
                            <p:childTnLst>
                              <p:par>
                                <p:cTn id="21" presetID="42" presetClass="entr" presetSubtype="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400"/>
                                        <p:tgtEl>
                                          <p:spTgt spid="79"/>
                                        </p:tgtEl>
                                      </p:cBhvr>
                                    </p:animEffect>
                                    <p:anim calcmode="lin" valueType="num">
                                      <p:cBhvr>
                                        <p:cTn id="24" dur="400" fill="hold"/>
                                        <p:tgtEl>
                                          <p:spTgt spid="79"/>
                                        </p:tgtEl>
                                        <p:attrNameLst>
                                          <p:attrName>ppt_x</p:attrName>
                                        </p:attrNameLst>
                                      </p:cBhvr>
                                      <p:tavLst>
                                        <p:tav tm="0">
                                          <p:val>
                                            <p:strVal val="#ppt_x"/>
                                          </p:val>
                                        </p:tav>
                                        <p:tav tm="100000">
                                          <p:val>
                                            <p:strVal val="#ppt_x"/>
                                          </p:val>
                                        </p:tav>
                                      </p:tavLst>
                                    </p:anim>
                                    <p:anim calcmode="lin" valueType="num">
                                      <p:cBhvr>
                                        <p:cTn id="25" dur="400" fill="hold"/>
                                        <p:tgtEl>
                                          <p:spTgt spid="79"/>
                                        </p:tgtEl>
                                        <p:attrNameLst>
                                          <p:attrName>ppt_y</p:attrName>
                                        </p:attrNameLst>
                                      </p:cBhvr>
                                      <p:tavLst>
                                        <p:tav tm="0">
                                          <p:val>
                                            <p:strVal val="#ppt_y+.1"/>
                                          </p:val>
                                        </p:tav>
                                        <p:tav tm="100000">
                                          <p:val>
                                            <p:strVal val="#ppt_y"/>
                                          </p:val>
                                        </p:tav>
                                      </p:tavLst>
                                    </p:anim>
                                  </p:childTnLst>
                                </p:cTn>
                              </p:par>
                            </p:childTnLst>
                          </p:cTn>
                        </p:par>
                        <p:par>
                          <p:cTn id="26" fill="hold">
                            <p:stCondLst>
                              <p:cond delay="3200"/>
                            </p:stCondLst>
                            <p:childTnLst>
                              <p:par>
                                <p:cTn id="27" presetID="42" presetClass="entr" presetSubtype="0" fill="hold"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400"/>
                                        <p:tgtEl>
                                          <p:spTgt spid="73"/>
                                        </p:tgtEl>
                                      </p:cBhvr>
                                    </p:animEffect>
                                    <p:anim calcmode="lin" valueType="num">
                                      <p:cBhvr>
                                        <p:cTn id="30" dur="400" fill="hold"/>
                                        <p:tgtEl>
                                          <p:spTgt spid="73"/>
                                        </p:tgtEl>
                                        <p:attrNameLst>
                                          <p:attrName>ppt_x</p:attrName>
                                        </p:attrNameLst>
                                      </p:cBhvr>
                                      <p:tavLst>
                                        <p:tav tm="0">
                                          <p:val>
                                            <p:strVal val="#ppt_x"/>
                                          </p:val>
                                        </p:tav>
                                        <p:tav tm="100000">
                                          <p:val>
                                            <p:strVal val="#ppt_x"/>
                                          </p:val>
                                        </p:tav>
                                      </p:tavLst>
                                    </p:anim>
                                    <p:anim calcmode="lin" valueType="num">
                                      <p:cBhvr>
                                        <p:cTn id="31" dur="400" fill="hold"/>
                                        <p:tgtEl>
                                          <p:spTgt spid="73"/>
                                        </p:tgtEl>
                                        <p:attrNameLst>
                                          <p:attrName>ppt_y</p:attrName>
                                        </p:attrNameLst>
                                      </p:cBhvr>
                                      <p:tavLst>
                                        <p:tav tm="0">
                                          <p:val>
                                            <p:strVal val="#ppt_y+.1"/>
                                          </p:val>
                                        </p:tav>
                                        <p:tav tm="100000">
                                          <p:val>
                                            <p:strVal val="#ppt_y"/>
                                          </p:val>
                                        </p:tav>
                                      </p:tavLst>
                                    </p:anim>
                                  </p:childTnLst>
                                </p:cTn>
                              </p:par>
                            </p:childTnLst>
                          </p:cTn>
                        </p:par>
                        <p:par>
                          <p:cTn id="32" fill="hold">
                            <p:stCondLst>
                              <p:cond delay="3600"/>
                            </p:stCondLst>
                            <p:childTnLst>
                              <p:par>
                                <p:cTn id="33" presetID="42" presetClass="entr" presetSubtype="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400"/>
                                        <p:tgtEl>
                                          <p:spTgt spid="80"/>
                                        </p:tgtEl>
                                      </p:cBhvr>
                                    </p:animEffect>
                                    <p:anim calcmode="lin" valueType="num">
                                      <p:cBhvr>
                                        <p:cTn id="36" dur="400" fill="hold"/>
                                        <p:tgtEl>
                                          <p:spTgt spid="80"/>
                                        </p:tgtEl>
                                        <p:attrNameLst>
                                          <p:attrName>ppt_x</p:attrName>
                                        </p:attrNameLst>
                                      </p:cBhvr>
                                      <p:tavLst>
                                        <p:tav tm="0">
                                          <p:val>
                                            <p:strVal val="#ppt_x"/>
                                          </p:val>
                                        </p:tav>
                                        <p:tav tm="100000">
                                          <p:val>
                                            <p:strVal val="#ppt_x"/>
                                          </p:val>
                                        </p:tav>
                                      </p:tavLst>
                                    </p:anim>
                                    <p:anim calcmode="lin" valueType="num">
                                      <p:cBhvr>
                                        <p:cTn id="37" dur="400" fill="hold"/>
                                        <p:tgtEl>
                                          <p:spTgt spid="80"/>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400"/>
                                        <p:tgtEl>
                                          <p:spTgt spid="76"/>
                                        </p:tgtEl>
                                      </p:cBhvr>
                                    </p:animEffect>
                                    <p:anim calcmode="lin" valueType="num">
                                      <p:cBhvr>
                                        <p:cTn id="42" dur="400" fill="hold"/>
                                        <p:tgtEl>
                                          <p:spTgt spid="76"/>
                                        </p:tgtEl>
                                        <p:attrNameLst>
                                          <p:attrName>ppt_x</p:attrName>
                                        </p:attrNameLst>
                                      </p:cBhvr>
                                      <p:tavLst>
                                        <p:tav tm="0">
                                          <p:val>
                                            <p:strVal val="#ppt_x"/>
                                          </p:val>
                                        </p:tav>
                                        <p:tav tm="100000">
                                          <p:val>
                                            <p:strVal val="#ppt_x"/>
                                          </p:val>
                                        </p:tav>
                                      </p:tavLst>
                                    </p:anim>
                                    <p:anim calcmode="lin" valueType="num">
                                      <p:cBhvr>
                                        <p:cTn id="43" dur="400" fill="hold"/>
                                        <p:tgtEl>
                                          <p:spTgt spid="76"/>
                                        </p:tgtEl>
                                        <p:attrNameLst>
                                          <p:attrName>ppt_y</p:attrName>
                                        </p:attrNameLst>
                                      </p:cBhvr>
                                      <p:tavLst>
                                        <p:tav tm="0">
                                          <p:val>
                                            <p:strVal val="#ppt_y+.1"/>
                                          </p:val>
                                        </p:tav>
                                        <p:tav tm="100000">
                                          <p:val>
                                            <p:strVal val="#ppt_y"/>
                                          </p:val>
                                        </p:tav>
                                      </p:tavLst>
                                    </p:anim>
                                  </p:childTnLst>
                                </p:cTn>
                              </p:par>
                            </p:childTnLst>
                          </p:cTn>
                        </p:par>
                        <p:par>
                          <p:cTn id="44" fill="hold">
                            <p:stCondLst>
                              <p:cond delay="4400"/>
                            </p:stCondLst>
                            <p:childTnLst>
                              <p:par>
                                <p:cTn id="45" presetID="22" presetClass="entr" presetSubtype="4" fill="hold"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down)">
                                      <p:cBhvr>
                                        <p:cTn id="47" dur="500"/>
                                        <p:tgtEl>
                                          <p:spTgt spid="96"/>
                                        </p:tgtEl>
                                      </p:cBhvr>
                                    </p:animEffect>
                                  </p:childTnLst>
                                </p:cTn>
                              </p:par>
                            </p:childTnLst>
                          </p:cTn>
                        </p:par>
                        <p:par>
                          <p:cTn id="48" fill="hold">
                            <p:stCondLst>
                              <p:cond delay="4900"/>
                            </p:stCondLst>
                            <p:childTnLst>
                              <p:par>
                                <p:cTn id="49" presetID="42" presetClass="entr" presetSubtype="0" fill="hold"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400"/>
                                        <p:tgtEl>
                                          <p:spTgt spid="90"/>
                                        </p:tgtEl>
                                      </p:cBhvr>
                                    </p:animEffect>
                                    <p:anim calcmode="lin" valueType="num">
                                      <p:cBhvr>
                                        <p:cTn id="52" dur="400" fill="hold"/>
                                        <p:tgtEl>
                                          <p:spTgt spid="90"/>
                                        </p:tgtEl>
                                        <p:attrNameLst>
                                          <p:attrName>ppt_x</p:attrName>
                                        </p:attrNameLst>
                                      </p:cBhvr>
                                      <p:tavLst>
                                        <p:tav tm="0">
                                          <p:val>
                                            <p:strVal val="#ppt_x"/>
                                          </p:val>
                                        </p:tav>
                                        <p:tav tm="100000">
                                          <p:val>
                                            <p:strVal val="#ppt_x"/>
                                          </p:val>
                                        </p:tav>
                                      </p:tavLst>
                                    </p:anim>
                                    <p:anim calcmode="lin" valueType="num">
                                      <p:cBhvr>
                                        <p:cTn id="53" dur="400" fill="hold"/>
                                        <p:tgtEl>
                                          <p:spTgt spid="90"/>
                                        </p:tgtEl>
                                        <p:attrNameLst>
                                          <p:attrName>ppt_y</p:attrName>
                                        </p:attrNameLst>
                                      </p:cBhvr>
                                      <p:tavLst>
                                        <p:tav tm="0">
                                          <p:val>
                                            <p:strVal val="#ppt_y+.1"/>
                                          </p:val>
                                        </p:tav>
                                        <p:tav tm="100000">
                                          <p:val>
                                            <p:strVal val="#ppt_y"/>
                                          </p:val>
                                        </p:tav>
                                      </p:tavLst>
                                    </p:anim>
                                  </p:childTnLst>
                                </p:cTn>
                              </p:par>
                            </p:childTnLst>
                          </p:cTn>
                        </p:par>
                        <p:par>
                          <p:cTn id="54" fill="hold">
                            <p:stCondLst>
                              <p:cond delay="5300"/>
                            </p:stCondLst>
                            <p:childTnLst>
                              <p:par>
                                <p:cTn id="55" presetID="42" presetClass="entr" presetSubtype="0" fill="hold" nodeType="after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400"/>
                                        <p:tgtEl>
                                          <p:spTgt spid="81"/>
                                        </p:tgtEl>
                                      </p:cBhvr>
                                    </p:animEffect>
                                    <p:anim calcmode="lin" valueType="num">
                                      <p:cBhvr>
                                        <p:cTn id="58" dur="400" fill="hold"/>
                                        <p:tgtEl>
                                          <p:spTgt spid="81"/>
                                        </p:tgtEl>
                                        <p:attrNameLst>
                                          <p:attrName>ppt_x</p:attrName>
                                        </p:attrNameLst>
                                      </p:cBhvr>
                                      <p:tavLst>
                                        <p:tav tm="0">
                                          <p:val>
                                            <p:strVal val="#ppt_x"/>
                                          </p:val>
                                        </p:tav>
                                        <p:tav tm="100000">
                                          <p:val>
                                            <p:strVal val="#ppt_x"/>
                                          </p:val>
                                        </p:tav>
                                      </p:tavLst>
                                    </p:anim>
                                    <p:anim calcmode="lin" valueType="num">
                                      <p:cBhvr>
                                        <p:cTn id="59" dur="400" fill="hold"/>
                                        <p:tgtEl>
                                          <p:spTgt spid="81"/>
                                        </p:tgtEl>
                                        <p:attrNameLst>
                                          <p:attrName>ppt_y</p:attrName>
                                        </p:attrNameLst>
                                      </p:cBhvr>
                                      <p:tavLst>
                                        <p:tav tm="0">
                                          <p:val>
                                            <p:strVal val="#ppt_y+.1"/>
                                          </p:val>
                                        </p:tav>
                                        <p:tav tm="100000">
                                          <p:val>
                                            <p:strVal val="#ppt_y"/>
                                          </p:val>
                                        </p:tav>
                                      </p:tavLst>
                                    </p:anim>
                                  </p:childTnLst>
                                </p:cTn>
                              </p:par>
                            </p:childTnLst>
                          </p:cTn>
                        </p:par>
                        <p:par>
                          <p:cTn id="60" fill="hold">
                            <p:stCondLst>
                              <p:cond delay="5700"/>
                            </p:stCondLst>
                            <p:childTnLst>
                              <p:par>
                                <p:cTn id="61" presetID="42" presetClass="entr" presetSubtype="0"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400"/>
                                        <p:tgtEl>
                                          <p:spTgt spid="94"/>
                                        </p:tgtEl>
                                      </p:cBhvr>
                                    </p:animEffect>
                                    <p:anim calcmode="lin" valueType="num">
                                      <p:cBhvr>
                                        <p:cTn id="64" dur="400" fill="hold"/>
                                        <p:tgtEl>
                                          <p:spTgt spid="94"/>
                                        </p:tgtEl>
                                        <p:attrNameLst>
                                          <p:attrName>ppt_x</p:attrName>
                                        </p:attrNameLst>
                                      </p:cBhvr>
                                      <p:tavLst>
                                        <p:tav tm="0">
                                          <p:val>
                                            <p:strVal val="#ppt_x"/>
                                          </p:val>
                                        </p:tav>
                                        <p:tav tm="100000">
                                          <p:val>
                                            <p:strVal val="#ppt_x"/>
                                          </p:val>
                                        </p:tav>
                                      </p:tavLst>
                                    </p:anim>
                                    <p:anim calcmode="lin" valueType="num">
                                      <p:cBhvr>
                                        <p:cTn id="65" dur="400" fill="hold"/>
                                        <p:tgtEl>
                                          <p:spTgt spid="94"/>
                                        </p:tgtEl>
                                        <p:attrNameLst>
                                          <p:attrName>ppt_y</p:attrName>
                                        </p:attrNameLst>
                                      </p:cBhvr>
                                      <p:tavLst>
                                        <p:tav tm="0">
                                          <p:val>
                                            <p:strVal val="#ppt_y+.1"/>
                                          </p:val>
                                        </p:tav>
                                        <p:tav tm="100000">
                                          <p:val>
                                            <p:strVal val="#ppt_y"/>
                                          </p:val>
                                        </p:tav>
                                      </p:tavLst>
                                    </p:anim>
                                  </p:childTnLst>
                                </p:cTn>
                              </p:par>
                            </p:childTnLst>
                          </p:cTn>
                        </p:par>
                        <p:par>
                          <p:cTn id="66" fill="hold">
                            <p:stCondLst>
                              <p:cond delay="6100"/>
                            </p:stCondLst>
                            <p:childTnLst>
                              <p:par>
                                <p:cTn id="67" presetID="42" presetClass="entr" presetSubtype="0" fill="hold"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400"/>
                                        <p:tgtEl>
                                          <p:spTgt spid="84"/>
                                        </p:tgtEl>
                                      </p:cBhvr>
                                    </p:animEffect>
                                    <p:anim calcmode="lin" valueType="num">
                                      <p:cBhvr>
                                        <p:cTn id="70" dur="400" fill="hold"/>
                                        <p:tgtEl>
                                          <p:spTgt spid="84"/>
                                        </p:tgtEl>
                                        <p:attrNameLst>
                                          <p:attrName>ppt_x</p:attrName>
                                        </p:attrNameLst>
                                      </p:cBhvr>
                                      <p:tavLst>
                                        <p:tav tm="0">
                                          <p:val>
                                            <p:strVal val="#ppt_x"/>
                                          </p:val>
                                        </p:tav>
                                        <p:tav tm="100000">
                                          <p:val>
                                            <p:strVal val="#ppt_x"/>
                                          </p:val>
                                        </p:tav>
                                      </p:tavLst>
                                    </p:anim>
                                    <p:anim calcmode="lin" valueType="num">
                                      <p:cBhvr>
                                        <p:cTn id="71" dur="400" fill="hold"/>
                                        <p:tgtEl>
                                          <p:spTgt spid="84"/>
                                        </p:tgtEl>
                                        <p:attrNameLst>
                                          <p:attrName>ppt_y</p:attrName>
                                        </p:attrNameLst>
                                      </p:cBhvr>
                                      <p:tavLst>
                                        <p:tav tm="0">
                                          <p:val>
                                            <p:strVal val="#ppt_y+.1"/>
                                          </p:val>
                                        </p:tav>
                                        <p:tav tm="100000">
                                          <p:val>
                                            <p:strVal val="#ppt_y"/>
                                          </p:val>
                                        </p:tav>
                                      </p:tavLst>
                                    </p:anim>
                                  </p:childTnLst>
                                </p:cTn>
                              </p:par>
                            </p:childTnLst>
                          </p:cTn>
                        </p:par>
                        <p:par>
                          <p:cTn id="72" fill="hold">
                            <p:stCondLst>
                              <p:cond delay="6500"/>
                            </p:stCondLst>
                            <p:childTnLst>
                              <p:par>
                                <p:cTn id="73" presetID="42" presetClass="entr" presetSubtype="0" fill="hold" grpId="0" nodeType="after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400"/>
                                        <p:tgtEl>
                                          <p:spTgt spid="95"/>
                                        </p:tgtEl>
                                      </p:cBhvr>
                                    </p:animEffect>
                                    <p:anim calcmode="lin" valueType="num">
                                      <p:cBhvr>
                                        <p:cTn id="76" dur="400" fill="hold"/>
                                        <p:tgtEl>
                                          <p:spTgt spid="95"/>
                                        </p:tgtEl>
                                        <p:attrNameLst>
                                          <p:attrName>ppt_x</p:attrName>
                                        </p:attrNameLst>
                                      </p:cBhvr>
                                      <p:tavLst>
                                        <p:tav tm="0">
                                          <p:val>
                                            <p:strVal val="#ppt_x"/>
                                          </p:val>
                                        </p:tav>
                                        <p:tav tm="100000">
                                          <p:val>
                                            <p:strVal val="#ppt_x"/>
                                          </p:val>
                                        </p:tav>
                                      </p:tavLst>
                                    </p:anim>
                                    <p:anim calcmode="lin" valueType="num">
                                      <p:cBhvr>
                                        <p:cTn id="77" dur="400" fill="hold"/>
                                        <p:tgtEl>
                                          <p:spTgt spid="95"/>
                                        </p:tgtEl>
                                        <p:attrNameLst>
                                          <p:attrName>ppt_y</p:attrName>
                                        </p:attrNameLst>
                                      </p:cBhvr>
                                      <p:tavLst>
                                        <p:tav tm="0">
                                          <p:val>
                                            <p:strVal val="#ppt_y+.1"/>
                                          </p:val>
                                        </p:tav>
                                        <p:tav tm="100000">
                                          <p:val>
                                            <p:strVal val="#ppt_y"/>
                                          </p:val>
                                        </p:tav>
                                      </p:tavLst>
                                    </p:anim>
                                  </p:childTnLst>
                                </p:cTn>
                              </p:par>
                            </p:childTnLst>
                          </p:cTn>
                        </p:par>
                        <p:par>
                          <p:cTn id="78" fill="hold">
                            <p:stCondLst>
                              <p:cond delay="6900"/>
                            </p:stCondLst>
                            <p:childTnLst>
                              <p:par>
                                <p:cTn id="79" presetID="42" presetClass="entr" presetSubtype="0" fill="hold" nodeType="afterEffect">
                                  <p:stCondLst>
                                    <p:cond delay="0"/>
                                  </p:stCondLst>
                                  <p:childTnLst>
                                    <p:set>
                                      <p:cBhvr>
                                        <p:cTn id="80" dur="1" fill="hold">
                                          <p:stCondLst>
                                            <p:cond delay="0"/>
                                          </p:stCondLst>
                                        </p:cTn>
                                        <p:tgtEl>
                                          <p:spTgt spid="87"/>
                                        </p:tgtEl>
                                        <p:attrNameLst>
                                          <p:attrName>style.visibility</p:attrName>
                                        </p:attrNameLst>
                                      </p:cBhvr>
                                      <p:to>
                                        <p:strVal val="visible"/>
                                      </p:to>
                                    </p:set>
                                    <p:animEffect transition="in" filter="fade">
                                      <p:cBhvr>
                                        <p:cTn id="81" dur="400"/>
                                        <p:tgtEl>
                                          <p:spTgt spid="87"/>
                                        </p:tgtEl>
                                      </p:cBhvr>
                                    </p:animEffect>
                                    <p:anim calcmode="lin" valueType="num">
                                      <p:cBhvr>
                                        <p:cTn id="82" dur="400" fill="hold"/>
                                        <p:tgtEl>
                                          <p:spTgt spid="87"/>
                                        </p:tgtEl>
                                        <p:attrNameLst>
                                          <p:attrName>ppt_x</p:attrName>
                                        </p:attrNameLst>
                                      </p:cBhvr>
                                      <p:tavLst>
                                        <p:tav tm="0">
                                          <p:val>
                                            <p:strVal val="#ppt_x"/>
                                          </p:val>
                                        </p:tav>
                                        <p:tav tm="100000">
                                          <p:val>
                                            <p:strVal val="#ppt_x"/>
                                          </p:val>
                                        </p:tav>
                                      </p:tavLst>
                                    </p:anim>
                                    <p:anim calcmode="lin" valueType="num">
                                      <p:cBhvr>
                                        <p:cTn id="83" dur="4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9" grpId="0" animBg="1"/>
      <p:bldP spid="80" grpId="0" animBg="1"/>
      <p:bldP spid="94" grpId="0" animBg="1"/>
      <p:bldP spid="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3400" y="0"/>
            <a:ext cx="5577840" cy="6858000"/>
            <a:chOff x="-533400" y="0"/>
            <a:chExt cx="5577840" cy="6858000"/>
          </a:xfrm>
        </p:grpSpPr>
        <p:sp>
          <p:nvSpPr>
            <p:cNvPr id="2"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flipV="1">
            <a:off x="9939324" y="3413760"/>
            <a:ext cx="2801315" cy="3444240"/>
            <a:chOff x="-533400" y="0"/>
            <a:chExt cx="5577840" cy="6858000"/>
          </a:xfrm>
        </p:grpSpPr>
        <p:sp>
          <p:nvSpPr>
            <p:cNvPr id="11" name="矩形 1"/>
            <p:cNvSpPr/>
            <p:nvPr/>
          </p:nvSpPr>
          <p:spPr>
            <a:xfrm>
              <a:off x="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p:nvPr/>
          </p:nvSpPr>
          <p:spPr>
            <a:xfrm>
              <a:off x="-10668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
            <p:cNvSpPr/>
            <p:nvPr/>
          </p:nvSpPr>
          <p:spPr>
            <a:xfrm>
              <a:off x="-21336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
            <p:cNvSpPr/>
            <p:nvPr/>
          </p:nvSpPr>
          <p:spPr>
            <a:xfrm>
              <a:off x="-32004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
            <p:cNvSpPr/>
            <p:nvPr/>
          </p:nvSpPr>
          <p:spPr>
            <a:xfrm>
              <a:off x="-42672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
            <p:cNvSpPr/>
            <p:nvPr/>
          </p:nvSpPr>
          <p:spPr>
            <a:xfrm>
              <a:off x="-533400" y="0"/>
              <a:ext cx="5044440" cy="6858000"/>
            </a:xfrm>
            <a:custGeom>
              <a:avLst/>
              <a:gdLst>
                <a:gd name="connsiteX0" fmla="*/ 0 w 5044440"/>
                <a:gd name="connsiteY0" fmla="*/ 0 h 6858000"/>
                <a:gd name="connsiteX1" fmla="*/ 5044440 w 5044440"/>
                <a:gd name="connsiteY1" fmla="*/ 0 h 6858000"/>
                <a:gd name="connsiteX2" fmla="*/ 5044440 w 5044440"/>
                <a:gd name="connsiteY2" fmla="*/ 6858000 h 6858000"/>
                <a:gd name="connsiteX3" fmla="*/ 0 w 5044440"/>
                <a:gd name="connsiteY3" fmla="*/ 6858000 h 6858000"/>
                <a:gd name="connsiteX4" fmla="*/ 0 w 5044440"/>
                <a:gd name="connsiteY4" fmla="*/ 0 h 6858000"/>
                <a:gd name="connsiteX0" fmla="*/ 0 w 5044440"/>
                <a:gd name="connsiteY0" fmla="*/ 0 h 6858000"/>
                <a:gd name="connsiteX1" fmla="*/ 5044440 w 5044440"/>
                <a:gd name="connsiteY1" fmla="*/ 0 h 6858000"/>
                <a:gd name="connsiteX2" fmla="*/ 0 w 5044440"/>
                <a:gd name="connsiteY2" fmla="*/ 6858000 h 6858000"/>
                <a:gd name="connsiteX3" fmla="*/ 0 w 5044440"/>
                <a:gd name="connsiteY3" fmla="*/ 0 h 6858000"/>
              </a:gdLst>
              <a:ahLst/>
              <a:cxnLst>
                <a:cxn ang="0">
                  <a:pos x="connsiteX0" y="connsiteY0"/>
                </a:cxn>
                <a:cxn ang="0">
                  <a:pos x="connsiteX1" y="connsiteY1"/>
                </a:cxn>
                <a:cxn ang="0">
                  <a:pos x="connsiteX2" y="connsiteY2"/>
                </a:cxn>
                <a:cxn ang="0">
                  <a:pos x="connsiteX3" y="connsiteY3"/>
                </a:cxn>
              </a:cxnLst>
              <a:rect l="l" t="t" r="r" b="b"/>
              <a:pathLst>
                <a:path w="5044440" h="6858000">
                  <a:moveTo>
                    <a:pt x="0" y="0"/>
                  </a:moveTo>
                  <a:lnTo>
                    <a:pt x="5044440" y="0"/>
                  </a:lnTo>
                  <a:lnTo>
                    <a:pt x="0" y="685800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671297" y="2310110"/>
            <a:ext cx="6817489" cy="1446550"/>
          </a:xfrm>
          <a:prstGeom prst="rect">
            <a:avLst/>
          </a:prstGeom>
          <a:noFill/>
        </p:spPr>
        <p:txBody>
          <a:bodyPr wrap="square" rtlCol="0">
            <a:spAutoFit/>
          </a:bodyPr>
          <a:lstStyle/>
          <a:p>
            <a:r>
              <a:rPr lang="en-US" altLang="zh-CN" sz="4400" b="1" dirty="0" smtClean="0">
                <a:solidFill>
                  <a:schemeClr val="bg1"/>
                </a:solidFill>
              </a:rPr>
              <a:t>MOMODA </a:t>
            </a:r>
          </a:p>
          <a:p>
            <a:r>
              <a:rPr lang="en-US" altLang="zh-CN" sz="4400" b="1" dirty="0" smtClean="0">
                <a:solidFill>
                  <a:schemeClr val="bg1"/>
                </a:solidFill>
              </a:rPr>
              <a:t>POWERPOINT</a:t>
            </a:r>
            <a:endParaRPr lang="zh-CN" altLang="en-US" sz="4400" b="1" dirty="0">
              <a:solidFill>
                <a:schemeClr val="bg1"/>
              </a:solidFill>
            </a:endParaRPr>
          </a:p>
        </p:txBody>
      </p:sp>
      <p:cxnSp>
        <p:nvCxnSpPr>
          <p:cNvPr id="19" name="直接连接符 18"/>
          <p:cNvCxnSpPr/>
          <p:nvPr/>
        </p:nvCxnSpPr>
        <p:spPr>
          <a:xfrm>
            <a:off x="4671297" y="3871585"/>
            <a:ext cx="60045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671297" y="3986511"/>
            <a:ext cx="5897880" cy="365760"/>
          </a:xfrm>
          <a:prstGeom prst="rect">
            <a:avLst/>
          </a:prstGeom>
          <a:noFill/>
        </p:spPr>
        <p:txBody>
          <a:bodyPr wrap="square" rtlCol="0">
            <a:spAutoFit/>
          </a:bodyPr>
          <a:lstStyle/>
          <a:p>
            <a:r>
              <a:rPr lang="en-US" altLang="zh-CN" dirty="0" smtClean="0">
                <a:solidFill>
                  <a:schemeClr val="bg1"/>
                </a:solidFill>
              </a:rPr>
              <a:t>MOMODA</a:t>
            </a:r>
            <a:r>
              <a:rPr lang="zh-CN" altLang="en-US" dirty="0" smtClean="0">
                <a:solidFill>
                  <a:schemeClr val="bg1"/>
                </a:solidFill>
              </a:rPr>
              <a:t>素材原创模板，版权所有，盗版必究。</a:t>
            </a:r>
            <a:endParaRPr lang="zh-CN" altLang="en-US" dirty="0">
              <a:solidFill>
                <a:schemeClr val="bg1"/>
              </a:solidFill>
            </a:endParaRPr>
          </a:p>
        </p:txBody>
      </p:sp>
      <p:sp>
        <p:nvSpPr>
          <p:cNvPr id="23" name="文本框 22"/>
          <p:cNvSpPr txBox="1"/>
          <p:nvPr/>
        </p:nvSpPr>
        <p:spPr>
          <a:xfrm>
            <a:off x="646376" y="-227349"/>
            <a:ext cx="1662484" cy="3770263"/>
          </a:xfrm>
          <a:prstGeom prst="rect">
            <a:avLst/>
          </a:prstGeom>
          <a:noFill/>
        </p:spPr>
        <p:txBody>
          <a:bodyPr wrap="square" rtlCol="0">
            <a:spAutoFit/>
          </a:bodyPr>
          <a:lstStyle/>
          <a:p>
            <a:pPr algn="ctr"/>
            <a:r>
              <a:rPr lang="en-US" altLang="zh-CN" sz="23900" dirty="0" smtClean="0">
                <a:solidFill>
                  <a:srgbClr val="317C82"/>
                </a:solidFill>
              </a:rPr>
              <a:t>2</a:t>
            </a:r>
            <a:endParaRPr lang="zh-CN" altLang="en-US" sz="23900" dirty="0">
              <a:solidFill>
                <a:srgbClr val="317C82"/>
              </a:solidFill>
            </a:endParaRPr>
          </a:p>
        </p:txBody>
      </p:sp>
    </p:spTree>
    <p:extLst>
      <p:ext uri="{BB962C8B-B14F-4D97-AF65-F5344CB8AC3E}">
        <p14:creationId xmlns:p14="http://schemas.microsoft.com/office/powerpoint/2010/main" val="144704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32552" y="185653"/>
            <a:ext cx="1321164" cy="1321164"/>
            <a:chOff x="588318" y="-210335"/>
            <a:chExt cx="3105996" cy="3105996"/>
          </a:xfrm>
        </p:grpSpPr>
        <p:sp>
          <p:nvSpPr>
            <p:cNvPr id="2" name="等腰三角形 1"/>
            <p:cNvSpPr/>
            <p:nvPr/>
          </p:nvSpPr>
          <p:spPr>
            <a:xfrm>
              <a:off x="12384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637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320000">
              <a:off x="501707"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240000">
              <a:off x="611745"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160000">
              <a:off x="783133"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
              <a:off x="999095"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238490" y="-21033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
              <a:off x="1477886" y="-17241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2160000">
              <a:off x="1693847" y="-6238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3240000">
              <a:off x="1865236" y="10900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4320000">
              <a:off x="1975273" y="32497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013190" y="5643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480000">
              <a:off x="1975273"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7560000">
              <a:off x="186523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8640000">
              <a:off x="1693847"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9720000">
              <a:off x="1477886"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1238490" y="1339065"/>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880000">
              <a:off x="999094" y="1301148"/>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960000">
              <a:off x="783133" y="1191110"/>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040000">
              <a:off x="611745" y="1019722"/>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5120000">
              <a:off x="501707" y="803761"/>
              <a:ext cx="1805652" cy="1556596"/>
            </a:xfrm>
            <a:prstGeom prst="triangl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825415" y="486622"/>
            <a:ext cx="1335438" cy="769441"/>
          </a:xfrm>
          <a:prstGeom prst="rect">
            <a:avLst/>
          </a:prstGeom>
          <a:noFill/>
        </p:spPr>
        <p:txBody>
          <a:bodyPr wrap="square" rtlCol="0">
            <a:spAutoFit/>
          </a:bodyPr>
          <a:lstStyle/>
          <a:p>
            <a:pPr algn="ctr"/>
            <a:r>
              <a:rPr lang="en-US" altLang="zh-CN" sz="4400" b="1" dirty="0" smtClean="0">
                <a:solidFill>
                  <a:srgbClr val="040E18"/>
                </a:solidFill>
              </a:rPr>
              <a:t>1</a:t>
            </a:r>
            <a:endParaRPr lang="zh-CN" altLang="en-US" sz="4400" b="1" dirty="0">
              <a:solidFill>
                <a:srgbClr val="040E18"/>
              </a:solidFill>
            </a:endParaRPr>
          </a:p>
        </p:txBody>
      </p:sp>
      <p:sp>
        <p:nvSpPr>
          <p:cNvPr id="35" name="文本框 34"/>
          <p:cNvSpPr txBox="1"/>
          <p:nvPr/>
        </p:nvSpPr>
        <p:spPr>
          <a:xfrm>
            <a:off x="2144337" y="523070"/>
            <a:ext cx="6817489" cy="646331"/>
          </a:xfrm>
          <a:prstGeom prst="rect">
            <a:avLst/>
          </a:prstGeom>
          <a:noFill/>
        </p:spPr>
        <p:txBody>
          <a:bodyPr wrap="square" rtlCol="0">
            <a:spAutoFit/>
          </a:bodyPr>
          <a:lstStyle/>
          <a:p>
            <a:r>
              <a:rPr lang="en-US" altLang="zh-CN" sz="3600" b="1" dirty="0" smtClean="0">
                <a:solidFill>
                  <a:schemeClr val="bg1"/>
                </a:solidFill>
              </a:rPr>
              <a:t>MOMODA POWERPOINT</a:t>
            </a:r>
            <a:endParaRPr lang="zh-CN" altLang="en-US" sz="3600" b="1" dirty="0">
              <a:solidFill>
                <a:schemeClr val="bg1"/>
              </a:solidFill>
            </a:endParaRPr>
          </a:p>
        </p:txBody>
      </p:sp>
      <p:grpSp>
        <p:nvGrpSpPr>
          <p:cNvPr id="36" name="그룹 89"/>
          <p:cNvGrpSpPr/>
          <p:nvPr/>
        </p:nvGrpSpPr>
        <p:grpSpPr>
          <a:xfrm>
            <a:off x="8902831" y="5149990"/>
            <a:ext cx="2739547" cy="938863"/>
            <a:chOff x="3894040" y="1511434"/>
            <a:chExt cx="2054660" cy="704147"/>
          </a:xfrm>
        </p:grpSpPr>
        <p:grpSp>
          <p:nvGrpSpPr>
            <p:cNvPr id="37" name="그룹 72"/>
            <p:cNvGrpSpPr/>
            <p:nvPr/>
          </p:nvGrpSpPr>
          <p:grpSpPr>
            <a:xfrm>
              <a:off x="3894040" y="1511434"/>
              <a:ext cx="2054660" cy="704147"/>
              <a:chOff x="4079828" y="2000384"/>
              <a:chExt cx="2578215" cy="704147"/>
            </a:xfrm>
          </p:grpSpPr>
          <p:sp>
            <p:nvSpPr>
              <p:cNvPr id="39" name="Freeform 120"/>
              <p:cNvSpPr>
                <a:spLocks/>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bg1">
                  <a:lumMod val="8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sp>
            <p:nvSpPr>
              <p:cNvPr id="40" name="Freeform 121"/>
              <p:cNvSpPr>
                <a:spLocks/>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bg1">
                  <a:lumMod val="7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1" name="Rectangle 122"/>
              <p:cNvSpPr>
                <a:spLocks noChangeArrowheads="1"/>
              </p:cNvSpPr>
              <p:nvPr/>
            </p:nvSpPr>
            <p:spPr bwMode="auto">
              <a:xfrm>
                <a:off x="4696206" y="2617759"/>
                <a:ext cx="1961837" cy="86772"/>
              </a:xfrm>
              <a:prstGeom prst="rect">
                <a:avLst/>
              </a:prstGeom>
              <a:solidFill>
                <a:schemeClr val="bg1">
                  <a:lumMod val="6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2" name="Freeform 120"/>
              <p:cNvSpPr>
                <a:spLocks/>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chemeClr val="bg1">
                  <a:lumMod val="7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grpSp>
        <p:sp>
          <p:nvSpPr>
            <p:cNvPr id="38" name="TextBox 94"/>
            <p:cNvSpPr txBox="1"/>
            <p:nvPr/>
          </p:nvSpPr>
          <p:spPr>
            <a:xfrm>
              <a:off x="4346733" y="1867684"/>
              <a:ext cx="1501617" cy="193940"/>
            </a:xfrm>
            <a:prstGeom prst="rect">
              <a:avLst/>
            </a:prstGeom>
            <a:noFill/>
          </p:spPr>
          <p:txBody>
            <a:bodyPr wrap="square" lIns="96000" tIns="0" rIns="96000" bIns="0" rtlCol="0" anchor="ctr">
              <a:noAutofit/>
            </a:bodyPr>
            <a:lstStyle/>
            <a:p>
              <a:pPr lvl="0" algn="ctr"/>
              <a:r>
                <a:rPr lang="en-US" altLang="ko-KR" sz="1333" dirty="0">
                  <a:solidFill>
                    <a:schemeClr val="tx1">
                      <a:lumMod val="50000"/>
                      <a:lumOff val="50000"/>
                    </a:schemeClr>
                  </a:solidFill>
                  <a:latin typeface="Roboto Condensed Regular"/>
                </a:rPr>
                <a:t>Desktop Application</a:t>
              </a:r>
              <a:endParaRPr lang="ko-KR" altLang="en-US" sz="1333" dirty="0">
                <a:solidFill>
                  <a:schemeClr val="tx1">
                    <a:lumMod val="50000"/>
                    <a:lumOff val="50000"/>
                  </a:schemeClr>
                </a:solidFill>
                <a:latin typeface="Roboto Condensed Regular"/>
              </a:endParaRPr>
            </a:p>
          </p:txBody>
        </p:sp>
      </p:grpSp>
      <p:grpSp>
        <p:nvGrpSpPr>
          <p:cNvPr id="43" name="그룹 89"/>
          <p:cNvGrpSpPr/>
          <p:nvPr/>
        </p:nvGrpSpPr>
        <p:grpSpPr>
          <a:xfrm>
            <a:off x="8902831" y="4413962"/>
            <a:ext cx="2739547" cy="938863"/>
            <a:chOff x="3894040" y="1511434"/>
            <a:chExt cx="2054660" cy="704147"/>
          </a:xfrm>
        </p:grpSpPr>
        <p:grpSp>
          <p:nvGrpSpPr>
            <p:cNvPr id="44" name="그룹 72"/>
            <p:cNvGrpSpPr/>
            <p:nvPr/>
          </p:nvGrpSpPr>
          <p:grpSpPr>
            <a:xfrm>
              <a:off x="3894040" y="1511434"/>
              <a:ext cx="2054660" cy="704147"/>
              <a:chOff x="4079828" y="2000384"/>
              <a:chExt cx="2578215" cy="704147"/>
            </a:xfrm>
          </p:grpSpPr>
          <p:sp>
            <p:nvSpPr>
              <p:cNvPr id="46" name="Freeform 120"/>
              <p:cNvSpPr>
                <a:spLocks/>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bg1">
                  <a:lumMod val="8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sp>
            <p:nvSpPr>
              <p:cNvPr id="47" name="Freeform 121"/>
              <p:cNvSpPr>
                <a:spLocks/>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bg1">
                  <a:lumMod val="7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8" name="Rectangle 122"/>
              <p:cNvSpPr>
                <a:spLocks noChangeArrowheads="1"/>
              </p:cNvSpPr>
              <p:nvPr/>
            </p:nvSpPr>
            <p:spPr bwMode="auto">
              <a:xfrm>
                <a:off x="4696206" y="2617759"/>
                <a:ext cx="1961837" cy="86772"/>
              </a:xfrm>
              <a:prstGeom prst="rect">
                <a:avLst/>
              </a:prstGeom>
              <a:solidFill>
                <a:schemeClr val="bg1">
                  <a:lumMod val="6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49" name="Freeform 120"/>
              <p:cNvSpPr>
                <a:spLocks/>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chemeClr val="bg1">
                  <a:lumMod val="7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grpSp>
        <p:sp>
          <p:nvSpPr>
            <p:cNvPr id="45" name="TextBox 87"/>
            <p:cNvSpPr txBox="1"/>
            <p:nvPr/>
          </p:nvSpPr>
          <p:spPr>
            <a:xfrm>
              <a:off x="4346733" y="1867684"/>
              <a:ext cx="1501617" cy="193940"/>
            </a:xfrm>
            <a:prstGeom prst="rect">
              <a:avLst/>
            </a:prstGeom>
            <a:noFill/>
          </p:spPr>
          <p:txBody>
            <a:bodyPr wrap="square" lIns="96000" tIns="0" rIns="96000" bIns="0" rtlCol="0" anchor="ctr">
              <a:noAutofit/>
            </a:bodyPr>
            <a:lstStyle/>
            <a:p>
              <a:pPr lvl="0" algn="ctr"/>
              <a:r>
                <a:rPr lang="en-US" altLang="ko-KR" sz="1333" dirty="0">
                  <a:solidFill>
                    <a:schemeClr val="tx1">
                      <a:lumMod val="50000"/>
                      <a:lumOff val="50000"/>
                    </a:schemeClr>
                  </a:solidFill>
                  <a:latin typeface="Roboto Condensed Regular"/>
                </a:rPr>
                <a:t>Data Analysis</a:t>
              </a:r>
              <a:endParaRPr lang="ko-KR" altLang="en-US" sz="1333" dirty="0">
                <a:solidFill>
                  <a:schemeClr val="tx1">
                    <a:lumMod val="50000"/>
                    <a:lumOff val="50000"/>
                  </a:schemeClr>
                </a:solidFill>
                <a:latin typeface="Roboto Condensed Regular"/>
              </a:endParaRPr>
            </a:p>
          </p:txBody>
        </p:sp>
      </p:grpSp>
      <p:grpSp>
        <p:nvGrpSpPr>
          <p:cNvPr id="50" name="그룹 89"/>
          <p:cNvGrpSpPr/>
          <p:nvPr/>
        </p:nvGrpSpPr>
        <p:grpSpPr>
          <a:xfrm>
            <a:off x="8902831" y="3677936"/>
            <a:ext cx="2739547" cy="938863"/>
            <a:chOff x="3894040" y="1511434"/>
            <a:chExt cx="2054660" cy="704147"/>
          </a:xfrm>
        </p:grpSpPr>
        <p:grpSp>
          <p:nvGrpSpPr>
            <p:cNvPr id="51" name="그룹 72"/>
            <p:cNvGrpSpPr/>
            <p:nvPr/>
          </p:nvGrpSpPr>
          <p:grpSpPr>
            <a:xfrm>
              <a:off x="3894040" y="1511434"/>
              <a:ext cx="2054660" cy="704147"/>
              <a:chOff x="4079828" y="2000384"/>
              <a:chExt cx="2578215" cy="704147"/>
            </a:xfrm>
          </p:grpSpPr>
          <p:sp>
            <p:nvSpPr>
              <p:cNvPr id="53" name="Freeform 120"/>
              <p:cNvSpPr>
                <a:spLocks/>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bg1">
                  <a:lumMod val="8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sp>
            <p:nvSpPr>
              <p:cNvPr id="54" name="Freeform 121"/>
              <p:cNvSpPr>
                <a:spLocks/>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bg1">
                  <a:lumMod val="7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55" name="Rectangle 122"/>
              <p:cNvSpPr>
                <a:spLocks noChangeArrowheads="1"/>
              </p:cNvSpPr>
              <p:nvPr/>
            </p:nvSpPr>
            <p:spPr bwMode="auto">
              <a:xfrm>
                <a:off x="4696206" y="2617759"/>
                <a:ext cx="1961837" cy="86772"/>
              </a:xfrm>
              <a:prstGeom prst="rect">
                <a:avLst/>
              </a:prstGeom>
              <a:solidFill>
                <a:schemeClr val="bg1">
                  <a:lumMod val="6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56" name="Freeform 120"/>
              <p:cNvSpPr>
                <a:spLocks/>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chemeClr val="bg1">
                  <a:lumMod val="7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grpSp>
        <p:sp>
          <p:nvSpPr>
            <p:cNvPr id="52" name="TextBox 80"/>
            <p:cNvSpPr txBox="1"/>
            <p:nvPr/>
          </p:nvSpPr>
          <p:spPr>
            <a:xfrm>
              <a:off x="4346733" y="1867684"/>
              <a:ext cx="1501617" cy="193940"/>
            </a:xfrm>
            <a:prstGeom prst="rect">
              <a:avLst/>
            </a:prstGeom>
            <a:noFill/>
          </p:spPr>
          <p:txBody>
            <a:bodyPr wrap="square" lIns="96000" tIns="0" rIns="96000" bIns="0" rtlCol="0" anchor="ctr">
              <a:noAutofit/>
            </a:bodyPr>
            <a:lstStyle/>
            <a:p>
              <a:pPr lvl="0" algn="ctr"/>
              <a:r>
                <a:rPr lang="en-US" altLang="ko-KR" sz="1333" dirty="0">
                  <a:solidFill>
                    <a:schemeClr val="tx1">
                      <a:lumMod val="50000"/>
                      <a:lumOff val="50000"/>
                    </a:schemeClr>
                  </a:solidFill>
                  <a:latin typeface="Roboto Condensed Regular"/>
                </a:rPr>
                <a:t>Concept &amp; idea</a:t>
              </a:r>
              <a:endParaRPr lang="ko-KR" altLang="en-US" sz="1333" dirty="0">
                <a:solidFill>
                  <a:schemeClr val="tx1">
                    <a:lumMod val="50000"/>
                    <a:lumOff val="50000"/>
                  </a:schemeClr>
                </a:solidFill>
                <a:latin typeface="Roboto Condensed Regular"/>
              </a:endParaRPr>
            </a:p>
          </p:txBody>
        </p:sp>
      </p:grpSp>
      <p:grpSp>
        <p:nvGrpSpPr>
          <p:cNvPr id="57" name="Group 8"/>
          <p:cNvGrpSpPr/>
          <p:nvPr/>
        </p:nvGrpSpPr>
        <p:grpSpPr>
          <a:xfrm>
            <a:off x="4385733" y="1932580"/>
            <a:ext cx="2692400" cy="868972"/>
            <a:chOff x="1441450" y="1398043"/>
            <a:chExt cx="2019300" cy="651729"/>
          </a:xfrm>
        </p:grpSpPr>
        <p:sp>
          <p:nvSpPr>
            <p:cNvPr id="5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solidFill>
                    <a:srgbClr val="20798B"/>
                  </a:solidFill>
                </a:rPr>
                <a:t>Business Strategy</a:t>
              </a:r>
            </a:p>
          </p:txBody>
        </p:sp>
        <p:sp>
          <p:nvSpPr>
            <p:cNvPr id="5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67" dirty="0"/>
                <a:t>Lorem ipsum dolor sit amet, consectetur adipiscing elit, sed do eiusmod.</a:t>
              </a:r>
            </a:p>
          </p:txBody>
        </p:sp>
      </p:grpSp>
      <p:grpSp>
        <p:nvGrpSpPr>
          <p:cNvPr id="60" name="그룹 89"/>
          <p:cNvGrpSpPr/>
          <p:nvPr/>
        </p:nvGrpSpPr>
        <p:grpSpPr>
          <a:xfrm>
            <a:off x="8902831" y="2941909"/>
            <a:ext cx="2739547" cy="938863"/>
            <a:chOff x="3894040" y="1511434"/>
            <a:chExt cx="2054660" cy="704147"/>
          </a:xfrm>
        </p:grpSpPr>
        <p:grpSp>
          <p:nvGrpSpPr>
            <p:cNvPr id="61" name="그룹 72"/>
            <p:cNvGrpSpPr/>
            <p:nvPr/>
          </p:nvGrpSpPr>
          <p:grpSpPr>
            <a:xfrm>
              <a:off x="3894040" y="1511434"/>
              <a:ext cx="2054660" cy="704147"/>
              <a:chOff x="4079828" y="2000384"/>
              <a:chExt cx="2578215" cy="704147"/>
            </a:xfrm>
          </p:grpSpPr>
          <p:sp>
            <p:nvSpPr>
              <p:cNvPr id="63" name="Freeform 120"/>
              <p:cNvSpPr>
                <a:spLocks/>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bg1">
                  <a:lumMod val="8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sp>
            <p:nvSpPr>
              <p:cNvPr id="64" name="Freeform 121"/>
              <p:cNvSpPr>
                <a:spLocks/>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bg1">
                  <a:lumMod val="7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65" name="Rectangle 122"/>
              <p:cNvSpPr>
                <a:spLocks noChangeArrowheads="1"/>
              </p:cNvSpPr>
              <p:nvPr/>
            </p:nvSpPr>
            <p:spPr bwMode="auto">
              <a:xfrm>
                <a:off x="4696206" y="2617759"/>
                <a:ext cx="1961837" cy="86772"/>
              </a:xfrm>
              <a:prstGeom prst="rect">
                <a:avLst/>
              </a:prstGeom>
              <a:solidFill>
                <a:schemeClr val="bg1">
                  <a:lumMod val="65000"/>
                </a:schemeClr>
              </a:solidFill>
              <a:ln w="3175">
                <a:noFill/>
              </a:ln>
            </p:spPr>
            <p:txBody>
              <a:bodyPr vert="horz" wrap="square" lIns="121920" tIns="60960" rIns="121920" bIns="60960" numCol="1" anchor="t" anchorCtr="0" compatLnSpc="1">
                <a:prstTxWarp prst="textNoShape">
                  <a:avLst/>
                </a:prstTxWarp>
              </a:bodyPr>
              <a:lstStyle/>
              <a:p>
                <a:endParaRPr lang="ko-KR" altLang="en-US" sz="2400" dirty="0"/>
              </a:p>
            </p:txBody>
          </p:sp>
          <p:sp>
            <p:nvSpPr>
              <p:cNvPr id="66" name="Freeform 120"/>
              <p:cNvSpPr>
                <a:spLocks/>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chemeClr val="bg1">
                  <a:lumMod val="75000"/>
                </a:schemeClr>
              </a:solidFill>
              <a:ln w="3175">
                <a:noFill/>
              </a:ln>
            </p:spPr>
            <p:txBody>
              <a:bodyPr vert="horz" wrap="square" lIns="0" tIns="0" rIns="0" bIns="0" numCol="1" anchor="ctr" anchorCtr="0" compatLnSpc="1">
                <a:prstTxWarp prst="textNoShape">
                  <a:avLst/>
                </a:prstTxWarp>
              </a:bodyPr>
              <a:lstStyle/>
              <a:p>
                <a:pPr algn="ctr">
                  <a:spcAft>
                    <a:spcPts val="400"/>
                  </a:spcAft>
                </a:pPr>
                <a:endParaRPr lang="ko-KR" altLang="en-US" sz="1600" b="1" dirty="0">
                  <a:gradFill>
                    <a:gsLst>
                      <a:gs pos="0">
                        <a:schemeClr val="bg1">
                          <a:lumMod val="50000"/>
                        </a:schemeClr>
                      </a:gs>
                      <a:gs pos="100000">
                        <a:schemeClr val="bg1">
                          <a:lumMod val="50000"/>
                        </a:schemeClr>
                      </a:gs>
                    </a:gsLst>
                    <a:lin ang="5400000" scaled="0"/>
                  </a:gradFill>
                  <a:latin typeface="Bebas Neue" pitchFamily="34" charset="0"/>
                  <a:ea typeface="Roboto Condensed Regular"/>
                </a:endParaRPr>
              </a:p>
            </p:txBody>
          </p:sp>
        </p:grpSp>
        <p:sp>
          <p:nvSpPr>
            <p:cNvPr id="62" name="TextBox 66"/>
            <p:cNvSpPr txBox="1"/>
            <p:nvPr/>
          </p:nvSpPr>
          <p:spPr>
            <a:xfrm>
              <a:off x="4346733" y="1867684"/>
              <a:ext cx="1501617" cy="193940"/>
            </a:xfrm>
            <a:prstGeom prst="rect">
              <a:avLst/>
            </a:prstGeom>
            <a:noFill/>
          </p:spPr>
          <p:txBody>
            <a:bodyPr wrap="square" lIns="96000" tIns="0" rIns="96000" bIns="0" rtlCol="0" anchor="ctr">
              <a:noAutofit/>
            </a:bodyPr>
            <a:lstStyle/>
            <a:p>
              <a:pPr lvl="0" algn="ctr"/>
              <a:r>
                <a:rPr lang="en-US" altLang="ko-KR" sz="1333" dirty="0">
                  <a:solidFill>
                    <a:schemeClr val="tx1">
                      <a:lumMod val="50000"/>
                      <a:lumOff val="50000"/>
                    </a:schemeClr>
                  </a:solidFill>
                  <a:latin typeface="Roboto Condensed Regular"/>
                </a:rPr>
                <a:t>Content Strategy</a:t>
              </a:r>
              <a:endParaRPr lang="ko-KR" altLang="en-US" sz="1333" dirty="0">
                <a:solidFill>
                  <a:schemeClr val="tx1">
                    <a:lumMod val="50000"/>
                    <a:lumOff val="50000"/>
                  </a:schemeClr>
                </a:solidFill>
                <a:latin typeface="Roboto Condensed Regular"/>
              </a:endParaRPr>
            </a:p>
          </p:txBody>
        </p:sp>
      </p:grpSp>
      <p:grpSp>
        <p:nvGrpSpPr>
          <p:cNvPr id="67" name="그룹 88"/>
          <p:cNvGrpSpPr/>
          <p:nvPr/>
        </p:nvGrpSpPr>
        <p:grpSpPr>
          <a:xfrm>
            <a:off x="8902831" y="2203222"/>
            <a:ext cx="2739547" cy="941523"/>
            <a:chOff x="3141326" y="1046025"/>
            <a:chExt cx="2054660" cy="706142"/>
          </a:xfrm>
        </p:grpSpPr>
        <p:grpSp>
          <p:nvGrpSpPr>
            <p:cNvPr id="68" name="그룹 71"/>
            <p:cNvGrpSpPr/>
            <p:nvPr/>
          </p:nvGrpSpPr>
          <p:grpSpPr>
            <a:xfrm>
              <a:off x="3141326" y="1046025"/>
              <a:ext cx="2054660" cy="706142"/>
              <a:chOff x="3135313" y="1534975"/>
              <a:chExt cx="2578215" cy="706142"/>
            </a:xfrm>
          </p:grpSpPr>
          <p:sp>
            <p:nvSpPr>
              <p:cNvPr id="70" name="Freeform 123"/>
              <p:cNvSpPr>
                <a:spLocks/>
              </p:cNvSpPr>
              <p:nvPr/>
            </p:nvSpPr>
            <p:spPr bwMode="auto">
              <a:xfrm>
                <a:off x="3135313" y="1534975"/>
                <a:ext cx="2578215" cy="618373"/>
              </a:xfrm>
              <a:custGeom>
                <a:avLst/>
                <a:gdLst>
                  <a:gd name="T0" fmla="*/ 618 w 2585"/>
                  <a:gd name="T1" fmla="*/ 620 h 620"/>
                  <a:gd name="T2" fmla="*/ 2585 w 2585"/>
                  <a:gd name="T3" fmla="*/ 620 h 620"/>
                  <a:gd name="T4" fmla="*/ 1967 w 2585"/>
                  <a:gd name="T5" fmla="*/ 0 h 620"/>
                  <a:gd name="T6" fmla="*/ 0 w 2585"/>
                  <a:gd name="T7" fmla="*/ 0 h 620"/>
                  <a:gd name="T8" fmla="*/ 618 w 2585"/>
                  <a:gd name="T9" fmla="*/ 620 h 620"/>
                </a:gdLst>
                <a:ahLst/>
                <a:cxnLst>
                  <a:cxn ang="0">
                    <a:pos x="T0" y="T1"/>
                  </a:cxn>
                  <a:cxn ang="0">
                    <a:pos x="T2" y="T3"/>
                  </a:cxn>
                  <a:cxn ang="0">
                    <a:pos x="T4" y="T5"/>
                  </a:cxn>
                  <a:cxn ang="0">
                    <a:pos x="T6" y="T7"/>
                  </a:cxn>
                  <a:cxn ang="0">
                    <a:pos x="T8" y="T9"/>
                  </a:cxn>
                </a:cxnLst>
                <a:rect l="0" t="0" r="r" b="b"/>
                <a:pathLst>
                  <a:path w="2585" h="620">
                    <a:moveTo>
                      <a:pt x="618" y="620"/>
                    </a:moveTo>
                    <a:lnTo>
                      <a:pt x="2585" y="620"/>
                    </a:lnTo>
                    <a:lnTo>
                      <a:pt x="1967" y="0"/>
                    </a:lnTo>
                    <a:lnTo>
                      <a:pt x="0" y="0"/>
                    </a:lnTo>
                    <a:lnTo>
                      <a:pt x="618" y="620"/>
                    </a:lnTo>
                    <a:close/>
                  </a:path>
                </a:pathLst>
              </a:custGeom>
              <a:solidFill>
                <a:srgbClr val="20798B"/>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71" name="Freeform 124"/>
              <p:cNvSpPr>
                <a:spLocks/>
              </p:cNvSpPr>
              <p:nvPr/>
            </p:nvSpPr>
            <p:spPr bwMode="auto">
              <a:xfrm>
                <a:off x="3135313" y="1534975"/>
                <a:ext cx="616378" cy="706142"/>
              </a:xfrm>
              <a:custGeom>
                <a:avLst/>
                <a:gdLst>
                  <a:gd name="T0" fmla="*/ 0 w 618"/>
                  <a:gd name="T1" fmla="*/ 0 h 708"/>
                  <a:gd name="T2" fmla="*/ 0 w 618"/>
                  <a:gd name="T3" fmla="*/ 87 h 708"/>
                  <a:gd name="T4" fmla="*/ 618 w 618"/>
                  <a:gd name="T5" fmla="*/ 708 h 708"/>
                  <a:gd name="T6" fmla="*/ 618 w 618"/>
                  <a:gd name="T7" fmla="*/ 620 h 708"/>
                  <a:gd name="T8" fmla="*/ 0 w 618"/>
                  <a:gd name="T9" fmla="*/ 0 h 708"/>
                </a:gdLst>
                <a:ahLst/>
                <a:cxnLst>
                  <a:cxn ang="0">
                    <a:pos x="T0" y="T1"/>
                  </a:cxn>
                  <a:cxn ang="0">
                    <a:pos x="T2" y="T3"/>
                  </a:cxn>
                  <a:cxn ang="0">
                    <a:pos x="T4" y="T5"/>
                  </a:cxn>
                  <a:cxn ang="0">
                    <a:pos x="T6" y="T7"/>
                  </a:cxn>
                  <a:cxn ang="0">
                    <a:pos x="T8" y="T9"/>
                  </a:cxn>
                </a:cxnLst>
                <a:rect l="0" t="0" r="r" b="b"/>
                <a:pathLst>
                  <a:path w="618" h="708">
                    <a:moveTo>
                      <a:pt x="0" y="0"/>
                    </a:moveTo>
                    <a:lnTo>
                      <a:pt x="0" y="87"/>
                    </a:lnTo>
                    <a:lnTo>
                      <a:pt x="618" y="708"/>
                    </a:lnTo>
                    <a:lnTo>
                      <a:pt x="618" y="620"/>
                    </a:lnTo>
                    <a:lnTo>
                      <a:pt x="0" y="0"/>
                    </a:lnTo>
                    <a:close/>
                  </a:path>
                </a:pathLst>
              </a:custGeom>
              <a:solidFill>
                <a:srgbClr val="3DBAD3"/>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sp>
            <p:nvSpPr>
              <p:cNvPr id="72" name="Rectangle 125"/>
              <p:cNvSpPr>
                <a:spLocks noChangeArrowheads="1"/>
              </p:cNvSpPr>
              <p:nvPr/>
            </p:nvSpPr>
            <p:spPr bwMode="auto">
              <a:xfrm>
                <a:off x="3751691" y="2146998"/>
                <a:ext cx="1961837" cy="87769"/>
              </a:xfrm>
              <a:prstGeom prst="rect">
                <a:avLst/>
              </a:prstGeom>
              <a:solidFill>
                <a:srgbClr val="16525E"/>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400"/>
                  </a:spcAft>
                </a:pPr>
                <a:endParaRPr lang="ko-KR" altLang="en-US" sz="1600" b="1" dirty="0">
                  <a:gradFill>
                    <a:gsLst>
                      <a:gs pos="0">
                        <a:prstClr val="white"/>
                      </a:gs>
                      <a:gs pos="100000">
                        <a:prstClr val="white"/>
                      </a:gs>
                    </a:gsLst>
                    <a:lin ang="5400000" scaled="0"/>
                  </a:gradFill>
                  <a:latin typeface="Bebas Neue" pitchFamily="34" charset="0"/>
                  <a:ea typeface="+mj-ea"/>
                </a:endParaRPr>
              </a:p>
            </p:txBody>
          </p:sp>
        </p:grpSp>
        <p:sp>
          <p:nvSpPr>
            <p:cNvPr id="69" name="TextBox 73"/>
            <p:cNvSpPr txBox="1"/>
            <p:nvPr/>
          </p:nvSpPr>
          <p:spPr>
            <a:xfrm>
              <a:off x="3365500" y="1270784"/>
              <a:ext cx="1676400" cy="193940"/>
            </a:xfrm>
            <a:prstGeom prst="rect">
              <a:avLst/>
            </a:prstGeom>
            <a:noFill/>
          </p:spPr>
          <p:txBody>
            <a:bodyPr wrap="square" lIns="96000" tIns="0" rIns="96000" bIns="0" rtlCol="0">
              <a:noAutofit/>
            </a:bodyPr>
            <a:lstStyle/>
            <a:p>
              <a:pPr lvl="0" algn="ctr"/>
              <a:r>
                <a:rPr lang="en-US" altLang="ko-KR" sz="1867" b="1" dirty="0">
                  <a:solidFill>
                    <a:schemeClr val="bg1"/>
                  </a:solidFill>
                  <a:latin typeface="Roboto Condensed Regular"/>
                </a:rPr>
                <a:t>Business Strategy</a:t>
              </a:r>
              <a:endParaRPr lang="ko-KR" altLang="en-US" sz="1867" b="1" dirty="0">
                <a:solidFill>
                  <a:schemeClr val="bg1"/>
                </a:solidFill>
                <a:latin typeface="Roboto Condensed Regular"/>
              </a:endParaRPr>
            </a:p>
          </p:txBody>
        </p:sp>
      </p:grpSp>
      <p:grpSp>
        <p:nvGrpSpPr>
          <p:cNvPr id="73" name="Group 99"/>
          <p:cNvGrpSpPr/>
          <p:nvPr/>
        </p:nvGrpSpPr>
        <p:grpSpPr>
          <a:xfrm>
            <a:off x="4385733" y="2803944"/>
            <a:ext cx="2692400" cy="868972"/>
            <a:chOff x="1441450" y="1398043"/>
            <a:chExt cx="2019300" cy="651729"/>
          </a:xfrm>
        </p:grpSpPr>
        <p:sp>
          <p:nvSpPr>
            <p:cNvPr id="7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t>Content Strategy</a:t>
              </a:r>
            </a:p>
          </p:txBody>
        </p:sp>
        <p:sp>
          <p:nvSpPr>
            <p:cNvPr id="7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67" dirty="0"/>
                <a:t>Lorem ipsum dolor sit amet, consectetur adipiscing elit, sed do eiusmod.</a:t>
              </a:r>
            </a:p>
          </p:txBody>
        </p:sp>
      </p:grpSp>
      <p:grpSp>
        <p:nvGrpSpPr>
          <p:cNvPr id="76" name="Group 102"/>
          <p:cNvGrpSpPr/>
          <p:nvPr/>
        </p:nvGrpSpPr>
        <p:grpSpPr>
          <a:xfrm>
            <a:off x="4385733" y="3675308"/>
            <a:ext cx="2692400" cy="868972"/>
            <a:chOff x="1441450" y="1398043"/>
            <a:chExt cx="2019300" cy="651729"/>
          </a:xfrm>
        </p:grpSpPr>
        <p:sp>
          <p:nvSpPr>
            <p:cNvPr id="7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t>Concept &amp; idea</a:t>
              </a:r>
            </a:p>
          </p:txBody>
        </p:sp>
        <p:sp>
          <p:nvSpPr>
            <p:cNvPr id="7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67" dirty="0"/>
                <a:t>Lorem ipsum dolor sit amet, consectetur adipiscing elit, sed do eiusmod.</a:t>
              </a:r>
            </a:p>
          </p:txBody>
        </p:sp>
      </p:grpSp>
      <p:grpSp>
        <p:nvGrpSpPr>
          <p:cNvPr id="79" name="Group 105"/>
          <p:cNvGrpSpPr/>
          <p:nvPr/>
        </p:nvGrpSpPr>
        <p:grpSpPr>
          <a:xfrm>
            <a:off x="4385733" y="4546672"/>
            <a:ext cx="2692400" cy="868972"/>
            <a:chOff x="1441450" y="1398043"/>
            <a:chExt cx="2019300" cy="651729"/>
          </a:xfrm>
        </p:grpSpPr>
        <p:sp>
          <p:nvSpPr>
            <p:cNvPr id="80"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t>Data Analysis</a:t>
              </a:r>
            </a:p>
          </p:txBody>
        </p:sp>
        <p:sp>
          <p:nvSpPr>
            <p:cNvPr id="81"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67" dirty="0"/>
                <a:t>Lorem ipsum dolor sit amet, consectetur adipiscing elit, sed do eiusmod.</a:t>
              </a:r>
            </a:p>
          </p:txBody>
        </p:sp>
      </p:grpSp>
      <p:grpSp>
        <p:nvGrpSpPr>
          <p:cNvPr id="82" name="Group 108"/>
          <p:cNvGrpSpPr/>
          <p:nvPr/>
        </p:nvGrpSpPr>
        <p:grpSpPr>
          <a:xfrm>
            <a:off x="4385733" y="5418037"/>
            <a:ext cx="2692400" cy="868972"/>
            <a:chOff x="1441450" y="1398043"/>
            <a:chExt cx="2019300" cy="651729"/>
          </a:xfrm>
        </p:grpSpPr>
        <p:sp>
          <p:nvSpPr>
            <p:cNvPr id="83"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a:t>Desktop Application</a:t>
              </a:r>
            </a:p>
          </p:txBody>
        </p:sp>
        <p:sp>
          <p:nvSpPr>
            <p:cNvPr id="84"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67" dirty="0"/>
                <a:t>Lorem ipsum dolor sit amet, consectetur adipiscing elit, sed do eiusmod.</a:t>
              </a:r>
            </a:p>
          </p:txBody>
        </p:sp>
      </p:grpSp>
      <p:grpSp>
        <p:nvGrpSpPr>
          <p:cNvPr id="85" name="Group 144"/>
          <p:cNvGrpSpPr/>
          <p:nvPr/>
        </p:nvGrpSpPr>
        <p:grpSpPr>
          <a:xfrm>
            <a:off x="7230534" y="3681382"/>
            <a:ext cx="1672297" cy="207856"/>
            <a:chOff x="5422900" y="2658845"/>
            <a:chExt cx="1254223" cy="155892"/>
          </a:xfrm>
        </p:grpSpPr>
        <p:cxnSp>
          <p:nvCxnSpPr>
            <p:cNvPr id="86" name="직선 연결선 250"/>
            <p:cNvCxnSpPr/>
            <p:nvPr/>
          </p:nvCxnSpPr>
          <p:spPr>
            <a:xfrm>
              <a:off x="6223000" y="2662610"/>
              <a:ext cx="454123" cy="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직선 연결선 250"/>
            <p:cNvCxnSpPr/>
            <p:nvPr/>
          </p:nvCxnSpPr>
          <p:spPr>
            <a:xfrm>
              <a:off x="6229350" y="2658845"/>
              <a:ext cx="0" cy="155892"/>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직선 연결선 250"/>
            <p:cNvCxnSpPr/>
            <p:nvPr/>
          </p:nvCxnSpPr>
          <p:spPr>
            <a:xfrm>
              <a:off x="5422900" y="2810347"/>
              <a:ext cx="806450" cy="0"/>
            </a:xfrm>
            <a:prstGeom prst="line">
              <a:avLst/>
            </a:prstGeom>
            <a:ln w="635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89" name="Group 145"/>
          <p:cNvGrpSpPr/>
          <p:nvPr/>
        </p:nvGrpSpPr>
        <p:grpSpPr>
          <a:xfrm>
            <a:off x="7230534" y="4414620"/>
            <a:ext cx="1672297" cy="335969"/>
            <a:chOff x="5422900" y="3208773"/>
            <a:chExt cx="1254223" cy="251977"/>
          </a:xfrm>
        </p:grpSpPr>
        <p:cxnSp>
          <p:nvCxnSpPr>
            <p:cNvPr id="90" name="직선 연결선 250"/>
            <p:cNvCxnSpPr/>
            <p:nvPr/>
          </p:nvCxnSpPr>
          <p:spPr>
            <a:xfrm>
              <a:off x="6223000" y="3208773"/>
              <a:ext cx="454123" cy="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직선 연결선 250"/>
            <p:cNvCxnSpPr/>
            <p:nvPr/>
          </p:nvCxnSpPr>
          <p:spPr>
            <a:xfrm>
              <a:off x="6229350" y="3213163"/>
              <a:ext cx="0" cy="247587"/>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직선 연결선 250"/>
            <p:cNvCxnSpPr/>
            <p:nvPr/>
          </p:nvCxnSpPr>
          <p:spPr>
            <a:xfrm>
              <a:off x="5422900" y="3460750"/>
              <a:ext cx="806450" cy="0"/>
            </a:xfrm>
            <a:prstGeom prst="line">
              <a:avLst/>
            </a:prstGeom>
            <a:ln w="635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93" name="Group 146"/>
          <p:cNvGrpSpPr/>
          <p:nvPr/>
        </p:nvGrpSpPr>
        <p:grpSpPr>
          <a:xfrm>
            <a:off x="7230534" y="5147549"/>
            <a:ext cx="1672297" cy="490487"/>
            <a:chOff x="5422900" y="3758470"/>
            <a:chExt cx="1254223" cy="367865"/>
          </a:xfrm>
        </p:grpSpPr>
        <p:cxnSp>
          <p:nvCxnSpPr>
            <p:cNvPr id="94" name="직선 연결선 250"/>
            <p:cNvCxnSpPr/>
            <p:nvPr/>
          </p:nvCxnSpPr>
          <p:spPr>
            <a:xfrm>
              <a:off x="6223000" y="3760857"/>
              <a:ext cx="454123" cy="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직선 연결선 250"/>
            <p:cNvCxnSpPr/>
            <p:nvPr/>
          </p:nvCxnSpPr>
          <p:spPr>
            <a:xfrm>
              <a:off x="6229350" y="3758470"/>
              <a:ext cx="0" cy="358081"/>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직선 연결선 250"/>
            <p:cNvCxnSpPr/>
            <p:nvPr/>
          </p:nvCxnSpPr>
          <p:spPr>
            <a:xfrm>
              <a:off x="5422900" y="4126335"/>
              <a:ext cx="806450" cy="0"/>
            </a:xfrm>
            <a:prstGeom prst="line">
              <a:avLst/>
            </a:prstGeom>
            <a:ln w="635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97" name="Group 143"/>
          <p:cNvGrpSpPr/>
          <p:nvPr/>
        </p:nvGrpSpPr>
        <p:grpSpPr>
          <a:xfrm>
            <a:off x="7230534" y="2952989"/>
            <a:ext cx="1672297" cy="71127"/>
            <a:chOff x="5422900" y="2112550"/>
            <a:chExt cx="1254223" cy="53345"/>
          </a:xfrm>
        </p:grpSpPr>
        <p:cxnSp>
          <p:nvCxnSpPr>
            <p:cNvPr id="98" name="직선 연결선 250"/>
            <p:cNvCxnSpPr/>
            <p:nvPr/>
          </p:nvCxnSpPr>
          <p:spPr>
            <a:xfrm>
              <a:off x="6223000" y="2112550"/>
              <a:ext cx="454123" cy="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250"/>
            <p:cNvCxnSpPr/>
            <p:nvPr/>
          </p:nvCxnSpPr>
          <p:spPr>
            <a:xfrm>
              <a:off x="6229350" y="2112550"/>
              <a:ext cx="0" cy="53345"/>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직선 연결선 250"/>
            <p:cNvCxnSpPr/>
            <p:nvPr/>
          </p:nvCxnSpPr>
          <p:spPr>
            <a:xfrm>
              <a:off x="5422900" y="2165895"/>
              <a:ext cx="806450" cy="0"/>
            </a:xfrm>
            <a:prstGeom prst="line">
              <a:avLst/>
            </a:prstGeom>
            <a:ln w="635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101" name="Group 147"/>
          <p:cNvGrpSpPr/>
          <p:nvPr/>
        </p:nvGrpSpPr>
        <p:grpSpPr>
          <a:xfrm>
            <a:off x="7230534" y="2143956"/>
            <a:ext cx="1672297" cy="59623"/>
            <a:chOff x="5422900" y="1505775"/>
            <a:chExt cx="1254223" cy="44717"/>
          </a:xfrm>
        </p:grpSpPr>
        <p:cxnSp>
          <p:nvCxnSpPr>
            <p:cNvPr id="102" name="직선 연결선 250"/>
            <p:cNvCxnSpPr/>
            <p:nvPr/>
          </p:nvCxnSpPr>
          <p:spPr>
            <a:xfrm>
              <a:off x="6223000" y="1550492"/>
              <a:ext cx="454123" cy="0"/>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cxnSp>
          <p:nvCxnSpPr>
            <p:cNvPr id="103" name="직선 연결선 250"/>
            <p:cNvCxnSpPr/>
            <p:nvPr/>
          </p:nvCxnSpPr>
          <p:spPr>
            <a:xfrm>
              <a:off x="5422900" y="1505775"/>
              <a:ext cx="806450" cy="0"/>
            </a:xfrm>
            <a:prstGeom prst="line">
              <a:avLst/>
            </a:prstGeom>
            <a:ln w="6350">
              <a:solidFill>
                <a:srgbClr val="20798B"/>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04" name="직선 연결선 250"/>
            <p:cNvCxnSpPr/>
            <p:nvPr/>
          </p:nvCxnSpPr>
          <p:spPr>
            <a:xfrm>
              <a:off x="6229350" y="1523552"/>
              <a:ext cx="0" cy="26673"/>
            </a:xfrm>
            <a:prstGeom prst="line">
              <a:avLst/>
            </a:prstGeom>
            <a:ln w="6350">
              <a:solidFill>
                <a:srgbClr val="20798B"/>
              </a:solidFill>
              <a:prstDash val="dash"/>
            </a:ln>
          </p:spPr>
          <p:style>
            <a:lnRef idx="1">
              <a:schemeClr val="accent1"/>
            </a:lnRef>
            <a:fillRef idx="0">
              <a:schemeClr val="accent1"/>
            </a:fillRef>
            <a:effectRef idx="0">
              <a:schemeClr val="accent1"/>
            </a:effectRef>
            <a:fontRef idx="minor">
              <a:schemeClr val="tx1"/>
            </a:fontRef>
          </p:style>
        </p:cxnSp>
      </p:grpSp>
      <p:sp>
        <p:nvSpPr>
          <p:cNvPr id="105" name="Text Placeholder 8"/>
          <p:cNvSpPr txBox="1">
            <a:spLocks/>
          </p:cNvSpPr>
          <p:nvPr/>
        </p:nvSpPr>
        <p:spPr>
          <a:xfrm>
            <a:off x="364067" y="1932579"/>
            <a:ext cx="3268133" cy="386652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067" dirty="0">
                <a:solidFill>
                  <a:schemeClr val="tx1">
                    <a:lumMod val="50000"/>
                    <a:lumOff val="50000"/>
                  </a:schemeClr>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067" dirty="0">
              <a:solidFill>
                <a:schemeClr val="tx1">
                  <a:lumMod val="50000"/>
                  <a:lumOff val="50000"/>
                </a:schemeClr>
              </a:solidFill>
            </a:endParaRPr>
          </a:p>
          <a:p>
            <a:pPr>
              <a:lnSpc>
                <a:spcPct val="130000"/>
              </a:lnSpc>
            </a:pPr>
            <a:r>
              <a:rPr lang="en-US" sz="1067" dirty="0">
                <a:solidFill>
                  <a:schemeClr val="tx1">
                    <a:lumMod val="50000"/>
                    <a:lumOff val="50000"/>
                  </a:schemeClr>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067" dirty="0">
              <a:solidFill>
                <a:schemeClr val="tx1">
                  <a:lumMod val="50000"/>
                  <a:lumOff val="50000"/>
                </a:schemeClr>
              </a:solidFill>
            </a:endParaRPr>
          </a:p>
        </p:txBody>
      </p:sp>
      <p:cxnSp>
        <p:nvCxnSpPr>
          <p:cNvPr id="106" name="Straight Connector 149"/>
          <p:cNvCxnSpPr/>
          <p:nvPr/>
        </p:nvCxnSpPr>
        <p:spPr>
          <a:xfrm flipV="1">
            <a:off x="4157133" y="2019360"/>
            <a:ext cx="0" cy="4267648"/>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31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anim calcmode="lin" valueType="num">
                                      <p:cBhvr>
                                        <p:cTn id="8" dur="500" fill="hold"/>
                                        <p:tgtEl>
                                          <p:spTgt spid="67"/>
                                        </p:tgtEl>
                                        <p:attrNameLst>
                                          <p:attrName>ppt_x</p:attrName>
                                        </p:attrNameLst>
                                      </p:cBhvr>
                                      <p:tavLst>
                                        <p:tav tm="0">
                                          <p:val>
                                            <p:strVal val="#ppt_x"/>
                                          </p:val>
                                        </p:tav>
                                        <p:tav tm="100000">
                                          <p:val>
                                            <p:strVal val="#ppt_x"/>
                                          </p:val>
                                        </p:tav>
                                      </p:tavLst>
                                    </p:anim>
                                    <p:anim calcmode="lin" valueType="num">
                                      <p:cBhvr>
                                        <p:cTn id="9" dur="500" fill="hold"/>
                                        <p:tgtEl>
                                          <p:spTgt spid="6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anim calcmode="lin" valueType="num">
                                      <p:cBhvr>
                                        <p:cTn id="14" dur="500" fill="hold"/>
                                        <p:tgtEl>
                                          <p:spTgt spid="60"/>
                                        </p:tgtEl>
                                        <p:attrNameLst>
                                          <p:attrName>ppt_x</p:attrName>
                                        </p:attrNameLst>
                                      </p:cBhvr>
                                      <p:tavLst>
                                        <p:tav tm="0">
                                          <p:val>
                                            <p:strVal val="#ppt_x"/>
                                          </p:val>
                                        </p:tav>
                                        <p:tav tm="100000">
                                          <p:val>
                                            <p:strVal val="#ppt_x"/>
                                          </p:val>
                                        </p:tav>
                                      </p:tavLst>
                                    </p:anim>
                                    <p:anim calcmode="lin" valueType="num">
                                      <p:cBhvr>
                                        <p:cTn id="15" dur="500" fill="hold"/>
                                        <p:tgtEl>
                                          <p:spTgt spid="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anim calcmode="lin" valueType="num">
                                      <p:cBhvr>
                                        <p:cTn id="20" dur="500" fill="hold"/>
                                        <p:tgtEl>
                                          <p:spTgt spid="50"/>
                                        </p:tgtEl>
                                        <p:attrNameLst>
                                          <p:attrName>ppt_x</p:attrName>
                                        </p:attrNameLst>
                                      </p:cBhvr>
                                      <p:tavLst>
                                        <p:tav tm="0">
                                          <p:val>
                                            <p:strVal val="#ppt_x"/>
                                          </p:val>
                                        </p:tav>
                                        <p:tav tm="100000">
                                          <p:val>
                                            <p:strVal val="#ppt_x"/>
                                          </p:val>
                                        </p:tav>
                                      </p:tavLst>
                                    </p:anim>
                                    <p:anim calcmode="lin" valueType="num">
                                      <p:cBhvr>
                                        <p:cTn id="21" dur="500" fill="hold"/>
                                        <p:tgtEl>
                                          <p:spTgt spid="5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anim calcmode="lin" valueType="num">
                                      <p:cBhvr>
                                        <p:cTn id="32" dur="500" fill="hold"/>
                                        <p:tgtEl>
                                          <p:spTgt spid="36"/>
                                        </p:tgtEl>
                                        <p:attrNameLst>
                                          <p:attrName>ppt_x</p:attrName>
                                        </p:attrNameLst>
                                      </p:cBhvr>
                                      <p:tavLst>
                                        <p:tav tm="0">
                                          <p:val>
                                            <p:strVal val="#ppt_x"/>
                                          </p:val>
                                        </p:tav>
                                        <p:tav tm="100000">
                                          <p:val>
                                            <p:strVal val="#ppt_x"/>
                                          </p:val>
                                        </p:tav>
                                      </p:tavLst>
                                    </p:anim>
                                    <p:anim calcmode="lin" valueType="num">
                                      <p:cBhvr>
                                        <p:cTn id="33" dur="500" fill="hold"/>
                                        <p:tgtEl>
                                          <p:spTgt spid="3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400"/>
                                        <p:tgtEl>
                                          <p:spTgt spid="57"/>
                                        </p:tgtEl>
                                      </p:cBhvr>
                                    </p:animEffect>
                                    <p:anim calcmode="lin" valueType="num">
                                      <p:cBhvr>
                                        <p:cTn id="38" dur="400" fill="hold"/>
                                        <p:tgtEl>
                                          <p:spTgt spid="57"/>
                                        </p:tgtEl>
                                        <p:attrNameLst>
                                          <p:attrName>ppt_x</p:attrName>
                                        </p:attrNameLst>
                                      </p:cBhvr>
                                      <p:tavLst>
                                        <p:tav tm="0">
                                          <p:val>
                                            <p:strVal val="#ppt_x"/>
                                          </p:val>
                                        </p:tav>
                                        <p:tav tm="100000">
                                          <p:val>
                                            <p:strVal val="#ppt_x"/>
                                          </p:val>
                                        </p:tav>
                                      </p:tavLst>
                                    </p:anim>
                                    <p:anim calcmode="lin" valueType="num">
                                      <p:cBhvr>
                                        <p:cTn id="39" dur="40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2900"/>
                            </p:stCondLst>
                            <p:childTnLst>
                              <p:par>
                                <p:cTn id="41" presetID="22" presetClass="entr" presetSubtype="2" fill="hold" nodeType="after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wipe(right)">
                                      <p:cBhvr>
                                        <p:cTn id="43" dur="500"/>
                                        <p:tgtEl>
                                          <p:spTgt spid="101"/>
                                        </p:tgtEl>
                                      </p:cBhvr>
                                    </p:animEffect>
                                  </p:childTnLst>
                                </p:cTn>
                              </p:par>
                            </p:childTnLst>
                          </p:cTn>
                        </p:par>
                        <p:par>
                          <p:cTn id="44" fill="hold">
                            <p:stCondLst>
                              <p:cond delay="3400"/>
                            </p:stCondLst>
                            <p:childTnLst>
                              <p:par>
                                <p:cTn id="45" presetID="42" presetClass="entr" presetSubtype="0"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400"/>
                                        <p:tgtEl>
                                          <p:spTgt spid="73"/>
                                        </p:tgtEl>
                                      </p:cBhvr>
                                    </p:animEffect>
                                    <p:anim calcmode="lin" valueType="num">
                                      <p:cBhvr>
                                        <p:cTn id="48" dur="400" fill="hold"/>
                                        <p:tgtEl>
                                          <p:spTgt spid="73"/>
                                        </p:tgtEl>
                                        <p:attrNameLst>
                                          <p:attrName>ppt_x</p:attrName>
                                        </p:attrNameLst>
                                      </p:cBhvr>
                                      <p:tavLst>
                                        <p:tav tm="0">
                                          <p:val>
                                            <p:strVal val="#ppt_x"/>
                                          </p:val>
                                        </p:tav>
                                        <p:tav tm="100000">
                                          <p:val>
                                            <p:strVal val="#ppt_x"/>
                                          </p:val>
                                        </p:tav>
                                      </p:tavLst>
                                    </p:anim>
                                    <p:anim calcmode="lin" valueType="num">
                                      <p:cBhvr>
                                        <p:cTn id="49" dur="400" fill="hold"/>
                                        <p:tgtEl>
                                          <p:spTgt spid="73"/>
                                        </p:tgtEl>
                                        <p:attrNameLst>
                                          <p:attrName>ppt_y</p:attrName>
                                        </p:attrNameLst>
                                      </p:cBhvr>
                                      <p:tavLst>
                                        <p:tav tm="0">
                                          <p:val>
                                            <p:strVal val="#ppt_y+.1"/>
                                          </p:val>
                                        </p:tav>
                                        <p:tav tm="100000">
                                          <p:val>
                                            <p:strVal val="#ppt_y"/>
                                          </p:val>
                                        </p:tav>
                                      </p:tavLst>
                                    </p:anim>
                                  </p:childTnLst>
                                </p:cTn>
                              </p:par>
                            </p:childTnLst>
                          </p:cTn>
                        </p:par>
                        <p:par>
                          <p:cTn id="50" fill="hold">
                            <p:stCondLst>
                              <p:cond delay="3800"/>
                            </p:stCondLst>
                            <p:childTnLst>
                              <p:par>
                                <p:cTn id="51" presetID="22" presetClass="entr" presetSubtype="2"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wipe(right)">
                                      <p:cBhvr>
                                        <p:cTn id="53" dur="500"/>
                                        <p:tgtEl>
                                          <p:spTgt spid="97"/>
                                        </p:tgtEl>
                                      </p:cBhvr>
                                    </p:animEffect>
                                  </p:childTnLst>
                                </p:cTn>
                              </p:par>
                            </p:childTnLst>
                          </p:cTn>
                        </p:par>
                        <p:par>
                          <p:cTn id="54" fill="hold">
                            <p:stCondLst>
                              <p:cond delay="4300"/>
                            </p:stCondLst>
                            <p:childTnLst>
                              <p:par>
                                <p:cTn id="55" presetID="42" presetClass="entr" presetSubtype="0" fill="hold"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400"/>
                                        <p:tgtEl>
                                          <p:spTgt spid="76"/>
                                        </p:tgtEl>
                                      </p:cBhvr>
                                    </p:animEffect>
                                    <p:anim calcmode="lin" valueType="num">
                                      <p:cBhvr>
                                        <p:cTn id="58" dur="400" fill="hold"/>
                                        <p:tgtEl>
                                          <p:spTgt spid="76"/>
                                        </p:tgtEl>
                                        <p:attrNameLst>
                                          <p:attrName>ppt_x</p:attrName>
                                        </p:attrNameLst>
                                      </p:cBhvr>
                                      <p:tavLst>
                                        <p:tav tm="0">
                                          <p:val>
                                            <p:strVal val="#ppt_x"/>
                                          </p:val>
                                        </p:tav>
                                        <p:tav tm="100000">
                                          <p:val>
                                            <p:strVal val="#ppt_x"/>
                                          </p:val>
                                        </p:tav>
                                      </p:tavLst>
                                    </p:anim>
                                    <p:anim calcmode="lin" valueType="num">
                                      <p:cBhvr>
                                        <p:cTn id="59" dur="400" fill="hold"/>
                                        <p:tgtEl>
                                          <p:spTgt spid="76"/>
                                        </p:tgtEl>
                                        <p:attrNameLst>
                                          <p:attrName>ppt_y</p:attrName>
                                        </p:attrNameLst>
                                      </p:cBhvr>
                                      <p:tavLst>
                                        <p:tav tm="0">
                                          <p:val>
                                            <p:strVal val="#ppt_y+.1"/>
                                          </p:val>
                                        </p:tav>
                                        <p:tav tm="100000">
                                          <p:val>
                                            <p:strVal val="#ppt_y"/>
                                          </p:val>
                                        </p:tav>
                                      </p:tavLst>
                                    </p:anim>
                                  </p:childTnLst>
                                </p:cTn>
                              </p:par>
                            </p:childTnLst>
                          </p:cTn>
                        </p:par>
                        <p:par>
                          <p:cTn id="60" fill="hold">
                            <p:stCondLst>
                              <p:cond delay="4700"/>
                            </p:stCondLst>
                            <p:childTnLst>
                              <p:par>
                                <p:cTn id="61" presetID="22" presetClass="entr" presetSubtype="2" fill="hold"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wipe(right)">
                                      <p:cBhvr>
                                        <p:cTn id="63" dur="500"/>
                                        <p:tgtEl>
                                          <p:spTgt spid="85"/>
                                        </p:tgtEl>
                                      </p:cBhvr>
                                    </p:animEffect>
                                  </p:childTnLst>
                                </p:cTn>
                              </p:par>
                            </p:childTnLst>
                          </p:cTn>
                        </p:par>
                        <p:par>
                          <p:cTn id="64" fill="hold">
                            <p:stCondLst>
                              <p:cond delay="5200"/>
                            </p:stCondLst>
                            <p:childTnLst>
                              <p:par>
                                <p:cTn id="65" presetID="42" presetClass="entr" presetSubtype="0"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400"/>
                                        <p:tgtEl>
                                          <p:spTgt spid="79"/>
                                        </p:tgtEl>
                                      </p:cBhvr>
                                    </p:animEffect>
                                    <p:anim calcmode="lin" valueType="num">
                                      <p:cBhvr>
                                        <p:cTn id="68" dur="400" fill="hold"/>
                                        <p:tgtEl>
                                          <p:spTgt spid="79"/>
                                        </p:tgtEl>
                                        <p:attrNameLst>
                                          <p:attrName>ppt_x</p:attrName>
                                        </p:attrNameLst>
                                      </p:cBhvr>
                                      <p:tavLst>
                                        <p:tav tm="0">
                                          <p:val>
                                            <p:strVal val="#ppt_x"/>
                                          </p:val>
                                        </p:tav>
                                        <p:tav tm="100000">
                                          <p:val>
                                            <p:strVal val="#ppt_x"/>
                                          </p:val>
                                        </p:tav>
                                      </p:tavLst>
                                    </p:anim>
                                    <p:anim calcmode="lin" valueType="num">
                                      <p:cBhvr>
                                        <p:cTn id="69" dur="400" fill="hold"/>
                                        <p:tgtEl>
                                          <p:spTgt spid="79"/>
                                        </p:tgtEl>
                                        <p:attrNameLst>
                                          <p:attrName>ppt_y</p:attrName>
                                        </p:attrNameLst>
                                      </p:cBhvr>
                                      <p:tavLst>
                                        <p:tav tm="0">
                                          <p:val>
                                            <p:strVal val="#ppt_y+.1"/>
                                          </p:val>
                                        </p:tav>
                                        <p:tav tm="100000">
                                          <p:val>
                                            <p:strVal val="#ppt_y"/>
                                          </p:val>
                                        </p:tav>
                                      </p:tavLst>
                                    </p:anim>
                                  </p:childTnLst>
                                </p:cTn>
                              </p:par>
                            </p:childTnLst>
                          </p:cTn>
                        </p:par>
                        <p:par>
                          <p:cTn id="70" fill="hold">
                            <p:stCondLst>
                              <p:cond delay="5600"/>
                            </p:stCondLst>
                            <p:childTnLst>
                              <p:par>
                                <p:cTn id="71" presetID="22" presetClass="entr" presetSubtype="2" fill="hold"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right)">
                                      <p:cBhvr>
                                        <p:cTn id="73" dur="500"/>
                                        <p:tgtEl>
                                          <p:spTgt spid="89"/>
                                        </p:tgtEl>
                                      </p:cBhvr>
                                    </p:animEffect>
                                  </p:childTnLst>
                                </p:cTn>
                              </p:par>
                            </p:childTnLst>
                          </p:cTn>
                        </p:par>
                        <p:par>
                          <p:cTn id="74" fill="hold">
                            <p:stCondLst>
                              <p:cond delay="6100"/>
                            </p:stCondLst>
                            <p:childTnLst>
                              <p:par>
                                <p:cTn id="75" presetID="42" presetClass="entr" presetSubtype="0" fill="hold" nodeType="after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400"/>
                                        <p:tgtEl>
                                          <p:spTgt spid="82"/>
                                        </p:tgtEl>
                                      </p:cBhvr>
                                    </p:animEffect>
                                    <p:anim calcmode="lin" valueType="num">
                                      <p:cBhvr>
                                        <p:cTn id="78" dur="400" fill="hold"/>
                                        <p:tgtEl>
                                          <p:spTgt spid="82"/>
                                        </p:tgtEl>
                                        <p:attrNameLst>
                                          <p:attrName>ppt_x</p:attrName>
                                        </p:attrNameLst>
                                      </p:cBhvr>
                                      <p:tavLst>
                                        <p:tav tm="0">
                                          <p:val>
                                            <p:strVal val="#ppt_x"/>
                                          </p:val>
                                        </p:tav>
                                        <p:tav tm="100000">
                                          <p:val>
                                            <p:strVal val="#ppt_x"/>
                                          </p:val>
                                        </p:tav>
                                      </p:tavLst>
                                    </p:anim>
                                    <p:anim calcmode="lin" valueType="num">
                                      <p:cBhvr>
                                        <p:cTn id="79" dur="400" fill="hold"/>
                                        <p:tgtEl>
                                          <p:spTgt spid="82"/>
                                        </p:tgtEl>
                                        <p:attrNameLst>
                                          <p:attrName>ppt_y</p:attrName>
                                        </p:attrNameLst>
                                      </p:cBhvr>
                                      <p:tavLst>
                                        <p:tav tm="0">
                                          <p:val>
                                            <p:strVal val="#ppt_y+.1"/>
                                          </p:val>
                                        </p:tav>
                                        <p:tav tm="100000">
                                          <p:val>
                                            <p:strVal val="#ppt_y"/>
                                          </p:val>
                                        </p:tav>
                                      </p:tavLst>
                                    </p:anim>
                                  </p:childTnLst>
                                </p:cTn>
                              </p:par>
                            </p:childTnLst>
                          </p:cTn>
                        </p:par>
                        <p:par>
                          <p:cTn id="80" fill="hold">
                            <p:stCondLst>
                              <p:cond delay="6500"/>
                            </p:stCondLst>
                            <p:childTnLst>
                              <p:par>
                                <p:cTn id="81" presetID="22" presetClass="entr" presetSubtype="2" fill="hold" nodeType="after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wipe(right)">
                                      <p:cBhvr>
                                        <p:cTn id="83" dur="500"/>
                                        <p:tgtEl>
                                          <p:spTgt spid="93"/>
                                        </p:tgtEl>
                                      </p:cBhvr>
                                    </p:animEffect>
                                  </p:childTnLst>
                                </p:cTn>
                              </p:par>
                            </p:childTnLst>
                          </p:cTn>
                        </p:par>
                        <p:par>
                          <p:cTn id="84" fill="hold">
                            <p:stCondLst>
                              <p:cond delay="7000"/>
                            </p:stCondLst>
                            <p:childTnLst>
                              <p:par>
                                <p:cTn id="85" presetID="42" presetClass="entr" presetSubtype="0" fill="hold" grpId="0" nodeType="after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500"/>
                                        <p:tgtEl>
                                          <p:spTgt spid="105"/>
                                        </p:tgtEl>
                                      </p:cBhvr>
                                    </p:animEffect>
                                    <p:anim calcmode="lin" valueType="num">
                                      <p:cBhvr>
                                        <p:cTn id="88" dur="500" fill="hold"/>
                                        <p:tgtEl>
                                          <p:spTgt spid="105"/>
                                        </p:tgtEl>
                                        <p:attrNameLst>
                                          <p:attrName>ppt_x</p:attrName>
                                        </p:attrNameLst>
                                      </p:cBhvr>
                                      <p:tavLst>
                                        <p:tav tm="0">
                                          <p:val>
                                            <p:strVal val="#ppt_x"/>
                                          </p:val>
                                        </p:tav>
                                        <p:tav tm="100000">
                                          <p:val>
                                            <p:strVal val="#ppt_x"/>
                                          </p:val>
                                        </p:tav>
                                      </p:tavLst>
                                    </p:anim>
                                    <p:anim calcmode="lin" valueType="num">
                                      <p:cBhvr>
                                        <p:cTn id="89" dur="5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32</TotalTime>
  <Words>2316</Words>
  <Application>Microsoft Office PowerPoint</Application>
  <PresentationFormat>自定义</PresentationFormat>
  <Paragraphs>274</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http://momodasucai.taobao.com/</Manager>
  <Company>http://momodasucai.taobao.com/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MOMODA素材</dc:creator>
  <cp:lastModifiedBy>Administrator</cp:lastModifiedBy>
  <cp:revision>76</cp:revision>
  <dcterms:created xsi:type="dcterms:W3CDTF">2015-03-23T15:45:56Z</dcterms:created>
  <dcterms:modified xsi:type="dcterms:W3CDTF">2015-11-10T11:37:50Z</dcterms:modified>
</cp:coreProperties>
</file>