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4" r:id="rId7"/>
    <p:sldId id="265" r:id="rId8"/>
    <p:sldId id="259" r:id="rId9"/>
    <p:sldId id="266" r:id="rId10"/>
    <p:sldId id="267" r:id="rId11"/>
    <p:sldId id="268" r:id="rId12"/>
    <p:sldId id="269" r:id="rId13"/>
    <p:sldId id="260" r:id="rId14"/>
    <p:sldId id="270" r:id="rId15"/>
    <p:sldId id="271" r:id="rId16"/>
    <p:sldId id="272" r:id="rId17"/>
    <p:sldId id="273" r:id="rId18"/>
    <p:sldId id="261" r:id="rId19"/>
    <p:sldId id="274" r:id="rId20"/>
    <p:sldId id="275" r:id="rId21"/>
    <p:sldId id="276" r:id="rId22"/>
    <p:sldId id="277" r:id="rId23"/>
    <p:sldId id="27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C7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36"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36"/>
    </mc:Choice>
    <mc:Fallback>
      <c:style val="36"/>
    </mc:Fallback>
  </mc:AlternateContent>
  <c:chart>
    <c:title>
      <c:tx>
        <c:rich>
          <a:bodyPr/>
          <a:lstStyle/>
          <a:p>
            <a:pPr>
              <a:defRPr/>
            </a:pPr>
            <a:r>
              <a:rPr lang="en-US" dirty="0"/>
              <a:t>PROJECTS IN </a:t>
            </a:r>
            <a:r>
              <a:rPr lang="en-US" dirty="0" smtClean="0"/>
              <a:t>2015</a:t>
            </a:r>
            <a:endParaRPr lang="en-US" dirty="0"/>
          </a:p>
        </c:rich>
      </c:tx>
      <c:layout/>
      <c:overlay val="0"/>
    </c:title>
    <c:autoTitleDeleted val="0"/>
    <c:plotArea>
      <c:layout/>
      <c:barChart>
        <c:barDir val="col"/>
        <c:grouping val="clustered"/>
        <c:varyColors val="0"/>
        <c:ser>
          <c:idx val="0"/>
          <c:order val="0"/>
          <c:tx>
            <c:strRef>
              <c:f>Sheet1!$B$1</c:f>
              <c:strCache>
                <c:ptCount val="1"/>
                <c:pt idx="0">
                  <c:v>PROJECTS IN 2010</c:v>
                </c:pt>
              </c:strCache>
            </c:strRef>
          </c:tx>
          <c:spPr>
            <a:solidFill>
              <a:schemeClr val="bg1">
                <a:alpha val="35000"/>
              </a:schemeClr>
            </a:solidFill>
            <a:ln>
              <a:no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WEBSITES</c:v>
                </c:pt>
                <c:pt idx="1">
                  <c:v>SEO</c:v>
                </c:pt>
                <c:pt idx="2">
                  <c:v>UX</c:v>
                </c:pt>
              </c:strCache>
            </c:strRef>
          </c:cat>
          <c:val>
            <c:numRef>
              <c:f>Sheet1!$B$2:$B$4</c:f>
              <c:numCache>
                <c:formatCode>General</c:formatCode>
                <c:ptCount val="3"/>
                <c:pt idx="0">
                  <c:v>7</c:v>
                </c:pt>
                <c:pt idx="1">
                  <c:v>2</c:v>
                </c:pt>
                <c:pt idx="2">
                  <c:v>3</c:v>
                </c:pt>
              </c:numCache>
            </c:numRef>
          </c:val>
        </c:ser>
        <c:dLbls>
          <c:showLegendKey val="0"/>
          <c:showVal val="1"/>
          <c:showCatName val="0"/>
          <c:showSerName val="0"/>
          <c:showPercent val="0"/>
          <c:showBubbleSize val="0"/>
        </c:dLbls>
        <c:gapWidth val="150"/>
        <c:axId val="23670144"/>
        <c:axId val="23709952"/>
      </c:barChart>
      <c:catAx>
        <c:axId val="23670144"/>
        <c:scaling>
          <c:orientation val="minMax"/>
        </c:scaling>
        <c:delete val="0"/>
        <c:axPos val="b"/>
        <c:numFmt formatCode="General" sourceLinked="0"/>
        <c:majorTickMark val="none"/>
        <c:minorTickMark val="none"/>
        <c:tickLblPos val="nextTo"/>
        <c:crossAx val="23709952"/>
        <c:crosses val="autoZero"/>
        <c:auto val="1"/>
        <c:lblAlgn val="ctr"/>
        <c:lblOffset val="100"/>
        <c:noMultiLvlLbl val="0"/>
      </c:catAx>
      <c:valAx>
        <c:axId val="23709952"/>
        <c:scaling>
          <c:orientation val="minMax"/>
        </c:scaling>
        <c:delete val="1"/>
        <c:axPos val="l"/>
        <c:numFmt formatCode="General" sourceLinked="1"/>
        <c:majorTickMark val="out"/>
        <c:minorTickMark val="none"/>
        <c:tickLblPos val="nextTo"/>
        <c:crossAx val="23670144"/>
        <c:crosses val="autoZero"/>
        <c:crossBetween val="between"/>
      </c:valAx>
      <c:spPr>
        <a:noFill/>
      </c:spPr>
    </c:plotArea>
    <c:plotVisOnly val="1"/>
    <c:dispBlanksAs val="gap"/>
    <c:showDLblsOverMax val="0"/>
  </c:chart>
  <c:spPr>
    <a:noFill/>
    <a:ln>
      <a:noFill/>
    </a:ln>
  </c:spPr>
  <c:txPr>
    <a:bodyPr/>
    <a:lstStyle/>
    <a:p>
      <a:pPr>
        <a:defRPr sz="18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pPr>
      <a:endParaRPr lang="zh-CN"/>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D6E4546-7680-4660-A78C-AB142246B58F}"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FFE6E2-3A67-40F7-949C-A27F9DBF23E4}" type="slidenum">
              <a:rPr lang="zh-CN" altLang="en-US" smtClean="0"/>
              <a:t>‹#›</a:t>
            </a:fld>
            <a:endParaRPr lang="zh-CN" altLang="en-US"/>
          </a:p>
        </p:txBody>
      </p:sp>
    </p:spTree>
    <p:extLst>
      <p:ext uri="{BB962C8B-B14F-4D97-AF65-F5344CB8AC3E}">
        <p14:creationId xmlns:p14="http://schemas.microsoft.com/office/powerpoint/2010/main" val="58391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6E4546-7680-4660-A78C-AB142246B58F}"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FFE6E2-3A67-40F7-949C-A27F9DBF23E4}" type="slidenum">
              <a:rPr lang="zh-CN" altLang="en-US" smtClean="0"/>
              <a:t>‹#›</a:t>
            </a:fld>
            <a:endParaRPr lang="zh-CN" altLang="en-US"/>
          </a:p>
        </p:txBody>
      </p:sp>
    </p:spTree>
    <p:extLst>
      <p:ext uri="{BB962C8B-B14F-4D97-AF65-F5344CB8AC3E}">
        <p14:creationId xmlns:p14="http://schemas.microsoft.com/office/powerpoint/2010/main" val="1457761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6E4546-7680-4660-A78C-AB142246B58F}"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FFE6E2-3A67-40F7-949C-A27F9DBF23E4}" type="slidenum">
              <a:rPr lang="zh-CN" altLang="en-US" smtClean="0"/>
              <a:t>‹#›</a:t>
            </a:fld>
            <a:endParaRPr lang="zh-CN" altLang="en-US"/>
          </a:p>
        </p:txBody>
      </p:sp>
    </p:spTree>
    <p:extLst>
      <p:ext uri="{BB962C8B-B14F-4D97-AF65-F5344CB8AC3E}">
        <p14:creationId xmlns:p14="http://schemas.microsoft.com/office/powerpoint/2010/main" val="2288484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6E4546-7680-4660-A78C-AB142246B58F}"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FFE6E2-3A67-40F7-949C-A27F9DBF23E4}" type="slidenum">
              <a:rPr lang="zh-CN" altLang="en-US" smtClean="0"/>
              <a:t>‹#›</a:t>
            </a:fld>
            <a:endParaRPr lang="zh-CN" altLang="en-US"/>
          </a:p>
        </p:txBody>
      </p:sp>
    </p:spTree>
    <p:extLst>
      <p:ext uri="{BB962C8B-B14F-4D97-AF65-F5344CB8AC3E}">
        <p14:creationId xmlns:p14="http://schemas.microsoft.com/office/powerpoint/2010/main" val="3625450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D6E4546-7680-4660-A78C-AB142246B58F}"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FFE6E2-3A67-40F7-949C-A27F9DBF23E4}" type="slidenum">
              <a:rPr lang="zh-CN" altLang="en-US" smtClean="0"/>
              <a:t>‹#›</a:t>
            </a:fld>
            <a:endParaRPr lang="zh-CN" altLang="en-US"/>
          </a:p>
        </p:txBody>
      </p:sp>
    </p:spTree>
    <p:extLst>
      <p:ext uri="{BB962C8B-B14F-4D97-AF65-F5344CB8AC3E}">
        <p14:creationId xmlns:p14="http://schemas.microsoft.com/office/powerpoint/2010/main" val="388878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D6E4546-7680-4660-A78C-AB142246B58F}" type="datetimeFigureOut">
              <a:rPr lang="zh-CN" altLang="en-US" smtClean="0"/>
              <a:t>2015/11/10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FFE6E2-3A67-40F7-949C-A27F9DBF23E4}" type="slidenum">
              <a:rPr lang="zh-CN" altLang="en-US" smtClean="0"/>
              <a:t>‹#›</a:t>
            </a:fld>
            <a:endParaRPr lang="zh-CN" altLang="en-US"/>
          </a:p>
        </p:txBody>
      </p:sp>
    </p:spTree>
    <p:extLst>
      <p:ext uri="{BB962C8B-B14F-4D97-AF65-F5344CB8AC3E}">
        <p14:creationId xmlns:p14="http://schemas.microsoft.com/office/powerpoint/2010/main" val="2755916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D6E4546-7680-4660-A78C-AB142246B58F}" type="datetimeFigureOut">
              <a:rPr lang="zh-CN" altLang="en-US" smtClean="0"/>
              <a:t>2015/11/10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CFFE6E2-3A67-40F7-949C-A27F9DBF23E4}" type="slidenum">
              <a:rPr lang="zh-CN" altLang="en-US" smtClean="0"/>
              <a:t>‹#›</a:t>
            </a:fld>
            <a:endParaRPr lang="zh-CN" altLang="en-US"/>
          </a:p>
        </p:txBody>
      </p:sp>
    </p:spTree>
    <p:extLst>
      <p:ext uri="{BB962C8B-B14F-4D97-AF65-F5344CB8AC3E}">
        <p14:creationId xmlns:p14="http://schemas.microsoft.com/office/powerpoint/2010/main" val="1744554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D6E4546-7680-4660-A78C-AB142246B58F}" type="datetimeFigureOut">
              <a:rPr lang="zh-CN" altLang="en-US" smtClean="0"/>
              <a:t>2015/11/10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CFFE6E2-3A67-40F7-949C-A27F9DBF23E4}" type="slidenum">
              <a:rPr lang="zh-CN" altLang="en-US" smtClean="0"/>
              <a:t>‹#›</a:t>
            </a:fld>
            <a:endParaRPr lang="zh-CN" altLang="en-US"/>
          </a:p>
        </p:txBody>
      </p:sp>
    </p:spTree>
    <p:extLst>
      <p:ext uri="{BB962C8B-B14F-4D97-AF65-F5344CB8AC3E}">
        <p14:creationId xmlns:p14="http://schemas.microsoft.com/office/powerpoint/2010/main" val="2983934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D6E4546-7680-4660-A78C-AB142246B58F}" type="datetimeFigureOut">
              <a:rPr lang="zh-CN" altLang="en-US" smtClean="0"/>
              <a:t>2015/11/10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CFFE6E2-3A67-40F7-949C-A27F9DBF23E4}" type="slidenum">
              <a:rPr lang="zh-CN" altLang="en-US" smtClean="0"/>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9371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D6E4546-7680-4660-A78C-AB142246B58F}" type="datetimeFigureOut">
              <a:rPr lang="zh-CN" altLang="en-US" smtClean="0"/>
              <a:t>2015/11/10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FFE6E2-3A67-40F7-949C-A27F9DBF23E4}" type="slidenum">
              <a:rPr lang="zh-CN" altLang="en-US" smtClean="0"/>
              <a:t>‹#›</a:t>
            </a:fld>
            <a:endParaRPr lang="zh-CN" altLang="en-US"/>
          </a:p>
        </p:txBody>
      </p:sp>
    </p:spTree>
    <p:extLst>
      <p:ext uri="{BB962C8B-B14F-4D97-AF65-F5344CB8AC3E}">
        <p14:creationId xmlns:p14="http://schemas.microsoft.com/office/powerpoint/2010/main" val="148458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D6E4546-7680-4660-A78C-AB142246B58F}" type="datetimeFigureOut">
              <a:rPr lang="zh-CN" altLang="en-US" smtClean="0"/>
              <a:t>2015/11/10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FFE6E2-3A67-40F7-949C-A27F9DBF23E4}" type="slidenum">
              <a:rPr lang="zh-CN" altLang="en-US" smtClean="0"/>
              <a:t>‹#›</a:t>
            </a:fld>
            <a:endParaRPr lang="zh-CN" altLang="en-US"/>
          </a:p>
        </p:txBody>
      </p:sp>
    </p:spTree>
    <p:extLst>
      <p:ext uri="{BB962C8B-B14F-4D97-AF65-F5344CB8AC3E}">
        <p14:creationId xmlns:p14="http://schemas.microsoft.com/office/powerpoint/2010/main" val="1088710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6E4546-7680-4660-A78C-AB142246B58F}" type="datetimeFigureOut">
              <a:rPr lang="zh-CN" altLang="en-US" smtClean="0"/>
              <a:t>2015/11/10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FFE6E2-3A67-40F7-949C-A27F9DBF23E4}" type="slidenum">
              <a:rPr lang="zh-CN" altLang="en-US" smtClean="0"/>
              <a:t>‹#›</a:t>
            </a:fld>
            <a:endParaRPr lang="zh-CN" altLang="en-US"/>
          </a:p>
        </p:txBody>
      </p:sp>
    </p:spTree>
    <p:extLst>
      <p:ext uri="{BB962C8B-B14F-4D97-AF65-F5344CB8AC3E}">
        <p14:creationId xmlns:p14="http://schemas.microsoft.com/office/powerpoint/2010/main" val="258943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5" Type="http://schemas.openxmlformats.org/officeDocument/2006/relationships/image" Target="../media/image10.jpg"/><Relationship Id="rId4" Type="http://schemas.openxmlformats.org/officeDocument/2006/relationships/image" Target="../media/image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29173" y="1547425"/>
            <a:ext cx="10533654" cy="1862048"/>
          </a:xfrm>
          <a:prstGeom prst="rect">
            <a:avLst/>
          </a:prstGeom>
          <a:noFill/>
        </p:spPr>
        <p:txBody>
          <a:bodyPr wrap="none" rtlCol="0">
            <a:spAutoFit/>
          </a:bodyPr>
          <a:lstStyle/>
          <a:p>
            <a:pPr algn="ctr"/>
            <a:r>
              <a:rPr lang="en-US" altLang="zh-CN" sz="115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ANUAL REPORT</a:t>
            </a:r>
            <a:endParaRPr lang="zh-CN" altLang="en-US" sz="115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7" name="文本框 6"/>
          <p:cNvSpPr txBox="1"/>
          <p:nvPr/>
        </p:nvSpPr>
        <p:spPr>
          <a:xfrm>
            <a:off x="2890740" y="3487323"/>
            <a:ext cx="6410537" cy="584775"/>
          </a:xfrm>
          <a:prstGeom prst="rect">
            <a:avLst/>
          </a:prstGeom>
          <a:noFill/>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8" name="矩形 7"/>
          <p:cNvSpPr/>
          <p:nvPr/>
        </p:nvSpPr>
        <p:spPr>
          <a:xfrm>
            <a:off x="0" y="4571702"/>
            <a:ext cx="12192000" cy="2286298"/>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013732" y="5253186"/>
            <a:ext cx="4164538" cy="584775"/>
          </a:xfrm>
          <a:prstGeom prst="rect">
            <a:avLst/>
          </a:prstGeom>
          <a:noFill/>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Presenter : MOMODA</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10" name="文本框 9"/>
          <p:cNvSpPr txBox="1"/>
          <p:nvPr/>
        </p:nvSpPr>
        <p:spPr>
          <a:xfrm>
            <a:off x="4936070" y="5767417"/>
            <a:ext cx="2319867" cy="584775"/>
          </a:xfrm>
          <a:prstGeom prst="rect">
            <a:avLst/>
          </a:prstGeom>
          <a:noFill/>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2014-11-04</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11" name="矩形 10"/>
          <p:cNvSpPr/>
          <p:nvPr/>
        </p:nvSpPr>
        <p:spPr>
          <a:xfrm>
            <a:off x="3819525" y="5253186"/>
            <a:ext cx="4552950" cy="10990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463829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9" name="Oval 8"/>
          <p:cNvSpPr/>
          <p:nvPr/>
        </p:nvSpPr>
        <p:spPr>
          <a:xfrm>
            <a:off x="809561" y="2000380"/>
            <a:ext cx="1076827" cy="1076827"/>
          </a:xfrm>
          <a:prstGeom prst="ellipse">
            <a:avLst/>
          </a:prstGeom>
          <a:noFill/>
          <a:ln w="12700">
            <a:solidFill>
              <a:schemeClr val="bg1">
                <a:alpha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TextBox 5"/>
          <p:cNvSpPr txBox="1"/>
          <p:nvPr/>
        </p:nvSpPr>
        <p:spPr>
          <a:xfrm>
            <a:off x="488250" y="3585963"/>
            <a:ext cx="1747674" cy="522964"/>
          </a:xfrm>
          <a:prstGeom prst="rect">
            <a:avLst/>
          </a:prstGeom>
          <a:noFill/>
        </p:spPr>
        <p:txBody>
          <a:bodyPr wrap="square" rtlCol="0">
            <a:spAutoFit/>
          </a:bodyPr>
          <a:lstStyle/>
          <a:p>
            <a:pPr algn="ctr">
              <a:lnSpc>
                <a:spcPct val="140000"/>
              </a:lnSpc>
            </a:pP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Cum </a:t>
            </a:r>
            <a:r>
              <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socis natoque penatibus et magnis </a:t>
            </a: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dis</a:t>
            </a:r>
            <a:endPar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 name="TextBox 6"/>
          <p:cNvSpPr txBox="1"/>
          <p:nvPr/>
        </p:nvSpPr>
        <p:spPr>
          <a:xfrm>
            <a:off x="488250" y="3195179"/>
            <a:ext cx="1747674" cy="442815"/>
          </a:xfrm>
          <a:prstGeom prst="rect">
            <a:avLst/>
          </a:prstGeom>
          <a:noFill/>
        </p:spPr>
        <p:txBody>
          <a:bodyPr wrap="square" rtlCol="0">
            <a:spAutoFit/>
          </a:bodyPr>
          <a:lstStyle/>
          <a:p>
            <a:pPr algn="ctr">
              <a:lnSpc>
                <a:spcPct val="140000"/>
              </a:lnSpc>
            </a:pP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Social Media</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Oval 14"/>
          <p:cNvSpPr/>
          <p:nvPr/>
        </p:nvSpPr>
        <p:spPr>
          <a:xfrm>
            <a:off x="3180318" y="2000380"/>
            <a:ext cx="1076827" cy="1076827"/>
          </a:xfrm>
          <a:prstGeom prst="ellipse">
            <a:avLst/>
          </a:prstGeom>
          <a:noFill/>
          <a:ln w="12700">
            <a:solidFill>
              <a:schemeClr val="bg1">
                <a:alpha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TextBox 11"/>
          <p:cNvSpPr txBox="1"/>
          <p:nvPr/>
        </p:nvSpPr>
        <p:spPr>
          <a:xfrm>
            <a:off x="2857921" y="3585963"/>
            <a:ext cx="1747674" cy="522964"/>
          </a:xfrm>
          <a:prstGeom prst="rect">
            <a:avLst/>
          </a:prstGeom>
          <a:noFill/>
        </p:spPr>
        <p:txBody>
          <a:bodyPr wrap="square" rtlCol="0">
            <a:spAutoFit/>
          </a:bodyPr>
          <a:lstStyle/>
          <a:p>
            <a:pPr algn="ctr">
              <a:lnSpc>
                <a:spcPct val="140000"/>
              </a:lnSpc>
            </a:pP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Cum </a:t>
            </a:r>
            <a:r>
              <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socis natoque penatibus et magnis </a:t>
            </a: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dis</a:t>
            </a:r>
            <a:endPar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3" name="TextBox 12"/>
          <p:cNvSpPr txBox="1"/>
          <p:nvPr/>
        </p:nvSpPr>
        <p:spPr>
          <a:xfrm>
            <a:off x="2857921" y="3195179"/>
            <a:ext cx="1747674" cy="442815"/>
          </a:xfrm>
          <a:prstGeom prst="rect">
            <a:avLst/>
          </a:prstGeom>
          <a:noFill/>
        </p:spPr>
        <p:txBody>
          <a:bodyPr wrap="square" rtlCol="0">
            <a:spAutoFit/>
          </a:bodyPr>
          <a:lstStyle/>
          <a:p>
            <a:pPr algn="ctr">
              <a:lnSpc>
                <a:spcPct val="140000"/>
              </a:lnSpc>
            </a:pP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Code</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4" name="Oval 23"/>
          <p:cNvSpPr/>
          <p:nvPr/>
        </p:nvSpPr>
        <p:spPr>
          <a:xfrm>
            <a:off x="5551074" y="2000380"/>
            <a:ext cx="1076827" cy="1076827"/>
          </a:xfrm>
          <a:prstGeom prst="ellipse">
            <a:avLst/>
          </a:prstGeom>
          <a:noFill/>
          <a:ln w="12700">
            <a:solidFill>
              <a:schemeClr val="bg1">
                <a:alpha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1" name="TextBox 20"/>
          <p:cNvSpPr txBox="1"/>
          <p:nvPr/>
        </p:nvSpPr>
        <p:spPr>
          <a:xfrm>
            <a:off x="5212021" y="3585963"/>
            <a:ext cx="1747674" cy="522964"/>
          </a:xfrm>
          <a:prstGeom prst="rect">
            <a:avLst/>
          </a:prstGeom>
          <a:noFill/>
        </p:spPr>
        <p:txBody>
          <a:bodyPr wrap="square" rtlCol="0">
            <a:spAutoFit/>
          </a:bodyPr>
          <a:lstStyle/>
          <a:p>
            <a:pPr algn="ctr">
              <a:lnSpc>
                <a:spcPct val="140000"/>
              </a:lnSpc>
            </a:pP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Cum </a:t>
            </a:r>
            <a:r>
              <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socis natoque penatibus et magnis </a:t>
            </a: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dis</a:t>
            </a:r>
            <a:endPar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2" name="TextBox 21"/>
          <p:cNvSpPr txBox="1"/>
          <p:nvPr/>
        </p:nvSpPr>
        <p:spPr>
          <a:xfrm>
            <a:off x="5212021" y="3195179"/>
            <a:ext cx="1747674" cy="442815"/>
          </a:xfrm>
          <a:prstGeom prst="rect">
            <a:avLst/>
          </a:prstGeom>
          <a:noFill/>
        </p:spPr>
        <p:txBody>
          <a:bodyPr wrap="square" rtlCol="0">
            <a:spAutoFit/>
          </a:bodyPr>
          <a:lstStyle/>
          <a:p>
            <a:pPr algn="ctr">
              <a:lnSpc>
                <a:spcPct val="140000"/>
              </a:lnSpc>
            </a:pP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Photgraphy</a:t>
            </a:r>
          </a:p>
        </p:txBody>
      </p:sp>
      <p:sp>
        <p:nvSpPr>
          <p:cNvPr id="33" name="Oval 32"/>
          <p:cNvSpPr/>
          <p:nvPr/>
        </p:nvSpPr>
        <p:spPr>
          <a:xfrm>
            <a:off x="7921831" y="2000380"/>
            <a:ext cx="1076827" cy="1076827"/>
          </a:xfrm>
          <a:prstGeom prst="ellipse">
            <a:avLst/>
          </a:prstGeom>
          <a:noFill/>
          <a:ln w="12700">
            <a:solidFill>
              <a:schemeClr val="bg1">
                <a:alpha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0" name="TextBox 29"/>
          <p:cNvSpPr txBox="1"/>
          <p:nvPr/>
        </p:nvSpPr>
        <p:spPr>
          <a:xfrm>
            <a:off x="7622942" y="3585963"/>
            <a:ext cx="1747674" cy="522964"/>
          </a:xfrm>
          <a:prstGeom prst="rect">
            <a:avLst/>
          </a:prstGeom>
          <a:noFill/>
        </p:spPr>
        <p:txBody>
          <a:bodyPr wrap="square" rtlCol="0">
            <a:spAutoFit/>
          </a:bodyPr>
          <a:lstStyle/>
          <a:p>
            <a:pPr algn="ctr">
              <a:lnSpc>
                <a:spcPct val="140000"/>
              </a:lnSpc>
            </a:pP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Cum </a:t>
            </a:r>
            <a:r>
              <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socis natoque penatibus et magnis </a:t>
            </a: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dis</a:t>
            </a:r>
            <a:endPar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1" name="TextBox 30"/>
          <p:cNvSpPr txBox="1"/>
          <p:nvPr/>
        </p:nvSpPr>
        <p:spPr>
          <a:xfrm>
            <a:off x="7622942" y="3195179"/>
            <a:ext cx="1747674" cy="480132"/>
          </a:xfrm>
          <a:prstGeom prst="rect">
            <a:avLst/>
          </a:prstGeom>
          <a:noFill/>
        </p:spPr>
        <p:txBody>
          <a:bodyPr wrap="square" rtlCol="0">
            <a:spAutoFit/>
          </a:bodyPr>
          <a:lstStyle/>
          <a:p>
            <a:pPr algn="ctr">
              <a:lnSpc>
                <a:spcPct val="140000"/>
              </a:lnSpc>
            </a:pP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Copywriting</a:t>
            </a:r>
          </a:p>
        </p:txBody>
      </p:sp>
      <p:grpSp>
        <p:nvGrpSpPr>
          <p:cNvPr id="47" name="组合 46"/>
          <p:cNvGrpSpPr/>
          <p:nvPr/>
        </p:nvGrpSpPr>
        <p:grpSpPr>
          <a:xfrm>
            <a:off x="1150057" y="2281843"/>
            <a:ext cx="9864083" cy="463081"/>
            <a:chOff x="1150057" y="2281843"/>
            <a:chExt cx="9864083" cy="463081"/>
          </a:xfrm>
          <a:solidFill>
            <a:srgbClr val="14C7BE"/>
          </a:solidFill>
        </p:grpSpPr>
        <p:sp>
          <p:nvSpPr>
            <p:cNvPr id="8" name="AutoShape 688"/>
            <p:cNvSpPr>
              <a:spLocks/>
            </p:cNvSpPr>
            <p:nvPr/>
          </p:nvSpPr>
          <p:spPr bwMode="auto">
            <a:xfrm>
              <a:off x="1150057" y="2320149"/>
              <a:ext cx="421887" cy="424775"/>
            </a:xfrm>
            <a:custGeom>
              <a:avLst/>
              <a:gdLst>
                <a:gd name="T0" fmla="*/ 26686541 w 21600"/>
                <a:gd name="T1" fmla="*/ 4552396 h 21600"/>
                <a:gd name="T2" fmla="*/ 22220269 w 21600"/>
                <a:gd name="T3" fmla="*/ 0 h 21600"/>
                <a:gd name="T4" fmla="*/ 17753986 w 21600"/>
                <a:gd name="T5" fmla="*/ 4552396 h 21600"/>
                <a:gd name="T6" fmla="*/ 21110775 w 21600"/>
                <a:gd name="T7" fmla="*/ 8959696 h 21600"/>
                <a:gd name="T8" fmla="*/ 21110775 w 21600"/>
                <a:gd name="T9" fmla="*/ 12495671 h 21600"/>
                <a:gd name="T10" fmla="*/ 17667522 w 21600"/>
                <a:gd name="T11" fmla="*/ 12495671 h 21600"/>
                <a:gd name="T12" fmla="*/ 13318575 w 21600"/>
                <a:gd name="T13" fmla="*/ 9047942 h 21600"/>
                <a:gd name="T14" fmla="*/ 8968362 w 21600"/>
                <a:gd name="T15" fmla="*/ 12495671 h 21600"/>
                <a:gd name="T16" fmla="*/ 3291387 w 21600"/>
                <a:gd name="T17" fmla="*/ 12495671 h 21600"/>
                <a:gd name="T18" fmla="*/ 3291387 w 21600"/>
                <a:gd name="T19" fmla="*/ 18345667 h 21600"/>
                <a:gd name="T20" fmla="*/ 0 w 21600"/>
                <a:gd name="T21" fmla="*/ 22712583 h 21600"/>
                <a:gd name="T22" fmla="*/ 4439103 w 21600"/>
                <a:gd name="T23" fmla="*/ 27238488 h 21600"/>
                <a:gd name="T24" fmla="*/ 8878206 w 21600"/>
                <a:gd name="T25" fmla="*/ 22712583 h 21600"/>
                <a:gd name="T26" fmla="*/ 5518885 w 21600"/>
                <a:gd name="T27" fmla="*/ 18327927 h 21600"/>
                <a:gd name="T28" fmla="*/ 5518885 w 21600"/>
                <a:gd name="T29" fmla="*/ 14766737 h 21600"/>
                <a:gd name="T30" fmla="*/ 8969628 w 21600"/>
                <a:gd name="T31" fmla="*/ 14766737 h 21600"/>
                <a:gd name="T32" fmla="*/ 13318575 w 21600"/>
                <a:gd name="T33" fmla="*/ 18210739 h 21600"/>
                <a:gd name="T34" fmla="*/ 17666255 w 21600"/>
                <a:gd name="T35" fmla="*/ 14766737 h 21600"/>
                <a:gd name="T36" fmla="*/ 23338390 w 21600"/>
                <a:gd name="T37" fmla="*/ 14766737 h 21600"/>
                <a:gd name="T38" fmla="*/ 23338390 w 21600"/>
                <a:gd name="T39" fmla="*/ 8957136 h 21600"/>
                <a:gd name="T40" fmla="*/ 26686541 w 21600"/>
                <a:gd name="T41" fmla="*/ 4552396 h 21600"/>
                <a:gd name="T42" fmla="*/ 6649442 w 21600"/>
                <a:gd name="T43" fmla="*/ 22712583 h 21600"/>
                <a:gd name="T44" fmla="*/ 4437837 w 21600"/>
                <a:gd name="T45" fmla="*/ 24968589 h 21600"/>
                <a:gd name="T46" fmla="*/ 2226349 w 21600"/>
                <a:gd name="T47" fmla="*/ 22712583 h 21600"/>
                <a:gd name="T48" fmla="*/ 4437837 w 21600"/>
                <a:gd name="T49" fmla="*/ 20457863 h 21600"/>
                <a:gd name="T50" fmla="*/ 6649442 w 21600"/>
                <a:gd name="T51" fmla="*/ 22712583 h 21600"/>
                <a:gd name="T52" fmla="*/ 5518885 w 21600"/>
                <a:gd name="T53" fmla="*/ 19449037 h 21600"/>
                <a:gd name="T54" fmla="*/ 5518885 w 21600"/>
                <a:gd name="T55" fmla="*/ 19449037 h 21600"/>
                <a:gd name="T56" fmla="*/ 13317309 w 21600"/>
                <a:gd name="T57" fmla="*/ 15940839 h 21600"/>
                <a:gd name="T58" fmla="*/ 11051472 w 21600"/>
                <a:gd name="T59" fmla="*/ 13630566 h 21600"/>
                <a:gd name="T60" fmla="*/ 13317309 w 21600"/>
                <a:gd name="T61" fmla="*/ 11319116 h 21600"/>
                <a:gd name="T62" fmla="*/ 15583263 w 21600"/>
                <a:gd name="T63" fmla="*/ 13630566 h 21600"/>
                <a:gd name="T64" fmla="*/ 13317309 w 21600"/>
                <a:gd name="T65" fmla="*/ 15940839 h 21600"/>
                <a:gd name="T66" fmla="*/ 22220269 w 21600"/>
                <a:gd name="T67" fmla="*/ 6836059 h 21600"/>
                <a:gd name="T68" fmla="*/ 19981602 w 21600"/>
                <a:gd name="T69" fmla="*/ 4552396 h 21600"/>
                <a:gd name="T70" fmla="*/ 22220269 w 21600"/>
                <a:gd name="T71" fmla="*/ 2269888 h 21600"/>
                <a:gd name="T72" fmla="*/ 24460192 w 21600"/>
                <a:gd name="T73" fmla="*/ 4552396 h 21600"/>
                <a:gd name="T74" fmla="*/ 22220269 w 21600"/>
                <a:gd name="T75" fmla="*/ 6836059 h 21600"/>
                <a:gd name="T76" fmla="*/ 22220269 w 21600"/>
                <a:gd name="T77" fmla="*/ 6836059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21600" y="3610"/>
                  </a:moveTo>
                  <a:cubicBezTo>
                    <a:pt x="21600" y="1616"/>
                    <a:pt x="19981" y="0"/>
                    <a:pt x="17985" y="0"/>
                  </a:cubicBezTo>
                  <a:cubicBezTo>
                    <a:pt x="15988" y="0"/>
                    <a:pt x="14370" y="1616"/>
                    <a:pt x="14370" y="3610"/>
                  </a:cubicBezTo>
                  <a:cubicBezTo>
                    <a:pt x="14370" y="5294"/>
                    <a:pt x="15526" y="6705"/>
                    <a:pt x="17087" y="7105"/>
                  </a:cubicBezTo>
                  <a:lnTo>
                    <a:pt x="17087" y="9909"/>
                  </a:lnTo>
                  <a:lnTo>
                    <a:pt x="14300" y="9909"/>
                  </a:lnTo>
                  <a:cubicBezTo>
                    <a:pt x="13898" y="8338"/>
                    <a:pt x="12477" y="7175"/>
                    <a:pt x="10780" y="7175"/>
                  </a:cubicBezTo>
                  <a:cubicBezTo>
                    <a:pt x="9082" y="7175"/>
                    <a:pt x="7660" y="8338"/>
                    <a:pt x="7259" y="9909"/>
                  </a:cubicBezTo>
                  <a:lnTo>
                    <a:pt x="2664" y="9909"/>
                  </a:lnTo>
                  <a:lnTo>
                    <a:pt x="2664" y="14548"/>
                  </a:lnTo>
                  <a:cubicBezTo>
                    <a:pt x="1131" y="14957"/>
                    <a:pt x="0" y="16351"/>
                    <a:pt x="0" y="18011"/>
                  </a:cubicBezTo>
                  <a:cubicBezTo>
                    <a:pt x="0" y="19993"/>
                    <a:pt x="1609" y="21600"/>
                    <a:pt x="3593" y="21600"/>
                  </a:cubicBezTo>
                  <a:cubicBezTo>
                    <a:pt x="5577" y="21600"/>
                    <a:pt x="7186" y="19994"/>
                    <a:pt x="7186" y="18011"/>
                  </a:cubicBezTo>
                  <a:cubicBezTo>
                    <a:pt x="7186" y="16331"/>
                    <a:pt x="6028" y="14925"/>
                    <a:pt x="4467" y="14534"/>
                  </a:cubicBezTo>
                  <a:lnTo>
                    <a:pt x="4467" y="11710"/>
                  </a:lnTo>
                  <a:lnTo>
                    <a:pt x="7260" y="11710"/>
                  </a:lnTo>
                  <a:cubicBezTo>
                    <a:pt x="7662" y="13279"/>
                    <a:pt x="9083" y="14441"/>
                    <a:pt x="10780" y="14441"/>
                  </a:cubicBezTo>
                  <a:cubicBezTo>
                    <a:pt x="12476" y="14441"/>
                    <a:pt x="13897" y="13279"/>
                    <a:pt x="14299" y="11710"/>
                  </a:cubicBezTo>
                  <a:lnTo>
                    <a:pt x="18890" y="11710"/>
                  </a:lnTo>
                  <a:lnTo>
                    <a:pt x="18890" y="7103"/>
                  </a:lnTo>
                  <a:cubicBezTo>
                    <a:pt x="20447" y="6701"/>
                    <a:pt x="21600" y="5293"/>
                    <a:pt x="21600" y="3610"/>
                  </a:cubicBezTo>
                  <a:close/>
                  <a:moveTo>
                    <a:pt x="5382" y="18011"/>
                  </a:moveTo>
                  <a:cubicBezTo>
                    <a:pt x="5382" y="18997"/>
                    <a:pt x="4580" y="19800"/>
                    <a:pt x="3592" y="19800"/>
                  </a:cubicBezTo>
                  <a:cubicBezTo>
                    <a:pt x="2605" y="19800"/>
                    <a:pt x="1802" y="18997"/>
                    <a:pt x="1802" y="18011"/>
                  </a:cubicBezTo>
                  <a:cubicBezTo>
                    <a:pt x="1802" y="17025"/>
                    <a:pt x="2605" y="16223"/>
                    <a:pt x="3592" y="16223"/>
                  </a:cubicBezTo>
                  <a:cubicBezTo>
                    <a:pt x="4580" y="16223"/>
                    <a:pt x="5382" y="17025"/>
                    <a:pt x="5382" y="18011"/>
                  </a:cubicBezTo>
                  <a:close/>
                  <a:moveTo>
                    <a:pt x="4467" y="15423"/>
                  </a:moveTo>
                  <a:lnTo>
                    <a:pt x="4467" y="15423"/>
                  </a:lnTo>
                  <a:close/>
                  <a:moveTo>
                    <a:pt x="10779" y="12641"/>
                  </a:moveTo>
                  <a:cubicBezTo>
                    <a:pt x="9768" y="12641"/>
                    <a:pt x="8945" y="11819"/>
                    <a:pt x="8945" y="10809"/>
                  </a:cubicBezTo>
                  <a:cubicBezTo>
                    <a:pt x="8945" y="9798"/>
                    <a:pt x="9768" y="8976"/>
                    <a:pt x="10779" y="8976"/>
                  </a:cubicBezTo>
                  <a:cubicBezTo>
                    <a:pt x="11791" y="8976"/>
                    <a:pt x="12613" y="9798"/>
                    <a:pt x="12613" y="10809"/>
                  </a:cubicBezTo>
                  <a:cubicBezTo>
                    <a:pt x="12614" y="11819"/>
                    <a:pt x="11791" y="12641"/>
                    <a:pt x="10779" y="12641"/>
                  </a:cubicBezTo>
                  <a:close/>
                  <a:moveTo>
                    <a:pt x="17985" y="5421"/>
                  </a:moveTo>
                  <a:cubicBezTo>
                    <a:pt x="16986" y="5421"/>
                    <a:pt x="16173" y="4609"/>
                    <a:pt x="16173" y="3610"/>
                  </a:cubicBezTo>
                  <a:cubicBezTo>
                    <a:pt x="16173" y="2613"/>
                    <a:pt x="16986" y="1800"/>
                    <a:pt x="17985" y="1800"/>
                  </a:cubicBezTo>
                  <a:cubicBezTo>
                    <a:pt x="18984" y="1800"/>
                    <a:pt x="19798" y="2613"/>
                    <a:pt x="19798" y="3610"/>
                  </a:cubicBezTo>
                  <a:cubicBezTo>
                    <a:pt x="19798" y="4609"/>
                    <a:pt x="18984" y="5421"/>
                    <a:pt x="17985" y="5421"/>
                  </a:cubicBezTo>
                  <a:close/>
                  <a:moveTo>
                    <a:pt x="17985" y="5421"/>
                  </a:moveTo>
                </a:path>
              </a:pathLst>
            </a:custGeom>
            <a:grpFill/>
            <a:ln>
              <a:no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14" name="Group 425"/>
            <p:cNvGrpSpPr>
              <a:grpSpLocks/>
            </p:cNvGrpSpPr>
            <p:nvPr/>
          </p:nvGrpSpPr>
          <p:grpSpPr bwMode="auto">
            <a:xfrm>
              <a:off x="3522258" y="2375671"/>
              <a:ext cx="418997" cy="323639"/>
              <a:chOff x="0" y="0"/>
              <a:chExt cx="572" cy="440"/>
            </a:xfrm>
            <a:grpFill/>
          </p:grpSpPr>
          <p:sp>
            <p:nvSpPr>
              <p:cNvPr id="16" name="AutoShape 422"/>
              <p:cNvSpPr>
                <a:spLocks/>
              </p:cNvSpPr>
              <p:nvPr/>
            </p:nvSpPr>
            <p:spPr bwMode="auto">
              <a:xfrm>
                <a:off x="56" y="0"/>
                <a:ext cx="450" cy="2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moveTo>
                      <a:pt x="19849" y="1896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7" name="AutoShape 423"/>
              <p:cNvSpPr>
                <a:spLocks/>
              </p:cNvSpPr>
              <p:nvPr/>
            </p:nvSpPr>
            <p:spPr bwMode="auto">
              <a:xfrm>
                <a:off x="0" y="328"/>
                <a:ext cx="572" cy="6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moveTo>
                      <a:pt x="8272" y="1489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AutoShape 424"/>
              <p:cNvSpPr>
                <a:spLocks/>
              </p:cNvSpPr>
              <p:nvPr/>
            </p:nvSpPr>
            <p:spPr bwMode="auto">
              <a:xfrm>
                <a:off x="0" y="416"/>
                <a:ext cx="572" cy="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690" y="21600"/>
                    </a:moveTo>
                    <a:cubicBezTo>
                      <a:pt x="1465" y="21600"/>
                      <a:pt x="20318" y="21600"/>
                      <a:pt x="20911" y="21600"/>
                    </a:cubicBezTo>
                    <a:cubicBezTo>
                      <a:pt x="21552" y="21600"/>
                      <a:pt x="21600" y="0"/>
                      <a:pt x="21600" y="0"/>
                    </a:cubicBezTo>
                    <a:lnTo>
                      <a:pt x="0" y="0"/>
                    </a:lnTo>
                    <a:cubicBezTo>
                      <a:pt x="0" y="0"/>
                      <a:pt x="18" y="21600"/>
                      <a:pt x="690" y="21600"/>
                    </a:cubicBezTo>
                    <a:close/>
                    <a:moveTo>
                      <a:pt x="69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23" name="Group 593"/>
            <p:cNvGrpSpPr>
              <a:grpSpLocks/>
            </p:cNvGrpSpPr>
            <p:nvPr/>
          </p:nvGrpSpPr>
          <p:grpSpPr bwMode="auto">
            <a:xfrm>
              <a:off x="5879750" y="2357352"/>
              <a:ext cx="424776" cy="352536"/>
              <a:chOff x="0" y="0"/>
              <a:chExt cx="575" cy="480"/>
            </a:xfrm>
            <a:grpFill/>
          </p:grpSpPr>
          <p:sp>
            <p:nvSpPr>
              <p:cNvPr id="25" name="AutoShape 590"/>
              <p:cNvSpPr>
                <a:spLocks/>
              </p:cNvSpPr>
              <p:nvPr/>
            </p:nvSpPr>
            <p:spPr bwMode="auto">
              <a:xfrm>
                <a:off x="0" y="0"/>
                <a:ext cx="575" cy="4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7905" y="6300"/>
                    </a:moveTo>
                    <a:lnTo>
                      <a:pt x="15882" y="0"/>
                    </a:lnTo>
                    <a:lnTo>
                      <a:pt x="0" y="7315"/>
                    </a:lnTo>
                    <a:lnTo>
                      <a:pt x="4584" y="21593"/>
                    </a:lnTo>
                    <a:lnTo>
                      <a:pt x="4584" y="21600"/>
                    </a:lnTo>
                    <a:lnTo>
                      <a:pt x="21600" y="21600"/>
                    </a:lnTo>
                    <a:lnTo>
                      <a:pt x="21600" y="6301"/>
                    </a:lnTo>
                    <a:lnTo>
                      <a:pt x="17905" y="6301"/>
                    </a:lnTo>
                    <a:lnTo>
                      <a:pt x="17905" y="6300"/>
                    </a:lnTo>
                    <a:close/>
                    <a:moveTo>
                      <a:pt x="16384" y="6300"/>
                    </a:moveTo>
                    <a:lnTo>
                      <a:pt x="6158" y="6300"/>
                    </a:lnTo>
                    <a:lnTo>
                      <a:pt x="15067" y="2197"/>
                    </a:lnTo>
                    <a:lnTo>
                      <a:pt x="16384" y="6300"/>
                    </a:lnTo>
                    <a:close/>
                    <a:moveTo>
                      <a:pt x="1835" y="8292"/>
                    </a:moveTo>
                    <a:lnTo>
                      <a:pt x="4585" y="7025"/>
                    </a:lnTo>
                    <a:lnTo>
                      <a:pt x="4585" y="16856"/>
                    </a:lnTo>
                    <a:lnTo>
                      <a:pt x="1835" y="8292"/>
                    </a:lnTo>
                    <a:close/>
                    <a:moveTo>
                      <a:pt x="6004" y="19900"/>
                    </a:moveTo>
                    <a:lnTo>
                      <a:pt x="6004" y="8001"/>
                    </a:lnTo>
                    <a:lnTo>
                      <a:pt x="20180" y="8001"/>
                    </a:lnTo>
                    <a:lnTo>
                      <a:pt x="20180" y="19900"/>
                    </a:lnTo>
                    <a:lnTo>
                      <a:pt x="6004" y="19900"/>
                    </a:lnTo>
                    <a:close/>
                    <a:moveTo>
                      <a:pt x="6004" y="199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6" name="AutoShape 591"/>
              <p:cNvSpPr>
                <a:spLocks/>
              </p:cNvSpPr>
              <p:nvPr/>
            </p:nvSpPr>
            <p:spPr bwMode="auto">
              <a:xfrm>
                <a:off x="208" y="240"/>
                <a:ext cx="298" cy="17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8676" y="4990"/>
                    </a:moveTo>
                    <a:lnTo>
                      <a:pt x="16483" y="6268"/>
                    </a:lnTo>
                    <a:lnTo>
                      <a:pt x="14584" y="0"/>
                    </a:lnTo>
                    <a:lnTo>
                      <a:pt x="8443" y="15510"/>
                    </a:lnTo>
                    <a:lnTo>
                      <a:pt x="5154" y="11801"/>
                    </a:lnTo>
                    <a:lnTo>
                      <a:pt x="0" y="21600"/>
                    </a:lnTo>
                    <a:lnTo>
                      <a:pt x="21600" y="21600"/>
                    </a:lnTo>
                    <a:lnTo>
                      <a:pt x="18676" y="4990"/>
                    </a:lnTo>
                    <a:close/>
                    <a:moveTo>
                      <a:pt x="18676" y="499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7" name="AutoShape 592"/>
              <p:cNvSpPr>
                <a:spLocks/>
              </p:cNvSpPr>
              <p:nvPr/>
            </p:nvSpPr>
            <p:spPr bwMode="auto">
              <a:xfrm>
                <a:off x="208" y="223"/>
                <a:ext cx="71" cy="72"/>
              </a:xfrm>
              <a:custGeom>
                <a:avLst/>
                <a:gdLst>
                  <a:gd name="T0" fmla="*/ 0 w 21598"/>
                  <a:gd name="T1" fmla="*/ 0 h 21598"/>
                  <a:gd name="T2" fmla="*/ 0 w 21598"/>
                  <a:gd name="T3" fmla="*/ 0 h 21598"/>
                  <a:gd name="T4" fmla="*/ 0 w 21598"/>
                  <a:gd name="T5" fmla="*/ 0 h 21598"/>
                  <a:gd name="T6" fmla="*/ 0 w 21598"/>
                  <a:gd name="T7" fmla="*/ 0 h 21598"/>
                  <a:gd name="T8" fmla="*/ 0 w 21598"/>
                  <a:gd name="T9" fmla="*/ 0 h 21598"/>
                  <a:gd name="T10" fmla="*/ 0 w 21598"/>
                  <a:gd name="T11" fmla="*/ 0 h 21598"/>
                  <a:gd name="T12" fmla="*/ 0 w 21598"/>
                  <a:gd name="T13" fmla="*/ 0 h 21598"/>
                  <a:gd name="T14" fmla="*/ 0 w 21598"/>
                  <a:gd name="T15" fmla="*/ 0 h 21598"/>
                  <a:gd name="T16" fmla="*/ 0 w 21598"/>
                  <a:gd name="T17" fmla="*/ 0 h 21598"/>
                  <a:gd name="T18" fmla="*/ 0 w 21598"/>
                  <a:gd name="T19" fmla="*/ 0 h 21598"/>
                  <a:gd name="T20" fmla="*/ 0 w 21598"/>
                  <a:gd name="T21" fmla="*/ 0 h 21598"/>
                  <a:gd name="T22" fmla="*/ 0 w 21598"/>
                  <a:gd name="T23" fmla="*/ 0 h 21598"/>
                  <a:gd name="T24" fmla="*/ 0 w 21598"/>
                  <a:gd name="T25" fmla="*/ 0 h 21598"/>
                  <a:gd name="T26" fmla="*/ 0 w 21598"/>
                  <a:gd name="T27" fmla="*/ 0 h 21598"/>
                  <a:gd name="T28" fmla="*/ 0 w 21598"/>
                  <a:gd name="T29" fmla="*/ 0 h 21598"/>
                  <a:gd name="T30" fmla="*/ 0 w 21598"/>
                  <a:gd name="T31" fmla="*/ 0 h 21598"/>
                  <a:gd name="T32" fmla="*/ 0 w 21598"/>
                  <a:gd name="T33" fmla="*/ 0 h 21598"/>
                  <a:gd name="T34" fmla="*/ 0 w 21598"/>
                  <a:gd name="T35" fmla="*/ 0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32" name="Group 90"/>
            <p:cNvGrpSpPr>
              <a:grpSpLocks/>
            </p:cNvGrpSpPr>
            <p:nvPr/>
          </p:nvGrpSpPr>
          <p:grpSpPr bwMode="auto">
            <a:xfrm>
              <a:off x="8239171" y="2315060"/>
              <a:ext cx="424776" cy="421887"/>
              <a:chOff x="0" y="0"/>
              <a:chExt cx="578" cy="573"/>
            </a:xfrm>
            <a:grpFill/>
          </p:grpSpPr>
          <p:sp>
            <p:nvSpPr>
              <p:cNvPr id="34" name="AutoShape 88"/>
              <p:cNvSpPr>
                <a:spLocks/>
              </p:cNvSpPr>
              <p:nvPr/>
            </p:nvSpPr>
            <p:spPr bwMode="auto">
              <a:xfrm>
                <a:off x="0" y="368"/>
                <a:ext cx="204" cy="20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3093" y="8514"/>
                    </a:moveTo>
                    <a:cubicBezTo>
                      <a:pt x="4628" y="10540"/>
                      <a:pt x="3309" y="14706"/>
                      <a:pt x="0" y="18328"/>
                    </a:cubicBezTo>
                    <a:lnTo>
                      <a:pt x="3281" y="21600"/>
                    </a:lnTo>
                    <a:cubicBezTo>
                      <a:pt x="6860" y="18344"/>
                      <a:pt x="10975" y="17015"/>
                      <a:pt x="13037" y="18447"/>
                    </a:cubicBezTo>
                    <a:lnTo>
                      <a:pt x="21600" y="6893"/>
                    </a:lnTo>
                    <a:lnTo>
                      <a:pt x="14691" y="0"/>
                    </a:lnTo>
                    <a:lnTo>
                      <a:pt x="3093" y="8514"/>
                    </a:lnTo>
                    <a:close/>
                    <a:moveTo>
                      <a:pt x="9876" y="14477"/>
                    </a:moveTo>
                    <a:cubicBezTo>
                      <a:pt x="9122" y="15231"/>
                      <a:pt x="7895" y="15231"/>
                      <a:pt x="7140" y="14477"/>
                    </a:cubicBezTo>
                    <a:cubicBezTo>
                      <a:pt x="6386" y="13724"/>
                      <a:pt x="6386" y="12502"/>
                      <a:pt x="7140" y="11749"/>
                    </a:cubicBezTo>
                    <a:cubicBezTo>
                      <a:pt x="7895" y="10995"/>
                      <a:pt x="9122" y="10995"/>
                      <a:pt x="9876" y="11750"/>
                    </a:cubicBezTo>
                    <a:cubicBezTo>
                      <a:pt x="10630" y="12502"/>
                      <a:pt x="10630" y="13724"/>
                      <a:pt x="9876" y="14477"/>
                    </a:cubicBezTo>
                    <a:close/>
                    <a:moveTo>
                      <a:pt x="9876" y="1447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5" name="AutoShape 89"/>
              <p:cNvSpPr>
                <a:spLocks/>
              </p:cNvSpPr>
              <p:nvPr/>
            </p:nvSpPr>
            <p:spPr bwMode="auto">
              <a:xfrm>
                <a:off x="144" y="0"/>
                <a:ext cx="434" cy="434"/>
              </a:xfrm>
              <a:custGeom>
                <a:avLst/>
                <a:gdLst>
                  <a:gd name="T0" fmla="*/ 0 w 21339"/>
                  <a:gd name="T1" fmla="*/ 0 h 21340"/>
                  <a:gd name="T2" fmla="*/ 0 w 21339"/>
                  <a:gd name="T3" fmla="*/ 0 h 21340"/>
                  <a:gd name="T4" fmla="*/ 0 w 21339"/>
                  <a:gd name="T5" fmla="*/ 0 h 21340"/>
                  <a:gd name="T6" fmla="*/ 0 w 21339"/>
                  <a:gd name="T7" fmla="*/ 0 h 21340"/>
                  <a:gd name="T8" fmla="*/ 0 w 21339"/>
                  <a:gd name="T9" fmla="*/ 0 h 21340"/>
                  <a:gd name="T10" fmla="*/ 0 w 21339"/>
                  <a:gd name="T11" fmla="*/ 0 h 21340"/>
                  <a:gd name="T12" fmla="*/ 0 w 21339"/>
                  <a:gd name="T13" fmla="*/ 0 h 21340"/>
                  <a:gd name="T14" fmla="*/ 0 w 21339"/>
                  <a:gd name="T15" fmla="*/ 0 h 21340"/>
                  <a:gd name="T16" fmla="*/ 0 w 21339"/>
                  <a:gd name="T17" fmla="*/ 0 h 21340"/>
                  <a:gd name="T18" fmla="*/ 0 w 21339"/>
                  <a:gd name="T19" fmla="*/ 0 h 21340"/>
                  <a:gd name="T20" fmla="*/ 0 w 21339"/>
                  <a:gd name="T21" fmla="*/ 0 h 213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39" h="21340">
                    <a:moveTo>
                      <a:pt x="20558" y="780"/>
                    </a:moveTo>
                    <a:cubicBezTo>
                      <a:pt x="19516" y="-260"/>
                      <a:pt x="17828" y="-260"/>
                      <a:pt x="16786" y="780"/>
                    </a:cubicBezTo>
                    <a:lnTo>
                      <a:pt x="5149" y="12398"/>
                    </a:lnTo>
                    <a:lnTo>
                      <a:pt x="4701" y="11951"/>
                    </a:lnTo>
                    <a:lnTo>
                      <a:pt x="0" y="16646"/>
                    </a:lnTo>
                    <a:lnTo>
                      <a:pt x="4701" y="21340"/>
                    </a:lnTo>
                    <a:lnTo>
                      <a:pt x="9403" y="16645"/>
                    </a:lnTo>
                    <a:lnTo>
                      <a:pt x="8921" y="16164"/>
                    </a:lnTo>
                    <a:lnTo>
                      <a:pt x="20557" y="4546"/>
                    </a:lnTo>
                    <a:cubicBezTo>
                      <a:pt x="21600" y="3506"/>
                      <a:pt x="21600" y="1820"/>
                      <a:pt x="20558" y="780"/>
                    </a:cubicBezTo>
                    <a:close/>
                    <a:moveTo>
                      <a:pt x="20558" y="78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40" name="Group 437"/>
            <p:cNvGrpSpPr>
              <a:grpSpLocks/>
            </p:cNvGrpSpPr>
            <p:nvPr/>
          </p:nvGrpSpPr>
          <p:grpSpPr bwMode="auto">
            <a:xfrm>
              <a:off x="10658715" y="2281843"/>
              <a:ext cx="355425" cy="421887"/>
              <a:chOff x="0" y="0"/>
              <a:chExt cx="483" cy="576"/>
            </a:xfrm>
            <a:grpFill/>
          </p:grpSpPr>
          <p:sp>
            <p:nvSpPr>
              <p:cNvPr id="42" name="AutoShape 435"/>
              <p:cNvSpPr>
                <a:spLocks/>
              </p:cNvSpPr>
              <p:nvPr/>
            </p:nvSpPr>
            <p:spPr bwMode="auto">
              <a:xfrm>
                <a:off x="0" y="0"/>
                <a:ext cx="483"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00" h="21600">
                    <a:moveTo>
                      <a:pt x="21600" y="2218"/>
                    </a:moveTo>
                    <a:lnTo>
                      <a:pt x="11590" y="2218"/>
                    </a:lnTo>
                    <a:lnTo>
                      <a:pt x="11590" y="756"/>
                    </a:lnTo>
                    <a:cubicBezTo>
                      <a:pt x="11590" y="339"/>
                      <a:pt x="11187" y="0"/>
                      <a:pt x="10690" y="0"/>
                    </a:cubicBezTo>
                    <a:cubicBezTo>
                      <a:pt x="10192" y="0"/>
                      <a:pt x="9789" y="339"/>
                      <a:pt x="9789" y="756"/>
                    </a:cubicBezTo>
                    <a:lnTo>
                      <a:pt x="9789" y="2218"/>
                    </a:lnTo>
                    <a:lnTo>
                      <a:pt x="0" y="2218"/>
                    </a:lnTo>
                    <a:lnTo>
                      <a:pt x="0" y="14675"/>
                    </a:lnTo>
                    <a:lnTo>
                      <a:pt x="6717" y="14675"/>
                    </a:lnTo>
                    <a:lnTo>
                      <a:pt x="4086" y="20400"/>
                    </a:lnTo>
                    <a:cubicBezTo>
                      <a:pt x="3877" y="20855"/>
                      <a:pt x="4146" y="21365"/>
                      <a:pt x="4688" y="21541"/>
                    </a:cubicBezTo>
                    <a:cubicBezTo>
                      <a:pt x="4812" y="21581"/>
                      <a:pt x="4940" y="21600"/>
                      <a:pt x="5066" y="21600"/>
                    </a:cubicBezTo>
                    <a:cubicBezTo>
                      <a:pt x="5488" y="21600"/>
                      <a:pt x="5886" y="21385"/>
                      <a:pt x="6047" y="21035"/>
                    </a:cubicBezTo>
                    <a:lnTo>
                      <a:pt x="8970" y="14675"/>
                    </a:lnTo>
                    <a:lnTo>
                      <a:pt x="12408" y="14675"/>
                    </a:lnTo>
                    <a:lnTo>
                      <a:pt x="15333" y="21035"/>
                    </a:lnTo>
                    <a:cubicBezTo>
                      <a:pt x="15494" y="21385"/>
                      <a:pt x="15892" y="21599"/>
                      <a:pt x="16314" y="21599"/>
                    </a:cubicBezTo>
                    <a:cubicBezTo>
                      <a:pt x="16440" y="21599"/>
                      <a:pt x="16568" y="21581"/>
                      <a:pt x="16692" y="21540"/>
                    </a:cubicBezTo>
                    <a:cubicBezTo>
                      <a:pt x="17234" y="21365"/>
                      <a:pt x="17503" y="20854"/>
                      <a:pt x="17294" y="20400"/>
                    </a:cubicBezTo>
                    <a:lnTo>
                      <a:pt x="14662" y="14675"/>
                    </a:lnTo>
                    <a:lnTo>
                      <a:pt x="21600" y="14675"/>
                    </a:lnTo>
                    <a:lnTo>
                      <a:pt x="21600" y="2218"/>
                    </a:lnTo>
                    <a:close/>
                    <a:moveTo>
                      <a:pt x="19498" y="12911"/>
                    </a:moveTo>
                    <a:lnTo>
                      <a:pt x="2102" y="12911"/>
                    </a:lnTo>
                    <a:lnTo>
                      <a:pt x="2102" y="3982"/>
                    </a:lnTo>
                    <a:lnTo>
                      <a:pt x="19498" y="3982"/>
                    </a:lnTo>
                    <a:lnTo>
                      <a:pt x="19498" y="12911"/>
                    </a:lnTo>
                    <a:close/>
                    <a:moveTo>
                      <a:pt x="19498" y="1291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3" name="AutoShape 436"/>
              <p:cNvSpPr>
                <a:spLocks/>
              </p:cNvSpPr>
              <p:nvPr/>
            </p:nvSpPr>
            <p:spPr bwMode="auto">
              <a:xfrm>
                <a:off x="80" y="136"/>
                <a:ext cx="318" cy="1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160" y="21600"/>
                    </a:moveTo>
                    <a:lnTo>
                      <a:pt x="8499" y="12117"/>
                    </a:lnTo>
                    <a:lnTo>
                      <a:pt x="10271" y="17202"/>
                    </a:lnTo>
                    <a:lnTo>
                      <a:pt x="18215" y="6937"/>
                    </a:lnTo>
                    <a:lnTo>
                      <a:pt x="19235" y="9860"/>
                    </a:lnTo>
                    <a:lnTo>
                      <a:pt x="21600" y="0"/>
                    </a:lnTo>
                    <a:lnTo>
                      <a:pt x="15960" y="464"/>
                    </a:lnTo>
                    <a:lnTo>
                      <a:pt x="17056" y="3610"/>
                    </a:lnTo>
                    <a:lnTo>
                      <a:pt x="10840" y="11641"/>
                    </a:lnTo>
                    <a:lnTo>
                      <a:pt x="9067" y="6556"/>
                    </a:lnTo>
                    <a:lnTo>
                      <a:pt x="0" y="18276"/>
                    </a:lnTo>
                    <a:lnTo>
                      <a:pt x="1160" y="21600"/>
                    </a:lnTo>
                    <a:close/>
                    <a:moveTo>
                      <a:pt x="116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sp>
        <p:nvSpPr>
          <p:cNvPr id="41" name="Oval 40"/>
          <p:cNvSpPr/>
          <p:nvPr/>
        </p:nvSpPr>
        <p:spPr>
          <a:xfrm>
            <a:off x="10292587" y="2000380"/>
            <a:ext cx="1076827" cy="1076827"/>
          </a:xfrm>
          <a:prstGeom prst="ellipse">
            <a:avLst/>
          </a:prstGeom>
          <a:noFill/>
          <a:ln w="12700">
            <a:solidFill>
              <a:schemeClr val="bg1">
                <a:alpha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8" name="TextBox 37"/>
          <p:cNvSpPr txBox="1"/>
          <p:nvPr/>
        </p:nvSpPr>
        <p:spPr>
          <a:xfrm>
            <a:off x="9971274" y="3585963"/>
            <a:ext cx="1747674" cy="522964"/>
          </a:xfrm>
          <a:prstGeom prst="rect">
            <a:avLst/>
          </a:prstGeom>
          <a:noFill/>
        </p:spPr>
        <p:txBody>
          <a:bodyPr wrap="square" rtlCol="0">
            <a:spAutoFit/>
          </a:bodyPr>
          <a:lstStyle/>
          <a:p>
            <a:pPr algn="ctr">
              <a:lnSpc>
                <a:spcPct val="140000"/>
              </a:lnSpc>
            </a:pP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Cum </a:t>
            </a:r>
            <a:r>
              <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socis natoque penatibus et magnis </a:t>
            </a: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dis</a:t>
            </a:r>
            <a:endPar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9" name="TextBox 38"/>
          <p:cNvSpPr txBox="1"/>
          <p:nvPr/>
        </p:nvSpPr>
        <p:spPr>
          <a:xfrm>
            <a:off x="9971274" y="3195179"/>
            <a:ext cx="1747674" cy="442815"/>
          </a:xfrm>
          <a:prstGeom prst="rect">
            <a:avLst/>
          </a:prstGeom>
          <a:noFill/>
        </p:spPr>
        <p:txBody>
          <a:bodyPr wrap="square" rtlCol="0">
            <a:spAutoFit/>
          </a:bodyPr>
          <a:lstStyle/>
          <a:p>
            <a:pPr algn="ctr">
              <a:lnSpc>
                <a:spcPct val="140000"/>
              </a:lnSpc>
            </a:pP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Infographic</a:t>
            </a:r>
          </a:p>
        </p:txBody>
      </p:sp>
      <p:sp>
        <p:nvSpPr>
          <p:cNvPr id="44" name="Text Placeholder 8"/>
          <p:cNvSpPr txBox="1">
            <a:spLocks/>
          </p:cNvSpPr>
          <p:nvPr/>
        </p:nvSpPr>
        <p:spPr>
          <a:xfrm>
            <a:off x="212530" y="5416029"/>
            <a:ext cx="11766940" cy="897686"/>
          </a:xfrm>
          <a:prstGeom prst="rect">
            <a:avLst/>
          </a:prstGeom>
        </p:spPr>
        <p:txBody>
          <a:bodyPr vert="horz" numCol="1" spcCol="274320"/>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a:t>
            </a:r>
            <a:endPar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45" name="Straight Connector 48"/>
          <p:cNvCxnSpPr/>
          <p:nvPr/>
        </p:nvCxnSpPr>
        <p:spPr>
          <a:xfrm flipH="1">
            <a:off x="365271" y="5355240"/>
            <a:ext cx="11483937" cy="0"/>
          </a:xfrm>
          <a:prstGeom prst="line">
            <a:avLst/>
          </a:prstGeom>
          <a:ln w="3175">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36242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14"/>
          <p:cNvSpPr/>
          <p:nvPr/>
        </p:nvSpPr>
        <p:spPr>
          <a:xfrm>
            <a:off x="7592972" y="1975212"/>
            <a:ext cx="3856445" cy="3856446"/>
          </a:xfrm>
          <a:prstGeom prst="ellipse">
            <a:avLst/>
          </a:prstGeom>
          <a:noFill/>
          <a:ln w="12700">
            <a:solidFill>
              <a:schemeClr val="bg1">
                <a:lumMod val="85000"/>
              </a:schemeClr>
            </a:solid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73" name="组合 72"/>
          <p:cNvGrpSpPr/>
          <p:nvPr/>
        </p:nvGrpSpPr>
        <p:grpSpPr>
          <a:xfrm>
            <a:off x="7337766" y="1493156"/>
            <a:ext cx="4366857" cy="4820557"/>
            <a:chOff x="7337766" y="1493156"/>
            <a:chExt cx="4366857" cy="4820557"/>
          </a:xfrm>
          <a:solidFill>
            <a:schemeClr val="bg1">
              <a:alpha val="35000"/>
            </a:schemeClr>
          </a:solidFill>
        </p:grpSpPr>
        <p:sp>
          <p:nvSpPr>
            <p:cNvPr id="6" name="Oval 8"/>
            <p:cNvSpPr/>
            <p:nvPr/>
          </p:nvSpPr>
          <p:spPr>
            <a:xfrm>
              <a:off x="9039139" y="1493156"/>
              <a:ext cx="964111" cy="964111"/>
            </a:xfrm>
            <a:prstGeom prst="ellipse">
              <a:avLst/>
            </a:prstGeom>
            <a:grp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Oval 9"/>
            <p:cNvSpPr/>
            <p:nvPr/>
          </p:nvSpPr>
          <p:spPr>
            <a:xfrm>
              <a:off x="7337766" y="2627405"/>
              <a:ext cx="964111" cy="964111"/>
            </a:xfrm>
            <a:prstGeom prst="ellipse">
              <a:avLst/>
            </a:prstGeom>
            <a:grp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Oval 11"/>
            <p:cNvSpPr/>
            <p:nvPr/>
          </p:nvSpPr>
          <p:spPr>
            <a:xfrm>
              <a:off x="7337766" y="4385490"/>
              <a:ext cx="964111" cy="964111"/>
            </a:xfrm>
            <a:prstGeom prst="ellipse">
              <a:avLst/>
            </a:prstGeom>
            <a:grp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4" name="Oval 10"/>
            <p:cNvSpPr/>
            <p:nvPr/>
          </p:nvSpPr>
          <p:spPr>
            <a:xfrm>
              <a:off x="9039139" y="5349602"/>
              <a:ext cx="964111" cy="964111"/>
            </a:xfrm>
            <a:prstGeom prst="ellipse">
              <a:avLst/>
            </a:prstGeom>
            <a:grp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7" name="Oval 13"/>
            <p:cNvSpPr/>
            <p:nvPr/>
          </p:nvSpPr>
          <p:spPr>
            <a:xfrm>
              <a:off x="10740512" y="4385490"/>
              <a:ext cx="964111" cy="964111"/>
            </a:xfrm>
            <a:prstGeom prst="ellipse">
              <a:avLst/>
            </a:prstGeom>
            <a:grp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0" name="Oval 12"/>
            <p:cNvSpPr/>
            <p:nvPr/>
          </p:nvSpPr>
          <p:spPr>
            <a:xfrm>
              <a:off x="10740512" y="2627405"/>
              <a:ext cx="964111" cy="964111"/>
            </a:xfrm>
            <a:prstGeom prst="ellipse">
              <a:avLst/>
            </a:prstGeom>
            <a:grp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2" name="等腰三角形 1"/>
          <p:cNvSpPr/>
          <p:nvPr/>
        </p:nvSpPr>
        <p:spPr>
          <a:xfrm rot="5400000">
            <a:off x="790142" y="408485"/>
            <a:ext cx="973074" cy="838857"/>
          </a:xfrm>
          <a:prstGeom prst="triangle">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grpSp>
        <p:nvGrpSpPr>
          <p:cNvPr id="7" name="Group 141"/>
          <p:cNvGrpSpPr>
            <a:grpSpLocks/>
          </p:cNvGrpSpPr>
          <p:nvPr/>
        </p:nvGrpSpPr>
        <p:grpSpPr bwMode="auto">
          <a:xfrm>
            <a:off x="9358147" y="1815708"/>
            <a:ext cx="319007" cy="319007"/>
            <a:chOff x="0" y="0"/>
            <a:chExt cx="578" cy="578"/>
          </a:xfrm>
          <a:solidFill>
            <a:srgbClr val="FFFFFF"/>
          </a:solidFill>
        </p:grpSpPr>
        <p:sp>
          <p:nvSpPr>
            <p:cNvPr id="8" name="AutoShape 135"/>
            <p:cNvSpPr>
              <a:spLocks/>
            </p:cNvSpPr>
            <p:nvPr/>
          </p:nvSpPr>
          <p:spPr bwMode="auto">
            <a:xfrm>
              <a:off x="296" y="0"/>
              <a:ext cx="282" cy="28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21600" y="8619"/>
                  </a:moveTo>
                  <a:lnTo>
                    <a:pt x="12977" y="0"/>
                  </a:lnTo>
                  <a:lnTo>
                    <a:pt x="6550" y="6423"/>
                  </a:lnTo>
                  <a:lnTo>
                    <a:pt x="2263" y="2140"/>
                  </a:lnTo>
                  <a:lnTo>
                    <a:pt x="0" y="21600"/>
                  </a:lnTo>
                  <a:lnTo>
                    <a:pt x="19498" y="19365"/>
                  </a:lnTo>
                  <a:lnTo>
                    <a:pt x="15172" y="15042"/>
                  </a:lnTo>
                  <a:lnTo>
                    <a:pt x="21600" y="8619"/>
                  </a:lnTo>
                  <a:close/>
                  <a:moveTo>
                    <a:pt x="21600" y="861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 name="AutoShape 136"/>
            <p:cNvSpPr>
              <a:spLocks/>
            </p:cNvSpPr>
            <p:nvPr/>
          </p:nvSpPr>
          <p:spPr bwMode="auto">
            <a:xfrm>
              <a:off x="0" y="296"/>
              <a:ext cx="282" cy="28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6427" y="6559"/>
                  </a:moveTo>
                  <a:lnTo>
                    <a:pt x="0" y="12981"/>
                  </a:lnTo>
                  <a:lnTo>
                    <a:pt x="8624" y="21600"/>
                  </a:lnTo>
                  <a:lnTo>
                    <a:pt x="15051" y="15177"/>
                  </a:lnTo>
                  <a:lnTo>
                    <a:pt x="19336" y="19459"/>
                  </a:lnTo>
                  <a:lnTo>
                    <a:pt x="21600" y="0"/>
                  </a:lnTo>
                  <a:lnTo>
                    <a:pt x="2101" y="2235"/>
                  </a:lnTo>
                  <a:lnTo>
                    <a:pt x="6427" y="6559"/>
                  </a:lnTo>
                  <a:close/>
                  <a:moveTo>
                    <a:pt x="6427" y="655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AutoShape 137"/>
            <p:cNvSpPr>
              <a:spLocks/>
            </p:cNvSpPr>
            <p:nvPr/>
          </p:nvSpPr>
          <p:spPr bwMode="auto">
            <a:xfrm>
              <a:off x="104" y="216"/>
              <a:ext cx="152" cy="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366" y="0"/>
                  </a:moveTo>
                  <a:lnTo>
                    <a:pt x="0" y="15844"/>
                  </a:lnTo>
                  <a:lnTo>
                    <a:pt x="21600" y="21600"/>
                  </a:lnTo>
                  <a:lnTo>
                    <a:pt x="2366" y="0"/>
                  </a:lnTo>
                  <a:close/>
                  <a:moveTo>
                    <a:pt x="2366"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AutoShape 138"/>
            <p:cNvSpPr>
              <a:spLocks/>
            </p:cNvSpPr>
            <p:nvPr/>
          </p:nvSpPr>
          <p:spPr bwMode="auto">
            <a:xfrm>
              <a:off x="248" y="192"/>
              <a:ext cx="18" cy="5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0"/>
                  </a:moveTo>
                  <a:lnTo>
                    <a:pt x="0" y="1153"/>
                  </a:lnTo>
                  <a:lnTo>
                    <a:pt x="21600" y="21600"/>
                  </a:lnTo>
                  <a:lnTo>
                    <a:pt x="21600" y="0"/>
                  </a:lnTo>
                  <a:close/>
                  <a:moveTo>
                    <a:pt x="21600"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AutoShape 139"/>
            <p:cNvSpPr>
              <a:spLocks/>
            </p:cNvSpPr>
            <p:nvPr/>
          </p:nvSpPr>
          <p:spPr bwMode="auto">
            <a:xfrm>
              <a:off x="328" y="312"/>
              <a:ext cx="152" cy="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9233" y="21600"/>
                  </a:moveTo>
                  <a:lnTo>
                    <a:pt x="21600" y="5760"/>
                  </a:lnTo>
                  <a:lnTo>
                    <a:pt x="0" y="0"/>
                  </a:lnTo>
                  <a:lnTo>
                    <a:pt x="19233" y="21600"/>
                  </a:lnTo>
                  <a:close/>
                  <a:moveTo>
                    <a:pt x="19233"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3" name="AutoShape 140"/>
            <p:cNvSpPr>
              <a:spLocks/>
            </p:cNvSpPr>
            <p:nvPr/>
          </p:nvSpPr>
          <p:spPr bwMode="auto">
            <a:xfrm>
              <a:off x="320" y="320"/>
              <a:ext cx="18" cy="5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21600"/>
                  </a:moveTo>
                  <a:lnTo>
                    <a:pt x="21600" y="20444"/>
                  </a:lnTo>
                  <a:lnTo>
                    <a:pt x="0" y="0"/>
                  </a:lnTo>
                  <a:lnTo>
                    <a:pt x="0" y="21600"/>
                  </a:lnTo>
                  <a:close/>
                  <a:moveTo>
                    <a:pt x="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16" name="AutoShape 121"/>
          <p:cNvSpPr>
            <a:spLocks/>
          </p:cNvSpPr>
          <p:nvPr/>
        </p:nvSpPr>
        <p:spPr bwMode="auto">
          <a:xfrm>
            <a:off x="7663862" y="2960590"/>
            <a:ext cx="316644" cy="316644"/>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77795181 w 21600"/>
              <a:gd name="T11" fmla="*/ 101597923 h 21600"/>
              <a:gd name="T12" fmla="*/ 163694596 w 21600"/>
              <a:gd name="T13" fmla="*/ 145669963 h 21600"/>
              <a:gd name="T14" fmla="*/ 57525016 w 21600"/>
              <a:gd name="T15" fmla="*/ 39500383 h 21600"/>
              <a:gd name="T16" fmla="*/ 101597923 w 21600"/>
              <a:gd name="T17" fmla="*/ 25399700 h 21600"/>
              <a:gd name="T18" fmla="*/ 177795181 w 21600"/>
              <a:gd name="T19" fmla="*/ 101597923 h 21600"/>
              <a:gd name="T20" fmla="*/ 25399700 w 21600"/>
              <a:gd name="T21" fmla="*/ 101597923 h 21600"/>
              <a:gd name="T22" fmla="*/ 39688546 w 21600"/>
              <a:gd name="T23" fmla="*/ 57251792 h 21600"/>
              <a:gd name="T24" fmla="*/ 145943088 w 21600"/>
              <a:gd name="T25" fmla="*/ 163506334 h 21600"/>
              <a:gd name="T26" fmla="*/ 101597923 w 21600"/>
              <a:gd name="T27" fmla="*/ 177795181 h 21600"/>
              <a:gd name="T28" fmla="*/ 25399700 w 21600"/>
              <a:gd name="T29" fmla="*/ 101597923 h 21600"/>
              <a:gd name="T30" fmla="*/ 25399700 w 21600"/>
              <a:gd name="T31" fmla="*/ 101597923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8900" y="10800"/>
                </a:moveTo>
                <a:cubicBezTo>
                  <a:pt x="18900" y="12545"/>
                  <a:pt x="18344" y="14162"/>
                  <a:pt x="17401" y="15485"/>
                </a:cubicBezTo>
                <a:lnTo>
                  <a:pt x="6115" y="4199"/>
                </a:lnTo>
                <a:cubicBezTo>
                  <a:pt x="7439" y="3256"/>
                  <a:pt x="9055" y="2700"/>
                  <a:pt x="10800" y="2700"/>
                </a:cubicBezTo>
                <a:cubicBezTo>
                  <a:pt x="15266" y="2700"/>
                  <a:pt x="18900" y="6334"/>
                  <a:pt x="18900" y="10800"/>
                </a:cubicBezTo>
                <a:close/>
                <a:moveTo>
                  <a:pt x="2700" y="10800"/>
                </a:moveTo>
                <a:cubicBezTo>
                  <a:pt x="2700" y="9043"/>
                  <a:pt x="3265" y="7415"/>
                  <a:pt x="4219" y="6086"/>
                </a:cubicBezTo>
                <a:lnTo>
                  <a:pt x="15514" y="17381"/>
                </a:lnTo>
                <a:cubicBezTo>
                  <a:pt x="14185" y="18335"/>
                  <a:pt x="12557" y="18900"/>
                  <a:pt x="10800" y="18900"/>
                </a:cubicBezTo>
                <a:cubicBezTo>
                  <a:pt x="6334" y="18900"/>
                  <a:pt x="2700" y="15266"/>
                  <a:pt x="2700" y="10800"/>
                </a:cubicBezTo>
                <a:close/>
                <a:moveTo>
                  <a:pt x="2700" y="10800"/>
                </a:moveTo>
              </a:path>
            </a:pathLst>
          </a:custGeom>
          <a:solidFill>
            <a:srgbClr val="FFFFFF"/>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19" name="Group 425"/>
          <p:cNvGrpSpPr>
            <a:grpSpLocks/>
          </p:cNvGrpSpPr>
          <p:nvPr/>
        </p:nvGrpSpPr>
        <p:grpSpPr bwMode="auto">
          <a:xfrm>
            <a:off x="7654410" y="4717473"/>
            <a:ext cx="342637" cy="264658"/>
            <a:chOff x="0" y="0"/>
            <a:chExt cx="572" cy="440"/>
          </a:xfrm>
          <a:solidFill>
            <a:srgbClr val="FFFFFF"/>
          </a:solidFill>
        </p:grpSpPr>
        <p:sp>
          <p:nvSpPr>
            <p:cNvPr id="20" name="AutoShape 422"/>
            <p:cNvSpPr>
              <a:spLocks/>
            </p:cNvSpPr>
            <p:nvPr/>
          </p:nvSpPr>
          <p:spPr bwMode="auto">
            <a:xfrm>
              <a:off x="56" y="0"/>
              <a:ext cx="450" cy="2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moveTo>
                    <a:pt x="19849" y="1896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1" name="AutoShape 423"/>
            <p:cNvSpPr>
              <a:spLocks/>
            </p:cNvSpPr>
            <p:nvPr/>
          </p:nvSpPr>
          <p:spPr bwMode="auto">
            <a:xfrm>
              <a:off x="0" y="328"/>
              <a:ext cx="572" cy="6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moveTo>
                    <a:pt x="8272" y="1489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2" name="AutoShape 424"/>
            <p:cNvSpPr>
              <a:spLocks/>
            </p:cNvSpPr>
            <p:nvPr/>
          </p:nvSpPr>
          <p:spPr bwMode="auto">
            <a:xfrm>
              <a:off x="0" y="416"/>
              <a:ext cx="572" cy="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690" y="21600"/>
                  </a:moveTo>
                  <a:cubicBezTo>
                    <a:pt x="1465" y="21600"/>
                    <a:pt x="20318" y="21600"/>
                    <a:pt x="20911" y="21600"/>
                  </a:cubicBezTo>
                  <a:cubicBezTo>
                    <a:pt x="21552" y="21600"/>
                    <a:pt x="21600" y="0"/>
                    <a:pt x="21600" y="0"/>
                  </a:cubicBezTo>
                  <a:lnTo>
                    <a:pt x="0" y="0"/>
                  </a:lnTo>
                  <a:cubicBezTo>
                    <a:pt x="0" y="0"/>
                    <a:pt x="18" y="21600"/>
                    <a:pt x="690" y="21600"/>
                  </a:cubicBezTo>
                  <a:close/>
                  <a:moveTo>
                    <a:pt x="69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25" name="AutoShape 125"/>
          <p:cNvSpPr>
            <a:spLocks/>
          </p:cNvSpPr>
          <p:nvPr/>
        </p:nvSpPr>
        <p:spPr bwMode="auto">
          <a:xfrm>
            <a:off x="9405975" y="5659157"/>
            <a:ext cx="257570" cy="345001"/>
          </a:xfrm>
          <a:custGeom>
            <a:avLst/>
            <a:gdLst>
              <a:gd name="T0" fmla="*/ 80181371 w 21600"/>
              <a:gd name="T1" fmla="*/ 0 h 21600"/>
              <a:gd name="T2" fmla="*/ 8780621 w 21600"/>
              <a:gd name="T3" fmla="*/ 0 h 21600"/>
              <a:gd name="T4" fmla="*/ 0 w 21600"/>
              <a:gd name="T5" fmla="*/ 21145316 h 21600"/>
              <a:gd name="T6" fmla="*/ 0 w 21600"/>
              <a:gd name="T7" fmla="*/ 265209799 h 21600"/>
              <a:gd name="T8" fmla="*/ 8780621 w 21600"/>
              <a:gd name="T9" fmla="*/ 286355233 h 21600"/>
              <a:gd name="T10" fmla="*/ 80181371 w 21600"/>
              <a:gd name="T11" fmla="*/ 286355233 h 21600"/>
              <a:gd name="T12" fmla="*/ 88962056 w 21600"/>
              <a:gd name="T13" fmla="*/ 265209799 h 21600"/>
              <a:gd name="T14" fmla="*/ 88962056 w 21600"/>
              <a:gd name="T15" fmla="*/ 21145316 h 21600"/>
              <a:gd name="T16" fmla="*/ 80181371 w 21600"/>
              <a:gd name="T17" fmla="*/ 0 h 21600"/>
              <a:gd name="T18" fmla="*/ 44765299 w 21600"/>
              <a:gd name="T19" fmla="*/ 277711807 h 21600"/>
              <a:gd name="T20" fmla="*/ 41824542 w 21600"/>
              <a:gd name="T21" fmla="*/ 270632433 h 21600"/>
              <a:gd name="T22" fmla="*/ 44765299 w 21600"/>
              <a:gd name="T23" fmla="*/ 263553059 h 21600"/>
              <a:gd name="T24" fmla="*/ 47706056 w 21600"/>
              <a:gd name="T25" fmla="*/ 270632433 h 21600"/>
              <a:gd name="T26" fmla="*/ 44765299 w 21600"/>
              <a:gd name="T27" fmla="*/ 277711807 h 21600"/>
              <a:gd name="T28" fmla="*/ 75753841 w 21600"/>
              <a:gd name="T29" fmla="*/ 254564889 h 21600"/>
              <a:gd name="T30" fmla="*/ 13208215 w 21600"/>
              <a:gd name="T31" fmla="*/ 254564889 h 21600"/>
              <a:gd name="T32" fmla="*/ 13208215 w 21600"/>
              <a:gd name="T33" fmla="*/ 31790345 h 21600"/>
              <a:gd name="T34" fmla="*/ 75753841 w 21600"/>
              <a:gd name="T35" fmla="*/ 31790345 h 21600"/>
              <a:gd name="T36" fmla="*/ 75753841 w 21600"/>
              <a:gd name="T37" fmla="*/ 254564889 h 21600"/>
              <a:gd name="T38" fmla="*/ 75753841 w 21600"/>
              <a:gd name="T39" fmla="*/ 254564889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19468" y="0"/>
                </a:moveTo>
                <a:lnTo>
                  <a:pt x="2132" y="0"/>
                </a:lnTo>
                <a:cubicBezTo>
                  <a:pt x="955" y="0"/>
                  <a:pt x="0" y="714"/>
                  <a:pt x="0" y="1595"/>
                </a:cubicBezTo>
                <a:lnTo>
                  <a:pt x="0" y="20005"/>
                </a:lnTo>
                <a:cubicBezTo>
                  <a:pt x="0" y="20886"/>
                  <a:pt x="955" y="21600"/>
                  <a:pt x="2132" y="21600"/>
                </a:cubicBezTo>
                <a:lnTo>
                  <a:pt x="19468" y="21600"/>
                </a:lnTo>
                <a:cubicBezTo>
                  <a:pt x="20646" y="21600"/>
                  <a:pt x="21600" y="20886"/>
                  <a:pt x="21600" y="20005"/>
                </a:cubicBezTo>
                <a:lnTo>
                  <a:pt x="21600" y="1595"/>
                </a:lnTo>
                <a:cubicBezTo>
                  <a:pt x="21600" y="714"/>
                  <a:pt x="20645" y="0"/>
                  <a:pt x="19468" y="0"/>
                </a:cubicBezTo>
                <a:close/>
                <a:moveTo>
                  <a:pt x="10869" y="20948"/>
                </a:moveTo>
                <a:cubicBezTo>
                  <a:pt x="10474" y="20948"/>
                  <a:pt x="10155" y="20709"/>
                  <a:pt x="10155" y="20414"/>
                </a:cubicBezTo>
                <a:cubicBezTo>
                  <a:pt x="10155" y="20119"/>
                  <a:pt x="10474" y="19880"/>
                  <a:pt x="10869" y="19880"/>
                </a:cubicBezTo>
                <a:cubicBezTo>
                  <a:pt x="11263" y="19880"/>
                  <a:pt x="11583" y="20119"/>
                  <a:pt x="11583" y="20414"/>
                </a:cubicBezTo>
                <a:cubicBezTo>
                  <a:pt x="11583" y="20709"/>
                  <a:pt x="11263" y="20948"/>
                  <a:pt x="10869" y="20948"/>
                </a:cubicBezTo>
                <a:close/>
                <a:moveTo>
                  <a:pt x="18393" y="19202"/>
                </a:moveTo>
                <a:lnTo>
                  <a:pt x="3207" y="19202"/>
                </a:lnTo>
                <a:lnTo>
                  <a:pt x="3207" y="2398"/>
                </a:lnTo>
                <a:lnTo>
                  <a:pt x="18393" y="2398"/>
                </a:lnTo>
                <a:lnTo>
                  <a:pt x="18393" y="19202"/>
                </a:lnTo>
                <a:close/>
                <a:moveTo>
                  <a:pt x="18393" y="19202"/>
                </a:moveTo>
              </a:path>
            </a:pathLst>
          </a:custGeom>
          <a:solidFill>
            <a:srgbClr val="FFFFFF"/>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8" name="AutoShape 506"/>
          <p:cNvSpPr>
            <a:spLocks/>
          </p:cNvSpPr>
          <p:nvPr/>
        </p:nvSpPr>
        <p:spPr bwMode="auto">
          <a:xfrm>
            <a:off x="11073698" y="4687956"/>
            <a:ext cx="319007" cy="347364"/>
          </a:xfrm>
          <a:custGeom>
            <a:avLst/>
            <a:gdLst>
              <a:gd name="T0" fmla="*/ 209326746 w 21600"/>
              <a:gd name="T1" fmla="*/ 65165170 h 21600"/>
              <a:gd name="T2" fmla="*/ 205789983 w 21600"/>
              <a:gd name="T3" fmla="*/ 22915879 h 21600"/>
              <a:gd name="T4" fmla="*/ 184624013 w 21600"/>
              <a:gd name="T5" fmla="*/ 0 h 21600"/>
              <a:gd name="T6" fmla="*/ 24702732 w 21600"/>
              <a:gd name="T7" fmla="*/ 0 h 21600"/>
              <a:gd name="T8" fmla="*/ 3536763 w 21600"/>
              <a:gd name="T9" fmla="*/ 22915879 h 21600"/>
              <a:gd name="T10" fmla="*/ 0 w 21600"/>
              <a:gd name="T11" fmla="*/ 64374491 h 21600"/>
              <a:gd name="T12" fmla="*/ 0 w 21600"/>
              <a:gd name="T13" fmla="*/ 253752444 h 21600"/>
              <a:gd name="T14" fmla="*/ 18277738 w 21600"/>
              <a:gd name="T15" fmla="*/ 253752444 h 21600"/>
              <a:gd name="T16" fmla="*/ 18277738 w 21600"/>
              <a:gd name="T17" fmla="*/ 273588828 h 21600"/>
              <a:gd name="T18" fmla="*/ 34189799 w 21600"/>
              <a:gd name="T19" fmla="*/ 294284053 h 21600"/>
              <a:gd name="T20" fmla="*/ 50112585 w 21600"/>
              <a:gd name="T21" fmla="*/ 273588828 h 21600"/>
              <a:gd name="T22" fmla="*/ 50112585 w 21600"/>
              <a:gd name="T23" fmla="*/ 253752444 h 21600"/>
              <a:gd name="T24" fmla="*/ 160387311 w 21600"/>
              <a:gd name="T25" fmla="*/ 253752444 h 21600"/>
              <a:gd name="T26" fmla="*/ 160387311 w 21600"/>
              <a:gd name="T27" fmla="*/ 273588828 h 21600"/>
              <a:gd name="T28" fmla="*/ 176299272 w 21600"/>
              <a:gd name="T29" fmla="*/ 294284053 h 21600"/>
              <a:gd name="T30" fmla="*/ 192222049 w 21600"/>
              <a:gd name="T31" fmla="*/ 273588828 h 21600"/>
              <a:gd name="T32" fmla="*/ 192222049 w 21600"/>
              <a:gd name="T33" fmla="*/ 253752444 h 21600"/>
              <a:gd name="T34" fmla="*/ 209326746 w 21600"/>
              <a:gd name="T35" fmla="*/ 253752444 h 21600"/>
              <a:gd name="T36" fmla="*/ 209326746 w 21600"/>
              <a:gd name="T37" fmla="*/ 65165170 h 21600"/>
              <a:gd name="T38" fmla="*/ 79931401 w 21600"/>
              <a:gd name="T39" fmla="*/ 16458066 h 21600"/>
              <a:gd name="T40" fmla="*/ 129986300 w 21600"/>
              <a:gd name="T41" fmla="*/ 16458066 h 21600"/>
              <a:gd name="T42" fmla="*/ 136779465 w 21600"/>
              <a:gd name="T43" fmla="*/ 25286761 h 21600"/>
              <a:gd name="T44" fmla="*/ 129986300 w 21600"/>
              <a:gd name="T45" fmla="*/ 34129231 h 21600"/>
              <a:gd name="T46" fmla="*/ 79931401 w 21600"/>
              <a:gd name="T47" fmla="*/ 34129231 h 21600"/>
              <a:gd name="T48" fmla="*/ 73128394 w 21600"/>
              <a:gd name="T49" fmla="*/ 25286761 h 21600"/>
              <a:gd name="T50" fmla="*/ 79931401 w 21600"/>
              <a:gd name="T51" fmla="*/ 16458066 h 21600"/>
              <a:gd name="T52" fmla="*/ 25943113 w 21600"/>
              <a:gd name="T53" fmla="*/ 68571265 h 21600"/>
              <a:gd name="T54" fmla="*/ 37426704 w 21600"/>
              <a:gd name="T55" fmla="*/ 53652898 h 21600"/>
              <a:gd name="T56" fmla="*/ 172490998 w 21600"/>
              <a:gd name="T57" fmla="*/ 53652898 h 21600"/>
              <a:gd name="T58" fmla="*/ 183965728 w 21600"/>
              <a:gd name="T59" fmla="*/ 68571265 h 21600"/>
              <a:gd name="T60" fmla="*/ 187502492 w 21600"/>
              <a:gd name="T61" fmla="*/ 159840258 h 21600"/>
              <a:gd name="T62" fmla="*/ 176028743 w 21600"/>
              <a:gd name="T63" fmla="*/ 174772400 h 21600"/>
              <a:gd name="T64" fmla="*/ 33889841 w 21600"/>
              <a:gd name="T65" fmla="*/ 174772400 h 21600"/>
              <a:gd name="T66" fmla="*/ 22405367 w 21600"/>
              <a:gd name="T67" fmla="*/ 159840258 h 21600"/>
              <a:gd name="T68" fmla="*/ 25943113 w 21600"/>
              <a:gd name="T69" fmla="*/ 68571265 h 21600"/>
              <a:gd name="T70" fmla="*/ 50112585 w 21600"/>
              <a:gd name="T71" fmla="*/ 228125211 h 21600"/>
              <a:gd name="T72" fmla="*/ 38027303 w 21600"/>
              <a:gd name="T73" fmla="*/ 235277992 h 21600"/>
              <a:gd name="T74" fmla="*/ 21853593 w 21600"/>
              <a:gd name="T75" fmla="*/ 214691205 h 21600"/>
              <a:gd name="T76" fmla="*/ 21814511 w 21600"/>
              <a:gd name="T77" fmla="*/ 214200624 h 21600"/>
              <a:gd name="T78" fmla="*/ 38017560 w 21600"/>
              <a:gd name="T79" fmla="*/ 193137258 h 21600"/>
              <a:gd name="T80" fmla="*/ 54241186 w 21600"/>
              <a:gd name="T81" fmla="*/ 214200624 h 21600"/>
              <a:gd name="T82" fmla="*/ 50112585 w 21600"/>
              <a:gd name="T83" fmla="*/ 228125211 h 21600"/>
              <a:gd name="T84" fmla="*/ 173062357 w 21600"/>
              <a:gd name="T85" fmla="*/ 235277992 h 21600"/>
              <a:gd name="T86" fmla="*/ 160415568 w 21600"/>
              <a:gd name="T87" fmla="*/ 227238701 h 21600"/>
              <a:gd name="T88" fmla="*/ 156849555 w 21600"/>
              <a:gd name="T89" fmla="*/ 214200624 h 21600"/>
              <a:gd name="T90" fmla="*/ 173062357 w 21600"/>
              <a:gd name="T91" fmla="*/ 193137258 h 21600"/>
              <a:gd name="T92" fmla="*/ 189276241 w 21600"/>
              <a:gd name="T93" fmla="*/ 214200624 h 21600"/>
              <a:gd name="T94" fmla="*/ 189178580 w 21600"/>
              <a:gd name="T95" fmla="*/ 215508386 h 21600"/>
              <a:gd name="T96" fmla="*/ 173062357 w 21600"/>
              <a:gd name="T97" fmla="*/ 235277992 h 21600"/>
              <a:gd name="T98" fmla="*/ 173062357 w 21600"/>
              <a:gd name="T99" fmla="*/ 235277992 h 216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0" h="21600">
                <a:moveTo>
                  <a:pt x="21600" y="4783"/>
                </a:moveTo>
                <a:lnTo>
                  <a:pt x="21235" y="1682"/>
                </a:lnTo>
                <a:cubicBezTo>
                  <a:pt x="21235" y="753"/>
                  <a:pt x="20056" y="0"/>
                  <a:pt x="19051" y="0"/>
                </a:cubicBezTo>
                <a:lnTo>
                  <a:pt x="2549" y="0"/>
                </a:lnTo>
                <a:cubicBezTo>
                  <a:pt x="1544" y="0"/>
                  <a:pt x="365" y="753"/>
                  <a:pt x="365" y="1682"/>
                </a:cubicBezTo>
                <a:lnTo>
                  <a:pt x="0" y="4725"/>
                </a:lnTo>
                <a:lnTo>
                  <a:pt x="0" y="18625"/>
                </a:lnTo>
                <a:lnTo>
                  <a:pt x="1886" y="18625"/>
                </a:lnTo>
                <a:lnTo>
                  <a:pt x="1886" y="20081"/>
                </a:lnTo>
                <a:cubicBezTo>
                  <a:pt x="1886" y="20919"/>
                  <a:pt x="2621" y="21600"/>
                  <a:pt x="3528" y="21600"/>
                </a:cubicBezTo>
                <a:cubicBezTo>
                  <a:pt x="4436" y="21600"/>
                  <a:pt x="5171" y="20919"/>
                  <a:pt x="5171" y="20081"/>
                </a:cubicBezTo>
                <a:lnTo>
                  <a:pt x="5171" y="18625"/>
                </a:lnTo>
                <a:lnTo>
                  <a:pt x="16550" y="18625"/>
                </a:lnTo>
                <a:lnTo>
                  <a:pt x="16550" y="20081"/>
                </a:lnTo>
                <a:cubicBezTo>
                  <a:pt x="16550" y="20919"/>
                  <a:pt x="17285" y="21600"/>
                  <a:pt x="18192" y="21600"/>
                </a:cubicBezTo>
                <a:cubicBezTo>
                  <a:pt x="19100" y="21600"/>
                  <a:pt x="19835" y="20919"/>
                  <a:pt x="19835" y="20081"/>
                </a:cubicBezTo>
                <a:lnTo>
                  <a:pt x="19835" y="18625"/>
                </a:lnTo>
                <a:lnTo>
                  <a:pt x="21600" y="18625"/>
                </a:lnTo>
                <a:lnTo>
                  <a:pt x="21600" y="4783"/>
                </a:lnTo>
                <a:close/>
                <a:moveTo>
                  <a:pt x="8248" y="1208"/>
                </a:moveTo>
                <a:lnTo>
                  <a:pt x="13413" y="1208"/>
                </a:lnTo>
                <a:cubicBezTo>
                  <a:pt x="13801" y="1208"/>
                  <a:pt x="14114" y="1499"/>
                  <a:pt x="14114" y="1856"/>
                </a:cubicBezTo>
                <a:cubicBezTo>
                  <a:pt x="14114" y="2214"/>
                  <a:pt x="13801" y="2505"/>
                  <a:pt x="13413" y="2505"/>
                </a:cubicBezTo>
                <a:lnTo>
                  <a:pt x="8248" y="2505"/>
                </a:lnTo>
                <a:cubicBezTo>
                  <a:pt x="7860" y="2505"/>
                  <a:pt x="7546" y="2214"/>
                  <a:pt x="7546" y="1856"/>
                </a:cubicBezTo>
                <a:cubicBezTo>
                  <a:pt x="7546" y="1499"/>
                  <a:pt x="7860" y="1208"/>
                  <a:pt x="8248" y="1208"/>
                </a:cubicBezTo>
                <a:close/>
                <a:moveTo>
                  <a:pt x="2677" y="5033"/>
                </a:moveTo>
                <a:cubicBezTo>
                  <a:pt x="2677" y="4428"/>
                  <a:pt x="3208" y="3938"/>
                  <a:pt x="3862" y="3938"/>
                </a:cubicBezTo>
                <a:lnTo>
                  <a:pt x="17799" y="3938"/>
                </a:lnTo>
                <a:cubicBezTo>
                  <a:pt x="18453" y="3938"/>
                  <a:pt x="18983" y="4428"/>
                  <a:pt x="18983" y="5033"/>
                </a:cubicBezTo>
                <a:lnTo>
                  <a:pt x="19348" y="11732"/>
                </a:lnTo>
                <a:cubicBezTo>
                  <a:pt x="19348" y="12338"/>
                  <a:pt x="18818" y="12828"/>
                  <a:pt x="18164" y="12828"/>
                </a:cubicBezTo>
                <a:lnTo>
                  <a:pt x="3497" y="12828"/>
                </a:lnTo>
                <a:cubicBezTo>
                  <a:pt x="2842" y="12828"/>
                  <a:pt x="2312" y="12338"/>
                  <a:pt x="2312" y="11732"/>
                </a:cubicBezTo>
                <a:lnTo>
                  <a:pt x="2677" y="5033"/>
                </a:lnTo>
                <a:close/>
                <a:moveTo>
                  <a:pt x="5171" y="16744"/>
                </a:moveTo>
                <a:cubicBezTo>
                  <a:pt x="4865" y="17063"/>
                  <a:pt x="4422" y="17269"/>
                  <a:pt x="3924" y="17269"/>
                </a:cubicBezTo>
                <a:cubicBezTo>
                  <a:pt x="3013" y="17269"/>
                  <a:pt x="2276" y="16595"/>
                  <a:pt x="2255" y="15758"/>
                </a:cubicBezTo>
                <a:cubicBezTo>
                  <a:pt x="2254" y="15746"/>
                  <a:pt x="2251" y="15734"/>
                  <a:pt x="2251" y="15722"/>
                </a:cubicBezTo>
                <a:cubicBezTo>
                  <a:pt x="2251" y="14867"/>
                  <a:pt x="2999" y="14176"/>
                  <a:pt x="3923" y="14176"/>
                </a:cubicBezTo>
                <a:cubicBezTo>
                  <a:pt x="4848" y="14176"/>
                  <a:pt x="5597" y="14868"/>
                  <a:pt x="5597" y="15722"/>
                </a:cubicBezTo>
                <a:cubicBezTo>
                  <a:pt x="5598" y="16115"/>
                  <a:pt x="5434" y="16470"/>
                  <a:pt x="5171" y="16744"/>
                </a:cubicBezTo>
                <a:close/>
                <a:moveTo>
                  <a:pt x="17858" y="17269"/>
                </a:moveTo>
                <a:cubicBezTo>
                  <a:pt x="17327" y="17269"/>
                  <a:pt x="16859" y="17036"/>
                  <a:pt x="16553" y="16679"/>
                </a:cubicBezTo>
                <a:cubicBezTo>
                  <a:pt x="16326" y="16415"/>
                  <a:pt x="16185" y="16085"/>
                  <a:pt x="16185" y="15722"/>
                </a:cubicBezTo>
                <a:cubicBezTo>
                  <a:pt x="16185" y="14868"/>
                  <a:pt x="16934" y="14176"/>
                  <a:pt x="17858" y="14176"/>
                </a:cubicBezTo>
                <a:cubicBezTo>
                  <a:pt x="18782" y="14176"/>
                  <a:pt x="19531" y="14868"/>
                  <a:pt x="19531" y="15722"/>
                </a:cubicBezTo>
                <a:cubicBezTo>
                  <a:pt x="19531" y="15755"/>
                  <a:pt x="19523" y="15786"/>
                  <a:pt x="19521" y="15818"/>
                </a:cubicBezTo>
                <a:cubicBezTo>
                  <a:pt x="19466" y="16627"/>
                  <a:pt x="18746" y="17269"/>
                  <a:pt x="17858" y="17269"/>
                </a:cubicBezTo>
                <a:close/>
                <a:moveTo>
                  <a:pt x="17858" y="17269"/>
                </a:moveTo>
              </a:path>
            </a:pathLst>
          </a:custGeom>
          <a:solidFill>
            <a:schemeClr val="bg1"/>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1" name="AutoShape 129"/>
          <p:cNvSpPr>
            <a:spLocks/>
          </p:cNvSpPr>
          <p:nvPr/>
        </p:nvSpPr>
        <p:spPr bwMode="auto">
          <a:xfrm>
            <a:off x="11047704" y="2932233"/>
            <a:ext cx="345001" cy="345001"/>
          </a:xfrm>
          <a:custGeom>
            <a:avLst/>
            <a:gdLst>
              <a:gd name="T0" fmla="*/ 193886301 w 21600"/>
              <a:gd name="T1" fmla="*/ 72649219 h 21600"/>
              <a:gd name="T2" fmla="*/ 193886301 w 21600"/>
              <a:gd name="T3" fmla="*/ 0 h 21600"/>
              <a:gd name="T4" fmla="*/ 0 w 21600"/>
              <a:gd name="T5" fmla="*/ 0 h 21600"/>
              <a:gd name="T6" fmla="*/ 0 w 21600"/>
              <a:gd name="T7" fmla="*/ 193886301 h 21600"/>
              <a:gd name="T8" fmla="*/ 72649219 w 21600"/>
              <a:gd name="T9" fmla="*/ 193886301 h 21600"/>
              <a:gd name="T10" fmla="*/ 178971547 w 21600"/>
              <a:gd name="T11" fmla="*/ 286355233 h 21600"/>
              <a:gd name="T12" fmla="*/ 286355233 w 21600"/>
              <a:gd name="T13" fmla="*/ 178971547 h 21600"/>
              <a:gd name="T14" fmla="*/ 193886301 w 21600"/>
              <a:gd name="T15" fmla="*/ 72649219 h 21600"/>
              <a:gd name="T16" fmla="*/ 71986933 w 21600"/>
              <a:gd name="T17" fmla="*/ 170022876 h 21600"/>
              <a:gd name="T18" fmla="*/ 23863425 w 21600"/>
              <a:gd name="T19" fmla="*/ 170022876 h 21600"/>
              <a:gd name="T20" fmla="*/ 23863425 w 21600"/>
              <a:gd name="T21" fmla="*/ 23863425 h 21600"/>
              <a:gd name="T22" fmla="*/ 170022876 w 21600"/>
              <a:gd name="T23" fmla="*/ 23863425 h 21600"/>
              <a:gd name="T24" fmla="*/ 170022876 w 21600"/>
              <a:gd name="T25" fmla="*/ 71986933 h 21600"/>
              <a:gd name="T26" fmla="*/ 71986933 w 21600"/>
              <a:gd name="T27" fmla="*/ 170022876 h 21600"/>
              <a:gd name="T28" fmla="*/ 178971547 w 21600"/>
              <a:gd name="T29" fmla="*/ 262491808 h 21600"/>
              <a:gd name="T30" fmla="*/ 96857260 w 21600"/>
              <a:gd name="T31" fmla="*/ 193886301 h 21600"/>
              <a:gd name="T32" fmla="*/ 193886301 w 21600"/>
              <a:gd name="T33" fmla="*/ 193886301 h 21600"/>
              <a:gd name="T34" fmla="*/ 193886301 w 21600"/>
              <a:gd name="T35" fmla="*/ 96857260 h 21600"/>
              <a:gd name="T36" fmla="*/ 262491808 w 21600"/>
              <a:gd name="T37" fmla="*/ 178971547 h 21600"/>
              <a:gd name="T38" fmla="*/ 178971547 w 21600"/>
              <a:gd name="T39" fmla="*/ 262491808 h 21600"/>
              <a:gd name="T40" fmla="*/ 178971547 w 21600"/>
              <a:gd name="T41" fmla="*/ 262491808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4625" y="5480"/>
                </a:moveTo>
                <a:lnTo>
                  <a:pt x="14625" y="0"/>
                </a:lnTo>
                <a:lnTo>
                  <a:pt x="0" y="0"/>
                </a:lnTo>
                <a:lnTo>
                  <a:pt x="0" y="14625"/>
                </a:lnTo>
                <a:lnTo>
                  <a:pt x="5480" y="14625"/>
                </a:lnTo>
                <a:cubicBezTo>
                  <a:pt x="6028" y="18566"/>
                  <a:pt x="9409" y="21600"/>
                  <a:pt x="13500" y="21600"/>
                </a:cubicBezTo>
                <a:cubicBezTo>
                  <a:pt x="17974" y="21600"/>
                  <a:pt x="21600" y="17974"/>
                  <a:pt x="21600" y="13500"/>
                </a:cubicBezTo>
                <a:cubicBezTo>
                  <a:pt x="21600" y="9408"/>
                  <a:pt x="18566" y="6027"/>
                  <a:pt x="14625" y="5480"/>
                </a:cubicBezTo>
                <a:close/>
                <a:moveTo>
                  <a:pt x="5430" y="12825"/>
                </a:moveTo>
                <a:lnTo>
                  <a:pt x="1800" y="12825"/>
                </a:lnTo>
                <a:lnTo>
                  <a:pt x="1800" y="1800"/>
                </a:lnTo>
                <a:lnTo>
                  <a:pt x="12825" y="1800"/>
                </a:lnTo>
                <a:lnTo>
                  <a:pt x="12825" y="5430"/>
                </a:lnTo>
                <a:cubicBezTo>
                  <a:pt x="8891" y="5755"/>
                  <a:pt x="5755" y="8890"/>
                  <a:pt x="5430" y="12825"/>
                </a:cubicBezTo>
                <a:close/>
                <a:moveTo>
                  <a:pt x="13500" y="19800"/>
                </a:moveTo>
                <a:cubicBezTo>
                  <a:pt x="10411" y="19800"/>
                  <a:pt x="7839" y="17563"/>
                  <a:pt x="7306" y="14625"/>
                </a:cubicBezTo>
                <a:lnTo>
                  <a:pt x="14625" y="14625"/>
                </a:lnTo>
                <a:lnTo>
                  <a:pt x="14625" y="7306"/>
                </a:lnTo>
                <a:cubicBezTo>
                  <a:pt x="17563" y="7838"/>
                  <a:pt x="19800" y="10410"/>
                  <a:pt x="19800" y="13500"/>
                </a:cubicBezTo>
                <a:cubicBezTo>
                  <a:pt x="19800" y="16974"/>
                  <a:pt x="16974" y="19800"/>
                  <a:pt x="13500" y="19800"/>
                </a:cubicBezTo>
                <a:close/>
                <a:moveTo>
                  <a:pt x="13500" y="19800"/>
                </a:moveTo>
              </a:path>
            </a:pathLst>
          </a:custGeom>
          <a:solidFill>
            <a:srgbClr val="FFFFFF"/>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32" name="Group 3"/>
          <p:cNvGrpSpPr/>
          <p:nvPr/>
        </p:nvGrpSpPr>
        <p:grpSpPr>
          <a:xfrm>
            <a:off x="8245165" y="2627405"/>
            <a:ext cx="2552060" cy="2552060"/>
            <a:chOff x="5638800" y="2095500"/>
            <a:chExt cx="1714500" cy="1714500"/>
          </a:xfrm>
        </p:grpSpPr>
        <p:sp>
          <p:nvSpPr>
            <p:cNvPr id="33" name="Oval 17"/>
            <p:cNvSpPr/>
            <p:nvPr/>
          </p:nvSpPr>
          <p:spPr>
            <a:xfrm>
              <a:off x="5638800" y="2095500"/>
              <a:ext cx="1714500" cy="1714500"/>
            </a:xfrm>
            <a:prstGeom prst="ellipse">
              <a:avLst/>
            </a:prstGeom>
            <a:solidFill>
              <a:srgbClr val="E94F35">
                <a:alpha val="10000"/>
              </a:srgb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6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4" name="Oval 16"/>
            <p:cNvSpPr/>
            <p:nvPr/>
          </p:nvSpPr>
          <p:spPr>
            <a:xfrm>
              <a:off x="5981700" y="2438400"/>
              <a:ext cx="1028700" cy="1028700"/>
            </a:xfrm>
            <a:prstGeom prst="ellipse">
              <a:avLst/>
            </a:prstGeom>
            <a:solidFill>
              <a:srgbClr val="14C7BE"/>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600"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35" name="Group 35"/>
            <p:cNvGrpSpPr/>
            <p:nvPr/>
          </p:nvGrpSpPr>
          <p:grpSpPr>
            <a:xfrm>
              <a:off x="6056329" y="2749550"/>
              <a:ext cx="879869" cy="477514"/>
              <a:chOff x="6056329" y="2749550"/>
              <a:chExt cx="879869" cy="477514"/>
            </a:xfrm>
          </p:grpSpPr>
          <p:sp>
            <p:nvSpPr>
              <p:cNvPr id="36" name="TextBox 33"/>
              <p:cNvSpPr txBox="1"/>
              <p:nvPr/>
            </p:nvSpPr>
            <p:spPr>
              <a:xfrm>
                <a:off x="6056329" y="2749550"/>
                <a:ext cx="879869" cy="254632"/>
              </a:xfrm>
              <a:prstGeom prst="rect">
                <a:avLst/>
              </a:prstGeom>
              <a:noFill/>
            </p:spPr>
            <p:txBody>
              <a:bodyPr wrap="square" lIns="0" tIns="0" rIns="0" bIns="0" rtlCol="0">
                <a:noAutofit/>
              </a:bodyPr>
              <a:lstStyle/>
              <a:p>
                <a:pPr algn="ctr"/>
                <a:r>
                  <a:rPr lang="en-US" altLang="ko-KR" sz="3200" b="1" dirty="0" smtClean="0">
                    <a:latin typeface="Open Sans Light" panose="020B0306030504020204" pitchFamily="34" charset="0"/>
                    <a:ea typeface="Open Sans Light" panose="020B0306030504020204" pitchFamily="34" charset="0"/>
                    <a:cs typeface="Open Sans Light" panose="020B0306030504020204" pitchFamily="34" charset="0"/>
                  </a:rPr>
                  <a:t>2014</a:t>
                </a:r>
                <a:endParaRPr lang="ko-KR" altLang="en-US" sz="3200" b="1" dirty="0">
                  <a:latin typeface="Open Sans Light" panose="020B0306030504020204" pitchFamily="34" charset="0"/>
                  <a:cs typeface="Open Sans Light" panose="020B0306030504020204" pitchFamily="34" charset="0"/>
                </a:endParaRPr>
              </a:p>
            </p:txBody>
          </p:sp>
          <p:sp>
            <p:nvSpPr>
              <p:cNvPr id="37" name="TextBox 34"/>
              <p:cNvSpPr txBox="1"/>
              <p:nvPr/>
            </p:nvSpPr>
            <p:spPr>
              <a:xfrm>
                <a:off x="6056329" y="2972432"/>
                <a:ext cx="879869" cy="254632"/>
              </a:xfrm>
              <a:prstGeom prst="rect">
                <a:avLst/>
              </a:prstGeom>
              <a:noFill/>
            </p:spPr>
            <p:txBody>
              <a:bodyPr wrap="square" lIns="0" tIns="0" rIns="0" bIns="0" rtlCol="0">
                <a:noAutofit/>
              </a:bodyPr>
              <a:lstStyle/>
              <a:p>
                <a:pPr algn="ctr"/>
                <a:r>
                  <a:rPr lang="en-US" altLang="ko-KR" sz="1400" b="1" dirty="0" smtClean="0">
                    <a:latin typeface="Open Sans Light" panose="020B0306030504020204" pitchFamily="34" charset="0"/>
                    <a:ea typeface="Open Sans Light" panose="020B0306030504020204" pitchFamily="34" charset="0"/>
                    <a:cs typeface="Open Sans Light" panose="020B0306030504020204" pitchFamily="34" charset="0"/>
                  </a:rPr>
                  <a:t>Analysis</a:t>
                </a:r>
                <a:endParaRPr lang="ko-KR" altLang="en-US" sz="1400" b="1" dirty="0">
                  <a:latin typeface="Open Sans Light" panose="020B0306030504020204" pitchFamily="34" charset="0"/>
                  <a:cs typeface="Open Sans Light" panose="020B0306030504020204" pitchFamily="34" charset="0"/>
                </a:endParaRPr>
              </a:p>
            </p:txBody>
          </p:sp>
        </p:grpSp>
      </p:grpSp>
      <p:grpSp>
        <p:nvGrpSpPr>
          <p:cNvPr id="38" name="Group 36"/>
          <p:cNvGrpSpPr/>
          <p:nvPr/>
        </p:nvGrpSpPr>
        <p:grpSpPr>
          <a:xfrm>
            <a:off x="834740" y="2307125"/>
            <a:ext cx="2183429" cy="970109"/>
            <a:chOff x="603250" y="1398043"/>
            <a:chExt cx="1466850" cy="651729"/>
          </a:xfrm>
        </p:grpSpPr>
        <p:sp>
          <p:nvSpPr>
            <p:cNvPr id="39" name="Text Placeholder 2"/>
            <p:cNvSpPr txBox="1">
              <a:spLocks/>
            </p:cNvSpPr>
            <p:nvPr/>
          </p:nvSpPr>
          <p:spPr>
            <a:xfrm>
              <a:off x="603250" y="1398043"/>
              <a:ext cx="146685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Website Design</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0" name="Text Placeholder 8"/>
            <p:cNvSpPr txBox="1">
              <a:spLocks/>
            </p:cNvSpPr>
            <p:nvPr/>
          </p:nvSpPr>
          <p:spPr>
            <a:xfrm>
              <a:off x="603250" y="1601292"/>
              <a:ext cx="146685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t>
              </a:r>
              <a:endPar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41" name="Group 141"/>
          <p:cNvGrpSpPr>
            <a:grpSpLocks/>
          </p:cNvGrpSpPr>
          <p:nvPr/>
        </p:nvGrpSpPr>
        <p:grpSpPr bwMode="auto">
          <a:xfrm>
            <a:off x="487377" y="2413330"/>
            <a:ext cx="319007" cy="319007"/>
            <a:chOff x="0" y="0"/>
            <a:chExt cx="578" cy="578"/>
          </a:xfrm>
          <a:solidFill>
            <a:srgbClr val="14C7BE"/>
          </a:solidFill>
        </p:grpSpPr>
        <p:sp>
          <p:nvSpPr>
            <p:cNvPr id="42" name="AutoShape 135"/>
            <p:cNvSpPr>
              <a:spLocks/>
            </p:cNvSpPr>
            <p:nvPr/>
          </p:nvSpPr>
          <p:spPr bwMode="auto">
            <a:xfrm>
              <a:off x="296" y="0"/>
              <a:ext cx="282" cy="28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21600" y="8619"/>
                  </a:moveTo>
                  <a:lnTo>
                    <a:pt x="12977" y="0"/>
                  </a:lnTo>
                  <a:lnTo>
                    <a:pt x="6550" y="6423"/>
                  </a:lnTo>
                  <a:lnTo>
                    <a:pt x="2263" y="2140"/>
                  </a:lnTo>
                  <a:lnTo>
                    <a:pt x="0" y="21600"/>
                  </a:lnTo>
                  <a:lnTo>
                    <a:pt x="19498" y="19365"/>
                  </a:lnTo>
                  <a:lnTo>
                    <a:pt x="15172" y="15042"/>
                  </a:lnTo>
                  <a:lnTo>
                    <a:pt x="21600" y="8619"/>
                  </a:lnTo>
                  <a:close/>
                  <a:moveTo>
                    <a:pt x="21600" y="861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3" name="AutoShape 136"/>
            <p:cNvSpPr>
              <a:spLocks/>
            </p:cNvSpPr>
            <p:nvPr/>
          </p:nvSpPr>
          <p:spPr bwMode="auto">
            <a:xfrm>
              <a:off x="0" y="296"/>
              <a:ext cx="282" cy="28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6427" y="6559"/>
                  </a:moveTo>
                  <a:lnTo>
                    <a:pt x="0" y="12981"/>
                  </a:lnTo>
                  <a:lnTo>
                    <a:pt x="8624" y="21600"/>
                  </a:lnTo>
                  <a:lnTo>
                    <a:pt x="15051" y="15177"/>
                  </a:lnTo>
                  <a:lnTo>
                    <a:pt x="19336" y="19459"/>
                  </a:lnTo>
                  <a:lnTo>
                    <a:pt x="21600" y="0"/>
                  </a:lnTo>
                  <a:lnTo>
                    <a:pt x="2101" y="2235"/>
                  </a:lnTo>
                  <a:lnTo>
                    <a:pt x="6427" y="6559"/>
                  </a:lnTo>
                  <a:close/>
                  <a:moveTo>
                    <a:pt x="6427" y="655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4" name="AutoShape 137"/>
            <p:cNvSpPr>
              <a:spLocks/>
            </p:cNvSpPr>
            <p:nvPr/>
          </p:nvSpPr>
          <p:spPr bwMode="auto">
            <a:xfrm>
              <a:off x="104" y="216"/>
              <a:ext cx="152" cy="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366" y="0"/>
                  </a:moveTo>
                  <a:lnTo>
                    <a:pt x="0" y="15844"/>
                  </a:lnTo>
                  <a:lnTo>
                    <a:pt x="21600" y="21600"/>
                  </a:lnTo>
                  <a:lnTo>
                    <a:pt x="2366" y="0"/>
                  </a:lnTo>
                  <a:close/>
                  <a:moveTo>
                    <a:pt x="2366"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5" name="AutoShape 138"/>
            <p:cNvSpPr>
              <a:spLocks/>
            </p:cNvSpPr>
            <p:nvPr/>
          </p:nvSpPr>
          <p:spPr bwMode="auto">
            <a:xfrm>
              <a:off x="248" y="192"/>
              <a:ext cx="18" cy="5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0"/>
                  </a:moveTo>
                  <a:lnTo>
                    <a:pt x="0" y="1153"/>
                  </a:lnTo>
                  <a:lnTo>
                    <a:pt x="21600" y="21600"/>
                  </a:lnTo>
                  <a:lnTo>
                    <a:pt x="21600" y="0"/>
                  </a:lnTo>
                  <a:close/>
                  <a:moveTo>
                    <a:pt x="21600"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6" name="AutoShape 139"/>
            <p:cNvSpPr>
              <a:spLocks/>
            </p:cNvSpPr>
            <p:nvPr/>
          </p:nvSpPr>
          <p:spPr bwMode="auto">
            <a:xfrm>
              <a:off x="328" y="312"/>
              <a:ext cx="152" cy="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19233" y="21600"/>
                  </a:moveTo>
                  <a:lnTo>
                    <a:pt x="21600" y="5760"/>
                  </a:lnTo>
                  <a:lnTo>
                    <a:pt x="0" y="0"/>
                  </a:lnTo>
                  <a:lnTo>
                    <a:pt x="19233" y="21600"/>
                  </a:lnTo>
                  <a:close/>
                  <a:moveTo>
                    <a:pt x="19233"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7" name="AutoShape 140"/>
            <p:cNvSpPr>
              <a:spLocks/>
            </p:cNvSpPr>
            <p:nvPr/>
          </p:nvSpPr>
          <p:spPr bwMode="auto">
            <a:xfrm>
              <a:off x="320" y="320"/>
              <a:ext cx="18" cy="5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21600"/>
                  </a:moveTo>
                  <a:lnTo>
                    <a:pt x="21600" y="20444"/>
                  </a:lnTo>
                  <a:lnTo>
                    <a:pt x="0" y="0"/>
                  </a:lnTo>
                  <a:lnTo>
                    <a:pt x="0" y="21600"/>
                  </a:lnTo>
                  <a:close/>
                  <a:moveTo>
                    <a:pt x="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48" name="Group 46"/>
          <p:cNvGrpSpPr/>
          <p:nvPr/>
        </p:nvGrpSpPr>
        <p:grpSpPr>
          <a:xfrm>
            <a:off x="834740" y="3591981"/>
            <a:ext cx="2400826" cy="970109"/>
            <a:chOff x="603250" y="1398043"/>
            <a:chExt cx="1612900" cy="651729"/>
          </a:xfrm>
        </p:grpSpPr>
        <p:sp>
          <p:nvSpPr>
            <p:cNvPr id="49" name="Text Placeholder 2"/>
            <p:cNvSpPr txBox="1">
              <a:spLocks/>
            </p:cNvSpPr>
            <p:nvPr/>
          </p:nvSpPr>
          <p:spPr>
            <a:xfrm>
              <a:off x="603250" y="1398043"/>
              <a:ext cx="16129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Business Management</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0" name="Text Placeholder 8"/>
            <p:cNvSpPr txBox="1">
              <a:spLocks/>
            </p:cNvSpPr>
            <p:nvPr/>
          </p:nvSpPr>
          <p:spPr>
            <a:xfrm>
              <a:off x="603250" y="1601292"/>
              <a:ext cx="146685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t>
              </a:r>
              <a:endPar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51" name="Group 56"/>
          <p:cNvGrpSpPr/>
          <p:nvPr/>
        </p:nvGrpSpPr>
        <p:grpSpPr>
          <a:xfrm>
            <a:off x="834740" y="4876834"/>
            <a:ext cx="2183429" cy="970109"/>
            <a:chOff x="603250" y="1398043"/>
            <a:chExt cx="1466850" cy="651729"/>
          </a:xfrm>
        </p:grpSpPr>
        <p:sp>
          <p:nvSpPr>
            <p:cNvPr id="52" name="Text Placeholder 2"/>
            <p:cNvSpPr txBox="1">
              <a:spLocks/>
            </p:cNvSpPr>
            <p:nvPr/>
          </p:nvSpPr>
          <p:spPr>
            <a:xfrm>
              <a:off x="603250" y="1398043"/>
              <a:ext cx="146685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Creative Art</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3" name="Text Placeholder 8"/>
            <p:cNvSpPr txBox="1">
              <a:spLocks/>
            </p:cNvSpPr>
            <p:nvPr/>
          </p:nvSpPr>
          <p:spPr>
            <a:xfrm>
              <a:off x="603250" y="1601292"/>
              <a:ext cx="146685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t>
              </a:r>
              <a:endPar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54" name="AutoShape 129"/>
          <p:cNvSpPr>
            <a:spLocks/>
          </p:cNvSpPr>
          <p:nvPr/>
        </p:nvSpPr>
        <p:spPr bwMode="auto">
          <a:xfrm>
            <a:off x="489421" y="3743214"/>
            <a:ext cx="345001" cy="345001"/>
          </a:xfrm>
          <a:custGeom>
            <a:avLst/>
            <a:gdLst>
              <a:gd name="T0" fmla="*/ 193886301 w 21600"/>
              <a:gd name="T1" fmla="*/ 72649219 h 21600"/>
              <a:gd name="T2" fmla="*/ 193886301 w 21600"/>
              <a:gd name="T3" fmla="*/ 0 h 21600"/>
              <a:gd name="T4" fmla="*/ 0 w 21600"/>
              <a:gd name="T5" fmla="*/ 0 h 21600"/>
              <a:gd name="T6" fmla="*/ 0 w 21600"/>
              <a:gd name="T7" fmla="*/ 193886301 h 21600"/>
              <a:gd name="T8" fmla="*/ 72649219 w 21600"/>
              <a:gd name="T9" fmla="*/ 193886301 h 21600"/>
              <a:gd name="T10" fmla="*/ 178971547 w 21600"/>
              <a:gd name="T11" fmla="*/ 286355233 h 21600"/>
              <a:gd name="T12" fmla="*/ 286355233 w 21600"/>
              <a:gd name="T13" fmla="*/ 178971547 h 21600"/>
              <a:gd name="T14" fmla="*/ 193886301 w 21600"/>
              <a:gd name="T15" fmla="*/ 72649219 h 21600"/>
              <a:gd name="T16" fmla="*/ 71986933 w 21600"/>
              <a:gd name="T17" fmla="*/ 170022876 h 21600"/>
              <a:gd name="T18" fmla="*/ 23863425 w 21600"/>
              <a:gd name="T19" fmla="*/ 170022876 h 21600"/>
              <a:gd name="T20" fmla="*/ 23863425 w 21600"/>
              <a:gd name="T21" fmla="*/ 23863425 h 21600"/>
              <a:gd name="T22" fmla="*/ 170022876 w 21600"/>
              <a:gd name="T23" fmla="*/ 23863425 h 21600"/>
              <a:gd name="T24" fmla="*/ 170022876 w 21600"/>
              <a:gd name="T25" fmla="*/ 71986933 h 21600"/>
              <a:gd name="T26" fmla="*/ 71986933 w 21600"/>
              <a:gd name="T27" fmla="*/ 170022876 h 21600"/>
              <a:gd name="T28" fmla="*/ 178971547 w 21600"/>
              <a:gd name="T29" fmla="*/ 262491808 h 21600"/>
              <a:gd name="T30" fmla="*/ 96857260 w 21600"/>
              <a:gd name="T31" fmla="*/ 193886301 h 21600"/>
              <a:gd name="T32" fmla="*/ 193886301 w 21600"/>
              <a:gd name="T33" fmla="*/ 193886301 h 21600"/>
              <a:gd name="T34" fmla="*/ 193886301 w 21600"/>
              <a:gd name="T35" fmla="*/ 96857260 h 21600"/>
              <a:gd name="T36" fmla="*/ 262491808 w 21600"/>
              <a:gd name="T37" fmla="*/ 178971547 h 21600"/>
              <a:gd name="T38" fmla="*/ 178971547 w 21600"/>
              <a:gd name="T39" fmla="*/ 262491808 h 21600"/>
              <a:gd name="T40" fmla="*/ 178971547 w 21600"/>
              <a:gd name="T41" fmla="*/ 262491808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4625" y="5480"/>
                </a:moveTo>
                <a:lnTo>
                  <a:pt x="14625" y="0"/>
                </a:lnTo>
                <a:lnTo>
                  <a:pt x="0" y="0"/>
                </a:lnTo>
                <a:lnTo>
                  <a:pt x="0" y="14625"/>
                </a:lnTo>
                <a:lnTo>
                  <a:pt x="5480" y="14625"/>
                </a:lnTo>
                <a:cubicBezTo>
                  <a:pt x="6028" y="18566"/>
                  <a:pt x="9409" y="21600"/>
                  <a:pt x="13500" y="21600"/>
                </a:cubicBezTo>
                <a:cubicBezTo>
                  <a:pt x="17974" y="21600"/>
                  <a:pt x="21600" y="17974"/>
                  <a:pt x="21600" y="13500"/>
                </a:cubicBezTo>
                <a:cubicBezTo>
                  <a:pt x="21600" y="9408"/>
                  <a:pt x="18566" y="6027"/>
                  <a:pt x="14625" y="5480"/>
                </a:cubicBezTo>
                <a:close/>
                <a:moveTo>
                  <a:pt x="5430" y="12825"/>
                </a:moveTo>
                <a:lnTo>
                  <a:pt x="1800" y="12825"/>
                </a:lnTo>
                <a:lnTo>
                  <a:pt x="1800" y="1800"/>
                </a:lnTo>
                <a:lnTo>
                  <a:pt x="12825" y="1800"/>
                </a:lnTo>
                <a:lnTo>
                  <a:pt x="12825" y="5430"/>
                </a:lnTo>
                <a:cubicBezTo>
                  <a:pt x="8891" y="5755"/>
                  <a:pt x="5755" y="8890"/>
                  <a:pt x="5430" y="12825"/>
                </a:cubicBezTo>
                <a:close/>
                <a:moveTo>
                  <a:pt x="13500" y="19800"/>
                </a:moveTo>
                <a:cubicBezTo>
                  <a:pt x="10411" y="19800"/>
                  <a:pt x="7839" y="17563"/>
                  <a:pt x="7306" y="14625"/>
                </a:cubicBezTo>
                <a:lnTo>
                  <a:pt x="14625" y="14625"/>
                </a:lnTo>
                <a:lnTo>
                  <a:pt x="14625" y="7306"/>
                </a:lnTo>
                <a:cubicBezTo>
                  <a:pt x="17563" y="7838"/>
                  <a:pt x="19800" y="10410"/>
                  <a:pt x="19800" y="13500"/>
                </a:cubicBezTo>
                <a:cubicBezTo>
                  <a:pt x="19800" y="16974"/>
                  <a:pt x="16974" y="19800"/>
                  <a:pt x="13500" y="19800"/>
                </a:cubicBezTo>
                <a:close/>
                <a:moveTo>
                  <a:pt x="13500" y="19800"/>
                </a:moveTo>
              </a:path>
            </a:pathLst>
          </a:custGeom>
          <a:solidFill>
            <a:srgbClr val="14C7BE"/>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5" name="AutoShape 121"/>
          <p:cNvSpPr>
            <a:spLocks/>
          </p:cNvSpPr>
          <p:nvPr/>
        </p:nvSpPr>
        <p:spPr bwMode="auto">
          <a:xfrm>
            <a:off x="489739" y="4985606"/>
            <a:ext cx="316644" cy="316644"/>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77795181 w 21600"/>
              <a:gd name="T11" fmla="*/ 101597923 h 21600"/>
              <a:gd name="T12" fmla="*/ 163694596 w 21600"/>
              <a:gd name="T13" fmla="*/ 145669963 h 21600"/>
              <a:gd name="T14" fmla="*/ 57525016 w 21600"/>
              <a:gd name="T15" fmla="*/ 39500383 h 21600"/>
              <a:gd name="T16" fmla="*/ 101597923 w 21600"/>
              <a:gd name="T17" fmla="*/ 25399700 h 21600"/>
              <a:gd name="T18" fmla="*/ 177795181 w 21600"/>
              <a:gd name="T19" fmla="*/ 101597923 h 21600"/>
              <a:gd name="T20" fmla="*/ 25399700 w 21600"/>
              <a:gd name="T21" fmla="*/ 101597923 h 21600"/>
              <a:gd name="T22" fmla="*/ 39688546 w 21600"/>
              <a:gd name="T23" fmla="*/ 57251792 h 21600"/>
              <a:gd name="T24" fmla="*/ 145943088 w 21600"/>
              <a:gd name="T25" fmla="*/ 163506334 h 21600"/>
              <a:gd name="T26" fmla="*/ 101597923 w 21600"/>
              <a:gd name="T27" fmla="*/ 177795181 h 21600"/>
              <a:gd name="T28" fmla="*/ 25399700 w 21600"/>
              <a:gd name="T29" fmla="*/ 101597923 h 21600"/>
              <a:gd name="T30" fmla="*/ 25399700 w 21600"/>
              <a:gd name="T31" fmla="*/ 101597923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8900" y="10800"/>
                </a:moveTo>
                <a:cubicBezTo>
                  <a:pt x="18900" y="12545"/>
                  <a:pt x="18344" y="14162"/>
                  <a:pt x="17401" y="15485"/>
                </a:cubicBezTo>
                <a:lnTo>
                  <a:pt x="6115" y="4199"/>
                </a:lnTo>
                <a:cubicBezTo>
                  <a:pt x="7439" y="3256"/>
                  <a:pt x="9055" y="2700"/>
                  <a:pt x="10800" y="2700"/>
                </a:cubicBezTo>
                <a:cubicBezTo>
                  <a:pt x="15266" y="2700"/>
                  <a:pt x="18900" y="6334"/>
                  <a:pt x="18900" y="10800"/>
                </a:cubicBezTo>
                <a:close/>
                <a:moveTo>
                  <a:pt x="2700" y="10800"/>
                </a:moveTo>
                <a:cubicBezTo>
                  <a:pt x="2700" y="9043"/>
                  <a:pt x="3265" y="7415"/>
                  <a:pt x="4219" y="6086"/>
                </a:cubicBezTo>
                <a:lnTo>
                  <a:pt x="15514" y="17381"/>
                </a:lnTo>
                <a:cubicBezTo>
                  <a:pt x="14185" y="18335"/>
                  <a:pt x="12557" y="18900"/>
                  <a:pt x="10800" y="18900"/>
                </a:cubicBezTo>
                <a:cubicBezTo>
                  <a:pt x="6334" y="18900"/>
                  <a:pt x="2700" y="15266"/>
                  <a:pt x="2700" y="10800"/>
                </a:cubicBezTo>
                <a:close/>
                <a:moveTo>
                  <a:pt x="2700" y="10800"/>
                </a:moveTo>
              </a:path>
            </a:pathLst>
          </a:custGeom>
          <a:solidFill>
            <a:srgbClr val="14C7BE"/>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56" name="Group 68"/>
          <p:cNvGrpSpPr/>
          <p:nvPr/>
        </p:nvGrpSpPr>
        <p:grpSpPr>
          <a:xfrm>
            <a:off x="3958912" y="2307125"/>
            <a:ext cx="2183429" cy="970109"/>
            <a:chOff x="603250" y="1398043"/>
            <a:chExt cx="1466850" cy="651729"/>
          </a:xfrm>
        </p:grpSpPr>
        <p:sp>
          <p:nvSpPr>
            <p:cNvPr id="57" name="Text Placeholder 2"/>
            <p:cNvSpPr txBox="1">
              <a:spLocks/>
            </p:cNvSpPr>
            <p:nvPr/>
          </p:nvSpPr>
          <p:spPr>
            <a:xfrm>
              <a:off x="603250" y="1398043"/>
              <a:ext cx="146685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Sales Manager</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8" name="Text Placeholder 8"/>
            <p:cNvSpPr txBox="1">
              <a:spLocks/>
            </p:cNvSpPr>
            <p:nvPr/>
          </p:nvSpPr>
          <p:spPr>
            <a:xfrm>
              <a:off x="603250" y="1601292"/>
              <a:ext cx="146685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t>
              </a:r>
              <a:endPar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59" name="Group 78"/>
          <p:cNvGrpSpPr/>
          <p:nvPr/>
        </p:nvGrpSpPr>
        <p:grpSpPr>
          <a:xfrm>
            <a:off x="3958912" y="3591981"/>
            <a:ext cx="2183429" cy="970109"/>
            <a:chOff x="603250" y="1398043"/>
            <a:chExt cx="1466850" cy="651729"/>
          </a:xfrm>
        </p:grpSpPr>
        <p:sp>
          <p:nvSpPr>
            <p:cNvPr id="60" name="Text Placeholder 2"/>
            <p:cNvSpPr txBox="1">
              <a:spLocks/>
            </p:cNvSpPr>
            <p:nvPr/>
          </p:nvSpPr>
          <p:spPr>
            <a:xfrm>
              <a:off x="603250" y="1398043"/>
              <a:ext cx="146685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Recycle Product</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1" name="Text Placeholder 8"/>
            <p:cNvSpPr txBox="1">
              <a:spLocks/>
            </p:cNvSpPr>
            <p:nvPr/>
          </p:nvSpPr>
          <p:spPr>
            <a:xfrm>
              <a:off x="603250" y="1601292"/>
              <a:ext cx="146685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t>
              </a:r>
              <a:endPar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62" name="Group 81"/>
          <p:cNvGrpSpPr/>
          <p:nvPr/>
        </p:nvGrpSpPr>
        <p:grpSpPr>
          <a:xfrm>
            <a:off x="3958912" y="4876834"/>
            <a:ext cx="2183429" cy="970109"/>
            <a:chOff x="603250" y="1398043"/>
            <a:chExt cx="1466850" cy="651729"/>
          </a:xfrm>
        </p:grpSpPr>
        <p:sp>
          <p:nvSpPr>
            <p:cNvPr id="63" name="Text Placeholder 2"/>
            <p:cNvSpPr txBox="1">
              <a:spLocks/>
            </p:cNvSpPr>
            <p:nvPr/>
          </p:nvSpPr>
          <p:spPr>
            <a:xfrm>
              <a:off x="603250" y="1398043"/>
              <a:ext cx="146685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Data Analysis</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4" name="Text Placeholder 8"/>
            <p:cNvSpPr txBox="1">
              <a:spLocks/>
            </p:cNvSpPr>
            <p:nvPr/>
          </p:nvSpPr>
          <p:spPr>
            <a:xfrm>
              <a:off x="603250" y="1601292"/>
              <a:ext cx="146685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t>
              </a:r>
              <a:endPar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65" name="Group 425"/>
          <p:cNvGrpSpPr>
            <a:grpSpLocks/>
          </p:cNvGrpSpPr>
          <p:nvPr/>
        </p:nvGrpSpPr>
        <p:grpSpPr bwMode="auto">
          <a:xfrm>
            <a:off x="3616275" y="2451086"/>
            <a:ext cx="342637" cy="264658"/>
            <a:chOff x="0" y="0"/>
            <a:chExt cx="572" cy="440"/>
          </a:xfrm>
          <a:solidFill>
            <a:srgbClr val="14C7BE"/>
          </a:solidFill>
        </p:grpSpPr>
        <p:sp>
          <p:nvSpPr>
            <p:cNvPr id="66" name="AutoShape 422"/>
            <p:cNvSpPr>
              <a:spLocks/>
            </p:cNvSpPr>
            <p:nvPr/>
          </p:nvSpPr>
          <p:spPr bwMode="auto">
            <a:xfrm>
              <a:off x="56" y="0"/>
              <a:ext cx="450" cy="2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moveTo>
                    <a:pt x="19849" y="1896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7" name="AutoShape 423"/>
            <p:cNvSpPr>
              <a:spLocks/>
            </p:cNvSpPr>
            <p:nvPr/>
          </p:nvSpPr>
          <p:spPr bwMode="auto">
            <a:xfrm>
              <a:off x="0" y="328"/>
              <a:ext cx="572" cy="6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moveTo>
                    <a:pt x="8272" y="1489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8" name="AutoShape 424"/>
            <p:cNvSpPr>
              <a:spLocks/>
            </p:cNvSpPr>
            <p:nvPr/>
          </p:nvSpPr>
          <p:spPr bwMode="auto">
            <a:xfrm>
              <a:off x="0" y="416"/>
              <a:ext cx="572" cy="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690" y="21600"/>
                  </a:moveTo>
                  <a:cubicBezTo>
                    <a:pt x="1465" y="21600"/>
                    <a:pt x="20318" y="21600"/>
                    <a:pt x="20911" y="21600"/>
                  </a:cubicBezTo>
                  <a:cubicBezTo>
                    <a:pt x="21552" y="21600"/>
                    <a:pt x="21600" y="0"/>
                    <a:pt x="21600" y="0"/>
                  </a:cubicBezTo>
                  <a:lnTo>
                    <a:pt x="0" y="0"/>
                  </a:lnTo>
                  <a:cubicBezTo>
                    <a:pt x="0" y="0"/>
                    <a:pt x="18" y="21600"/>
                    <a:pt x="690" y="21600"/>
                  </a:cubicBezTo>
                  <a:close/>
                  <a:moveTo>
                    <a:pt x="69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69" name="AutoShape 125"/>
          <p:cNvSpPr>
            <a:spLocks/>
          </p:cNvSpPr>
          <p:nvPr/>
        </p:nvSpPr>
        <p:spPr bwMode="auto">
          <a:xfrm>
            <a:off x="3661807" y="3712567"/>
            <a:ext cx="257570" cy="345001"/>
          </a:xfrm>
          <a:custGeom>
            <a:avLst/>
            <a:gdLst>
              <a:gd name="T0" fmla="*/ 80181371 w 21600"/>
              <a:gd name="T1" fmla="*/ 0 h 21600"/>
              <a:gd name="T2" fmla="*/ 8780621 w 21600"/>
              <a:gd name="T3" fmla="*/ 0 h 21600"/>
              <a:gd name="T4" fmla="*/ 0 w 21600"/>
              <a:gd name="T5" fmla="*/ 21145316 h 21600"/>
              <a:gd name="T6" fmla="*/ 0 w 21600"/>
              <a:gd name="T7" fmla="*/ 265209799 h 21600"/>
              <a:gd name="T8" fmla="*/ 8780621 w 21600"/>
              <a:gd name="T9" fmla="*/ 286355233 h 21600"/>
              <a:gd name="T10" fmla="*/ 80181371 w 21600"/>
              <a:gd name="T11" fmla="*/ 286355233 h 21600"/>
              <a:gd name="T12" fmla="*/ 88962056 w 21600"/>
              <a:gd name="T13" fmla="*/ 265209799 h 21600"/>
              <a:gd name="T14" fmla="*/ 88962056 w 21600"/>
              <a:gd name="T15" fmla="*/ 21145316 h 21600"/>
              <a:gd name="T16" fmla="*/ 80181371 w 21600"/>
              <a:gd name="T17" fmla="*/ 0 h 21600"/>
              <a:gd name="T18" fmla="*/ 44765299 w 21600"/>
              <a:gd name="T19" fmla="*/ 277711807 h 21600"/>
              <a:gd name="T20" fmla="*/ 41824542 w 21600"/>
              <a:gd name="T21" fmla="*/ 270632433 h 21600"/>
              <a:gd name="T22" fmla="*/ 44765299 w 21600"/>
              <a:gd name="T23" fmla="*/ 263553059 h 21600"/>
              <a:gd name="T24" fmla="*/ 47706056 w 21600"/>
              <a:gd name="T25" fmla="*/ 270632433 h 21600"/>
              <a:gd name="T26" fmla="*/ 44765299 w 21600"/>
              <a:gd name="T27" fmla="*/ 277711807 h 21600"/>
              <a:gd name="T28" fmla="*/ 75753841 w 21600"/>
              <a:gd name="T29" fmla="*/ 254564889 h 21600"/>
              <a:gd name="T30" fmla="*/ 13208215 w 21600"/>
              <a:gd name="T31" fmla="*/ 254564889 h 21600"/>
              <a:gd name="T32" fmla="*/ 13208215 w 21600"/>
              <a:gd name="T33" fmla="*/ 31790345 h 21600"/>
              <a:gd name="T34" fmla="*/ 75753841 w 21600"/>
              <a:gd name="T35" fmla="*/ 31790345 h 21600"/>
              <a:gd name="T36" fmla="*/ 75753841 w 21600"/>
              <a:gd name="T37" fmla="*/ 254564889 h 21600"/>
              <a:gd name="T38" fmla="*/ 75753841 w 21600"/>
              <a:gd name="T39" fmla="*/ 254564889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19468" y="0"/>
                </a:moveTo>
                <a:lnTo>
                  <a:pt x="2132" y="0"/>
                </a:lnTo>
                <a:cubicBezTo>
                  <a:pt x="955" y="0"/>
                  <a:pt x="0" y="714"/>
                  <a:pt x="0" y="1595"/>
                </a:cubicBezTo>
                <a:lnTo>
                  <a:pt x="0" y="20005"/>
                </a:lnTo>
                <a:cubicBezTo>
                  <a:pt x="0" y="20886"/>
                  <a:pt x="955" y="21600"/>
                  <a:pt x="2132" y="21600"/>
                </a:cubicBezTo>
                <a:lnTo>
                  <a:pt x="19468" y="21600"/>
                </a:lnTo>
                <a:cubicBezTo>
                  <a:pt x="20646" y="21600"/>
                  <a:pt x="21600" y="20886"/>
                  <a:pt x="21600" y="20005"/>
                </a:cubicBezTo>
                <a:lnTo>
                  <a:pt x="21600" y="1595"/>
                </a:lnTo>
                <a:cubicBezTo>
                  <a:pt x="21600" y="714"/>
                  <a:pt x="20645" y="0"/>
                  <a:pt x="19468" y="0"/>
                </a:cubicBezTo>
                <a:close/>
                <a:moveTo>
                  <a:pt x="10869" y="20948"/>
                </a:moveTo>
                <a:cubicBezTo>
                  <a:pt x="10474" y="20948"/>
                  <a:pt x="10155" y="20709"/>
                  <a:pt x="10155" y="20414"/>
                </a:cubicBezTo>
                <a:cubicBezTo>
                  <a:pt x="10155" y="20119"/>
                  <a:pt x="10474" y="19880"/>
                  <a:pt x="10869" y="19880"/>
                </a:cubicBezTo>
                <a:cubicBezTo>
                  <a:pt x="11263" y="19880"/>
                  <a:pt x="11583" y="20119"/>
                  <a:pt x="11583" y="20414"/>
                </a:cubicBezTo>
                <a:cubicBezTo>
                  <a:pt x="11583" y="20709"/>
                  <a:pt x="11263" y="20948"/>
                  <a:pt x="10869" y="20948"/>
                </a:cubicBezTo>
                <a:close/>
                <a:moveTo>
                  <a:pt x="18393" y="19202"/>
                </a:moveTo>
                <a:lnTo>
                  <a:pt x="3207" y="19202"/>
                </a:lnTo>
                <a:lnTo>
                  <a:pt x="3207" y="2398"/>
                </a:lnTo>
                <a:lnTo>
                  <a:pt x="18393" y="2398"/>
                </a:lnTo>
                <a:lnTo>
                  <a:pt x="18393" y="19202"/>
                </a:lnTo>
                <a:close/>
                <a:moveTo>
                  <a:pt x="18393" y="19202"/>
                </a:moveTo>
              </a:path>
            </a:pathLst>
          </a:custGeom>
          <a:solidFill>
            <a:srgbClr val="14C7BE"/>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0" name="AutoShape 506"/>
          <p:cNvSpPr>
            <a:spLocks/>
          </p:cNvSpPr>
          <p:nvPr/>
        </p:nvSpPr>
        <p:spPr bwMode="auto">
          <a:xfrm>
            <a:off x="3633451" y="4999711"/>
            <a:ext cx="319007" cy="347364"/>
          </a:xfrm>
          <a:custGeom>
            <a:avLst/>
            <a:gdLst>
              <a:gd name="T0" fmla="*/ 209326746 w 21600"/>
              <a:gd name="T1" fmla="*/ 65165170 h 21600"/>
              <a:gd name="T2" fmla="*/ 205789983 w 21600"/>
              <a:gd name="T3" fmla="*/ 22915879 h 21600"/>
              <a:gd name="T4" fmla="*/ 184624013 w 21600"/>
              <a:gd name="T5" fmla="*/ 0 h 21600"/>
              <a:gd name="T6" fmla="*/ 24702732 w 21600"/>
              <a:gd name="T7" fmla="*/ 0 h 21600"/>
              <a:gd name="T8" fmla="*/ 3536763 w 21600"/>
              <a:gd name="T9" fmla="*/ 22915879 h 21600"/>
              <a:gd name="T10" fmla="*/ 0 w 21600"/>
              <a:gd name="T11" fmla="*/ 64374491 h 21600"/>
              <a:gd name="T12" fmla="*/ 0 w 21600"/>
              <a:gd name="T13" fmla="*/ 253752444 h 21600"/>
              <a:gd name="T14" fmla="*/ 18277738 w 21600"/>
              <a:gd name="T15" fmla="*/ 253752444 h 21600"/>
              <a:gd name="T16" fmla="*/ 18277738 w 21600"/>
              <a:gd name="T17" fmla="*/ 273588828 h 21600"/>
              <a:gd name="T18" fmla="*/ 34189799 w 21600"/>
              <a:gd name="T19" fmla="*/ 294284053 h 21600"/>
              <a:gd name="T20" fmla="*/ 50112585 w 21600"/>
              <a:gd name="T21" fmla="*/ 273588828 h 21600"/>
              <a:gd name="T22" fmla="*/ 50112585 w 21600"/>
              <a:gd name="T23" fmla="*/ 253752444 h 21600"/>
              <a:gd name="T24" fmla="*/ 160387311 w 21600"/>
              <a:gd name="T25" fmla="*/ 253752444 h 21600"/>
              <a:gd name="T26" fmla="*/ 160387311 w 21600"/>
              <a:gd name="T27" fmla="*/ 273588828 h 21600"/>
              <a:gd name="T28" fmla="*/ 176299272 w 21600"/>
              <a:gd name="T29" fmla="*/ 294284053 h 21600"/>
              <a:gd name="T30" fmla="*/ 192222049 w 21600"/>
              <a:gd name="T31" fmla="*/ 273588828 h 21600"/>
              <a:gd name="T32" fmla="*/ 192222049 w 21600"/>
              <a:gd name="T33" fmla="*/ 253752444 h 21600"/>
              <a:gd name="T34" fmla="*/ 209326746 w 21600"/>
              <a:gd name="T35" fmla="*/ 253752444 h 21600"/>
              <a:gd name="T36" fmla="*/ 209326746 w 21600"/>
              <a:gd name="T37" fmla="*/ 65165170 h 21600"/>
              <a:gd name="T38" fmla="*/ 79931401 w 21600"/>
              <a:gd name="T39" fmla="*/ 16458066 h 21600"/>
              <a:gd name="T40" fmla="*/ 129986300 w 21600"/>
              <a:gd name="T41" fmla="*/ 16458066 h 21600"/>
              <a:gd name="T42" fmla="*/ 136779465 w 21600"/>
              <a:gd name="T43" fmla="*/ 25286761 h 21600"/>
              <a:gd name="T44" fmla="*/ 129986300 w 21600"/>
              <a:gd name="T45" fmla="*/ 34129231 h 21600"/>
              <a:gd name="T46" fmla="*/ 79931401 w 21600"/>
              <a:gd name="T47" fmla="*/ 34129231 h 21600"/>
              <a:gd name="T48" fmla="*/ 73128394 w 21600"/>
              <a:gd name="T49" fmla="*/ 25286761 h 21600"/>
              <a:gd name="T50" fmla="*/ 79931401 w 21600"/>
              <a:gd name="T51" fmla="*/ 16458066 h 21600"/>
              <a:gd name="T52" fmla="*/ 25943113 w 21600"/>
              <a:gd name="T53" fmla="*/ 68571265 h 21600"/>
              <a:gd name="T54" fmla="*/ 37426704 w 21600"/>
              <a:gd name="T55" fmla="*/ 53652898 h 21600"/>
              <a:gd name="T56" fmla="*/ 172490998 w 21600"/>
              <a:gd name="T57" fmla="*/ 53652898 h 21600"/>
              <a:gd name="T58" fmla="*/ 183965728 w 21600"/>
              <a:gd name="T59" fmla="*/ 68571265 h 21600"/>
              <a:gd name="T60" fmla="*/ 187502492 w 21600"/>
              <a:gd name="T61" fmla="*/ 159840258 h 21600"/>
              <a:gd name="T62" fmla="*/ 176028743 w 21600"/>
              <a:gd name="T63" fmla="*/ 174772400 h 21600"/>
              <a:gd name="T64" fmla="*/ 33889841 w 21600"/>
              <a:gd name="T65" fmla="*/ 174772400 h 21600"/>
              <a:gd name="T66" fmla="*/ 22405367 w 21600"/>
              <a:gd name="T67" fmla="*/ 159840258 h 21600"/>
              <a:gd name="T68" fmla="*/ 25943113 w 21600"/>
              <a:gd name="T69" fmla="*/ 68571265 h 21600"/>
              <a:gd name="T70" fmla="*/ 50112585 w 21600"/>
              <a:gd name="T71" fmla="*/ 228125211 h 21600"/>
              <a:gd name="T72" fmla="*/ 38027303 w 21600"/>
              <a:gd name="T73" fmla="*/ 235277992 h 21600"/>
              <a:gd name="T74" fmla="*/ 21853593 w 21600"/>
              <a:gd name="T75" fmla="*/ 214691205 h 21600"/>
              <a:gd name="T76" fmla="*/ 21814511 w 21600"/>
              <a:gd name="T77" fmla="*/ 214200624 h 21600"/>
              <a:gd name="T78" fmla="*/ 38017560 w 21600"/>
              <a:gd name="T79" fmla="*/ 193137258 h 21600"/>
              <a:gd name="T80" fmla="*/ 54241186 w 21600"/>
              <a:gd name="T81" fmla="*/ 214200624 h 21600"/>
              <a:gd name="T82" fmla="*/ 50112585 w 21600"/>
              <a:gd name="T83" fmla="*/ 228125211 h 21600"/>
              <a:gd name="T84" fmla="*/ 173062357 w 21600"/>
              <a:gd name="T85" fmla="*/ 235277992 h 21600"/>
              <a:gd name="T86" fmla="*/ 160415568 w 21600"/>
              <a:gd name="T87" fmla="*/ 227238701 h 21600"/>
              <a:gd name="T88" fmla="*/ 156849555 w 21600"/>
              <a:gd name="T89" fmla="*/ 214200624 h 21600"/>
              <a:gd name="T90" fmla="*/ 173062357 w 21600"/>
              <a:gd name="T91" fmla="*/ 193137258 h 21600"/>
              <a:gd name="T92" fmla="*/ 189276241 w 21600"/>
              <a:gd name="T93" fmla="*/ 214200624 h 21600"/>
              <a:gd name="T94" fmla="*/ 189178580 w 21600"/>
              <a:gd name="T95" fmla="*/ 215508386 h 21600"/>
              <a:gd name="T96" fmla="*/ 173062357 w 21600"/>
              <a:gd name="T97" fmla="*/ 235277992 h 21600"/>
              <a:gd name="T98" fmla="*/ 173062357 w 21600"/>
              <a:gd name="T99" fmla="*/ 235277992 h 216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0" h="21600">
                <a:moveTo>
                  <a:pt x="21600" y="4783"/>
                </a:moveTo>
                <a:lnTo>
                  <a:pt x="21235" y="1682"/>
                </a:lnTo>
                <a:cubicBezTo>
                  <a:pt x="21235" y="753"/>
                  <a:pt x="20056" y="0"/>
                  <a:pt x="19051" y="0"/>
                </a:cubicBezTo>
                <a:lnTo>
                  <a:pt x="2549" y="0"/>
                </a:lnTo>
                <a:cubicBezTo>
                  <a:pt x="1544" y="0"/>
                  <a:pt x="365" y="753"/>
                  <a:pt x="365" y="1682"/>
                </a:cubicBezTo>
                <a:lnTo>
                  <a:pt x="0" y="4725"/>
                </a:lnTo>
                <a:lnTo>
                  <a:pt x="0" y="18625"/>
                </a:lnTo>
                <a:lnTo>
                  <a:pt x="1886" y="18625"/>
                </a:lnTo>
                <a:lnTo>
                  <a:pt x="1886" y="20081"/>
                </a:lnTo>
                <a:cubicBezTo>
                  <a:pt x="1886" y="20919"/>
                  <a:pt x="2621" y="21600"/>
                  <a:pt x="3528" y="21600"/>
                </a:cubicBezTo>
                <a:cubicBezTo>
                  <a:pt x="4436" y="21600"/>
                  <a:pt x="5171" y="20919"/>
                  <a:pt x="5171" y="20081"/>
                </a:cubicBezTo>
                <a:lnTo>
                  <a:pt x="5171" y="18625"/>
                </a:lnTo>
                <a:lnTo>
                  <a:pt x="16550" y="18625"/>
                </a:lnTo>
                <a:lnTo>
                  <a:pt x="16550" y="20081"/>
                </a:lnTo>
                <a:cubicBezTo>
                  <a:pt x="16550" y="20919"/>
                  <a:pt x="17285" y="21600"/>
                  <a:pt x="18192" y="21600"/>
                </a:cubicBezTo>
                <a:cubicBezTo>
                  <a:pt x="19100" y="21600"/>
                  <a:pt x="19835" y="20919"/>
                  <a:pt x="19835" y="20081"/>
                </a:cubicBezTo>
                <a:lnTo>
                  <a:pt x="19835" y="18625"/>
                </a:lnTo>
                <a:lnTo>
                  <a:pt x="21600" y="18625"/>
                </a:lnTo>
                <a:lnTo>
                  <a:pt x="21600" y="4783"/>
                </a:lnTo>
                <a:close/>
                <a:moveTo>
                  <a:pt x="8248" y="1208"/>
                </a:moveTo>
                <a:lnTo>
                  <a:pt x="13413" y="1208"/>
                </a:lnTo>
                <a:cubicBezTo>
                  <a:pt x="13801" y="1208"/>
                  <a:pt x="14114" y="1499"/>
                  <a:pt x="14114" y="1856"/>
                </a:cubicBezTo>
                <a:cubicBezTo>
                  <a:pt x="14114" y="2214"/>
                  <a:pt x="13801" y="2505"/>
                  <a:pt x="13413" y="2505"/>
                </a:cubicBezTo>
                <a:lnTo>
                  <a:pt x="8248" y="2505"/>
                </a:lnTo>
                <a:cubicBezTo>
                  <a:pt x="7860" y="2505"/>
                  <a:pt x="7546" y="2214"/>
                  <a:pt x="7546" y="1856"/>
                </a:cubicBezTo>
                <a:cubicBezTo>
                  <a:pt x="7546" y="1499"/>
                  <a:pt x="7860" y="1208"/>
                  <a:pt x="8248" y="1208"/>
                </a:cubicBezTo>
                <a:close/>
                <a:moveTo>
                  <a:pt x="2677" y="5033"/>
                </a:moveTo>
                <a:cubicBezTo>
                  <a:pt x="2677" y="4428"/>
                  <a:pt x="3208" y="3938"/>
                  <a:pt x="3862" y="3938"/>
                </a:cubicBezTo>
                <a:lnTo>
                  <a:pt x="17799" y="3938"/>
                </a:lnTo>
                <a:cubicBezTo>
                  <a:pt x="18453" y="3938"/>
                  <a:pt x="18983" y="4428"/>
                  <a:pt x="18983" y="5033"/>
                </a:cubicBezTo>
                <a:lnTo>
                  <a:pt x="19348" y="11732"/>
                </a:lnTo>
                <a:cubicBezTo>
                  <a:pt x="19348" y="12338"/>
                  <a:pt x="18818" y="12828"/>
                  <a:pt x="18164" y="12828"/>
                </a:cubicBezTo>
                <a:lnTo>
                  <a:pt x="3497" y="12828"/>
                </a:lnTo>
                <a:cubicBezTo>
                  <a:pt x="2842" y="12828"/>
                  <a:pt x="2312" y="12338"/>
                  <a:pt x="2312" y="11732"/>
                </a:cubicBezTo>
                <a:lnTo>
                  <a:pt x="2677" y="5033"/>
                </a:lnTo>
                <a:close/>
                <a:moveTo>
                  <a:pt x="5171" y="16744"/>
                </a:moveTo>
                <a:cubicBezTo>
                  <a:pt x="4865" y="17063"/>
                  <a:pt x="4422" y="17269"/>
                  <a:pt x="3924" y="17269"/>
                </a:cubicBezTo>
                <a:cubicBezTo>
                  <a:pt x="3013" y="17269"/>
                  <a:pt x="2276" y="16595"/>
                  <a:pt x="2255" y="15758"/>
                </a:cubicBezTo>
                <a:cubicBezTo>
                  <a:pt x="2254" y="15746"/>
                  <a:pt x="2251" y="15734"/>
                  <a:pt x="2251" y="15722"/>
                </a:cubicBezTo>
                <a:cubicBezTo>
                  <a:pt x="2251" y="14867"/>
                  <a:pt x="2999" y="14176"/>
                  <a:pt x="3923" y="14176"/>
                </a:cubicBezTo>
                <a:cubicBezTo>
                  <a:pt x="4848" y="14176"/>
                  <a:pt x="5597" y="14868"/>
                  <a:pt x="5597" y="15722"/>
                </a:cubicBezTo>
                <a:cubicBezTo>
                  <a:pt x="5598" y="16115"/>
                  <a:pt x="5434" y="16470"/>
                  <a:pt x="5171" y="16744"/>
                </a:cubicBezTo>
                <a:close/>
                <a:moveTo>
                  <a:pt x="17858" y="17269"/>
                </a:moveTo>
                <a:cubicBezTo>
                  <a:pt x="17327" y="17269"/>
                  <a:pt x="16859" y="17036"/>
                  <a:pt x="16553" y="16679"/>
                </a:cubicBezTo>
                <a:cubicBezTo>
                  <a:pt x="16326" y="16415"/>
                  <a:pt x="16185" y="16085"/>
                  <a:pt x="16185" y="15722"/>
                </a:cubicBezTo>
                <a:cubicBezTo>
                  <a:pt x="16185" y="14868"/>
                  <a:pt x="16934" y="14176"/>
                  <a:pt x="17858" y="14176"/>
                </a:cubicBezTo>
                <a:cubicBezTo>
                  <a:pt x="18782" y="14176"/>
                  <a:pt x="19531" y="14868"/>
                  <a:pt x="19531" y="15722"/>
                </a:cubicBezTo>
                <a:cubicBezTo>
                  <a:pt x="19531" y="15755"/>
                  <a:pt x="19523" y="15786"/>
                  <a:pt x="19521" y="15818"/>
                </a:cubicBezTo>
                <a:cubicBezTo>
                  <a:pt x="19466" y="16627"/>
                  <a:pt x="18746" y="17269"/>
                  <a:pt x="17858" y="17269"/>
                </a:cubicBezTo>
                <a:close/>
                <a:moveTo>
                  <a:pt x="17858" y="17269"/>
                </a:moveTo>
              </a:path>
            </a:pathLst>
          </a:custGeom>
          <a:solidFill>
            <a:srgbClr val="14C7BE"/>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71" name="Straight Connector 92"/>
          <p:cNvCxnSpPr/>
          <p:nvPr/>
        </p:nvCxnSpPr>
        <p:spPr>
          <a:xfrm flipV="1">
            <a:off x="3367895" y="2342499"/>
            <a:ext cx="0" cy="3504444"/>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31202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grpSp>
        <p:nvGrpSpPr>
          <p:cNvPr id="4" name="그룹 38"/>
          <p:cNvGrpSpPr/>
          <p:nvPr/>
        </p:nvGrpSpPr>
        <p:grpSpPr>
          <a:xfrm>
            <a:off x="4893443" y="5143507"/>
            <a:ext cx="1279799" cy="810374"/>
            <a:chOff x="2874435" y="3579512"/>
            <a:chExt cx="952765" cy="603295"/>
          </a:xfrm>
        </p:grpSpPr>
        <p:sp>
          <p:nvSpPr>
            <p:cNvPr id="5" name="TextBox 18"/>
            <p:cNvSpPr txBox="1"/>
            <p:nvPr/>
          </p:nvSpPr>
          <p:spPr>
            <a:xfrm>
              <a:off x="2874435" y="3579512"/>
              <a:ext cx="952765" cy="193940"/>
            </a:xfrm>
            <a:prstGeom prst="rect">
              <a:avLst/>
            </a:prstGeom>
            <a:noFill/>
          </p:spPr>
          <p:txBody>
            <a:bodyPr wrap="square" lIns="0" tIns="0" rIns="0" bIns="0" rtlCol="0">
              <a:noAutofit/>
            </a:bodyPr>
            <a:lstStyle/>
            <a:p>
              <a:r>
                <a:rPr lang="en-US" altLang="ko-KR" sz="16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a:t>
              </a:r>
              <a:endParaRPr lang="ko-KR" altLang="en-US" sz="1600" b="1" dirty="0">
                <a:solidFill>
                  <a:schemeClr val="bg1"/>
                </a:solidFill>
                <a:latin typeface="Open Sans Light" panose="020B0306030504020204" pitchFamily="34" charset="0"/>
                <a:cs typeface="Open Sans Light" panose="020B0306030504020204" pitchFamily="34" charset="0"/>
              </a:endParaRPr>
            </a:p>
          </p:txBody>
        </p:sp>
        <p:sp>
          <p:nvSpPr>
            <p:cNvPr id="6" name="TextBox 19"/>
            <p:cNvSpPr txBox="1"/>
            <p:nvPr/>
          </p:nvSpPr>
          <p:spPr>
            <a:xfrm>
              <a:off x="2874435" y="3793210"/>
              <a:ext cx="952765" cy="389597"/>
            </a:xfrm>
            <a:prstGeom prst="rect">
              <a:avLst/>
            </a:prstGeom>
            <a:noFill/>
          </p:spPr>
          <p:txBody>
            <a:bodyPr wrap="square" lIns="0" tIns="0" rIns="0" bIns="0" rtlCol="0">
              <a:noAutofit/>
            </a:bodyPr>
            <a:lstStyle/>
            <a:p>
              <a:pPr lvl="0">
                <a:buClr>
                  <a:schemeClr val="bg2"/>
                </a:buClr>
              </a:pPr>
              <a:r>
                <a:rPr lang="pt-BR" altLang="ko-KR"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Sed dignissim lacinia nunc. Curabitur tortor.</a:t>
              </a:r>
              <a:endParaRPr lang="en-US" altLang="ko-KR"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7" name="그룹 33"/>
          <p:cNvGrpSpPr/>
          <p:nvPr/>
        </p:nvGrpSpPr>
        <p:grpSpPr>
          <a:xfrm>
            <a:off x="4893443" y="2970182"/>
            <a:ext cx="1279799" cy="810374"/>
            <a:chOff x="2874435" y="1961549"/>
            <a:chExt cx="952765" cy="603295"/>
          </a:xfrm>
        </p:grpSpPr>
        <p:sp>
          <p:nvSpPr>
            <p:cNvPr id="8" name="TextBox 21"/>
            <p:cNvSpPr txBox="1"/>
            <p:nvPr/>
          </p:nvSpPr>
          <p:spPr>
            <a:xfrm>
              <a:off x="2874435" y="2175247"/>
              <a:ext cx="952765" cy="389597"/>
            </a:xfrm>
            <a:prstGeom prst="rect">
              <a:avLst/>
            </a:prstGeom>
            <a:noFill/>
          </p:spPr>
          <p:txBody>
            <a:bodyPr wrap="square" lIns="0" tIns="0" rIns="0" bIns="0" rtlCol="0">
              <a:noAutofit/>
            </a:bodyPr>
            <a:lstStyle/>
            <a:p>
              <a:pPr lvl="0">
                <a:buClr>
                  <a:schemeClr val="bg2"/>
                </a:buClr>
              </a:pPr>
              <a:r>
                <a:rPr lang="pt-BR" altLang="ko-KR"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Sed dignissim lacinia nunc. Curabitur tortor.</a:t>
              </a:r>
              <a:endParaRPr lang="en-US" altLang="ko-KR"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 name="TextBox 22"/>
            <p:cNvSpPr txBox="1"/>
            <p:nvPr/>
          </p:nvSpPr>
          <p:spPr>
            <a:xfrm>
              <a:off x="2874435" y="1961549"/>
              <a:ext cx="952765" cy="193940"/>
            </a:xfrm>
            <a:prstGeom prst="rect">
              <a:avLst/>
            </a:prstGeom>
            <a:noFill/>
          </p:spPr>
          <p:txBody>
            <a:bodyPr wrap="square" lIns="0" tIns="0" rIns="0" bIns="0" rtlCol="0">
              <a:noAutofit/>
            </a:bodyPr>
            <a:lstStyle/>
            <a:p>
              <a:pPr lvl="0"/>
              <a:r>
                <a:rPr lang="en-US" altLang="ko-KR" sz="1600" b="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a:t>
              </a:r>
              <a:endParaRPr lang="ko-KR" altLang="en-US" sz="1600" b="1" dirty="0">
                <a:solidFill>
                  <a:schemeClr val="bg1"/>
                </a:solidFill>
                <a:latin typeface="Open Sans Light" panose="020B0306030504020204" pitchFamily="34" charset="0"/>
                <a:cs typeface="Open Sans Light" panose="020B0306030504020204" pitchFamily="34" charset="0"/>
              </a:endParaRPr>
            </a:p>
          </p:txBody>
        </p:sp>
      </p:grpSp>
      <p:grpSp>
        <p:nvGrpSpPr>
          <p:cNvPr id="10" name="그룹 35"/>
          <p:cNvGrpSpPr/>
          <p:nvPr/>
        </p:nvGrpSpPr>
        <p:grpSpPr>
          <a:xfrm>
            <a:off x="10489635" y="4229134"/>
            <a:ext cx="1279799" cy="810374"/>
            <a:chOff x="7470510" y="1961549"/>
            <a:chExt cx="952765" cy="603295"/>
          </a:xfrm>
        </p:grpSpPr>
        <p:sp>
          <p:nvSpPr>
            <p:cNvPr id="11" name="TextBox 24"/>
            <p:cNvSpPr txBox="1"/>
            <p:nvPr/>
          </p:nvSpPr>
          <p:spPr>
            <a:xfrm>
              <a:off x="7470510" y="1961549"/>
              <a:ext cx="952765" cy="193940"/>
            </a:xfrm>
            <a:prstGeom prst="rect">
              <a:avLst/>
            </a:prstGeom>
            <a:noFill/>
          </p:spPr>
          <p:txBody>
            <a:bodyPr wrap="square" lIns="0" tIns="0" rIns="0" bIns="0" rtlCol="0">
              <a:noAutofit/>
            </a:bodyPr>
            <a:lstStyle/>
            <a:p>
              <a:pPr lvl="0" algn="r"/>
              <a:r>
                <a:rPr lang="en-US" altLang="ko-KR" sz="1600" b="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a:t>
              </a:r>
              <a:endParaRPr lang="ko-KR" altLang="en-US" sz="1600" b="1" dirty="0">
                <a:solidFill>
                  <a:schemeClr val="bg1"/>
                </a:solidFill>
                <a:latin typeface="Open Sans Light" panose="020B0306030504020204" pitchFamily="34" charset="0"/>
                <a:cs typeface="Open Sans Light" panose="020B0306030504020204" pitchFamily="34" charset="0"/>
              </a:endParaRPr>
            </a:p>
          </p:txBody>
        </p:sp>
        <p:sp>
          <p:nvSpPr>
            <p:cNvPr id="12" name="TextBox 25"/>
            <p:cNvSpPr txBox="1"/>
            <p:nvPr/>
          </p:nvSpPr>
          <p:spPr>
            <a:xfrm>
              <a:off x="7470510" y="2175247"/>
              <a:ext cx="952765" cy="389597"/>
            </a:xfrm>
            <a:prstGeom prst="rect">
              <a:avLst/>
            </a:prstGeom>
            <a:noFill/>
          </p:spPr>
          <p:txBody>
            <a:bodyPr wrap="square" lIns="0" tIns="0" rIns="0" bIns="0" rtlCol="0">
              <a:noAutofit/>
            </a:bodyPr>
            <a:lstStyle/>
            <a:p>
              <a:pPr lvl="0" algn="r">
                <a:buClr>
                  <a:schemeClr val="bg2"/>
                </a:buClr>
              </a:pPr>
              <a:r>
                <a:rPr lang="pt-BR" altLang="ko-KR"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Sed dignissim lacinia nunc. Curabitur tortor.</a:t>
              </a:r>
              <a:endParaRPr lang="en-US" altLang="ko-KR"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13" name="그룹 34"/>
          <p:cNvGrpSpPr/>
          <p:nvPr/>
        </p:nvGrpSpPr>
        <p:grpSpPr>
          <a:xfrm>
            <a:off x="10489635" y="2055413"/>
            <a:ext cx="1279799" cy="810374"/>
            <a:chOff x="7470510" y="1280536"/>
            <a:chExt cx="952765" cy="603295"/>
          </a:xfrm>
        </p:grpSpPr>
        <p:sp>
          <p:nvSpPr>
            <p:cNvPr id="14" name="TextBox 28"/>
            <p:cNvSpPr txBox="1"/>
            <p:nvPr/>
          </p:nvSpPr>
          <p:spPr>
            <a:xfrm>
              <a:off x="7470510" y="1280536"/>
              <a:ext cx="952765" cy="193940"/>
            </a:xfrm>
            <a:prstGeom prst="rect">
              <a:avLst/>
            </a:prstGeom>
            <a:noFill/>
          </p:spPr>
          <p:txBody>
            <a:bodyPr wrap="square" lIns="0" tIns="0" rIns="0" bIns="0" rtlCol="0">
              <a:noAutofit/>
            </a:bodyPr>
            <a:lstStyle/>
            <a:p>
              <a:pPr algn="r"/>
              <a:r>
                <a:rPr lang="en-US" altLang="ko-KR" sz="16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a:t>
              </a:r>
              <a:endParaRPr lang="ko-KR" altLang="en-US" sz="1600" b="1" dirty="0">
                <a:solidFill>
                  <a:schemeClr val="bg1"/>
                </a:solidFill>
                <a:latin typeface="Open Sans Light" panose="020B0306030504020204" pitchFamily="34" charset="0"/>
                <a:cs typeface="Open Sans Light" panose="020B0306030504020204" pitchFamily="34" charset="0"/>
              </a:endParaRPr>
            </a:p>
          </p:txBody>
        </p:sp>
        <p:sp>
          <p:nvSpPr>
            <p:cNvPr id="15" name="TextBox 29"/>
            <p:cNvSpPr txBox="1"/>
            <p:nvPr/>
          </p:nvSpPr>
          <p:spPr>
            <a:xfrm>
              <a:off x="7470510" y="1494234"/>
              <a:ext cx="952765" cy="389597"/>
            </a:xfrm>
            <a:prstGeom prst="rect">
              <a:avLst/>
            </a:prstGeom>
            <a:noFill/>
          </p:spPr>
          <p:txBody>
            <a:bodyPr wrap="square" lIns="0" tIns="0" rIns="0" bIns="0" rtlCol="0">
              <a:noAutofit/>
            </a:bodyPr>
            <a:lstStyle/>
            <a:p>
              <a:pPr lvl="0" algn="r">
                <a:buClr>
                  <a:schemeClr val="bg2"/>
                </a:buClr>
              </a:pPr>
              <a:r>
                <a:rPr lang="pt-BR" altLang="ko-KR"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Sed dignissim lacinia nunc. Curabitur tortor.</a:t>
              </a:r>
              <a:endParaRPr lang="en-US" altLang="ko-KR"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17" name="Freeform 7"/>
          <p:cNvSpPr>
            <a:spLocks/>
          </p:cNvSpPr>
          <p:nvPr/>
        </p:nvSpPr>
        <p:spPr bwMode="auto">
          <a:xfrm rot="18900000">
            <a:off x="7732254" y="1975347"/>
            <a:ext cx="1675277" cy="1675277"/>
          </a:xfrm>
          <a:custGeom>
            <a:avLst/>
            <a:gdLst>
              <a:gd name="T0" fmla="*/ 720 w 720"/>
              <a:gd name="T1" fmla="*/ 275 h 720"/>
              <a:gd name="T2" fmla="*/ 643 w 720"/>
              <a:gd name="T3" fmla="*/ 352 h 720"/>
              <a:gd name="T4" fmla="*/ 643 w 720"/>
              <a:gd name="T5" fmla="*/ 352 h 720"/>
              <a:gd name="T6" fmla="*/ 603 w 720"/>
              <a:gd name="T7" fmla="*/ 336 h 720"/>
              <a:gd name="T8" fmla="*/ 569 w 720"/>
              <a:gd name="T9" fmla="*/ 313 h 720"/>
              <a:gd name="T10" fmla="*/ 543 w 720"/>
              <a:gd name="T11" fmla="*/ 356 h 720"/>
              <a:gd name="T12" fmla="*/ 542 w 720"/>
              <a:gd name="T13" fmla="*/ 365 h 720"/>
              <a:gd name="T14" fmla="*/ 542 w 720"/>
              <a:gd name="T15" fmla="*/ 542 h 720"/>
              <a:gd name="T16" fmla="*/ 542 w 720"/>
              <a:gd name="T17" fmla="*/ 542 h 720"/>
              <a:gd name="T18" fmla="*/ 356 w 720"/>
              <a:gd name="T19" fmla="*/ 542 h 720"/>
              <a:gd name="T20" fmla="*/ 345 w 720"/>
              <a:gd name="T21" fmla="*/ 543 h 720"/>
              <a:gd name="T22" fmla="*/ 296 w 720"/>
              <a:gd name="T23" fmla="*/ 572 h 720"/>
              <a:gd name="T24" fmla="*/ 314 w 720"/>
              <a:gd name="T25" fmla="*/ 610 h 720"/>
              <a:gd name="T26" fmla="*/ 320 w 720"/>
              <a:gd name="T27" fmla="*/ 617 h 720"/>
              <a:gd name="T28" fmla="*/ 335 w 720"/>
              <a:gd name="T29" fmla="*/ 652 h 720"/>
              <a:gd name="T30" fmla="*/ 266 w 720"/>
              <a:gd name="T31" fmla="*/ 720 h 720"/>
              <a:gd name="T32" fmla="*/ 198 w 720"/>
              <a:gd name="T33" fmla="*/ 652 h 720"/>
              <a:gd name="T34" fmla="*/ 198 w 720"/>
              <a:gd name="T35" fmla="*/ 652 h 720"/>
              <a:gd name="T36" fmla="*/ 212 w 720"/>
              <a:gd name="T37" fmla="*/ 617 h 720"/>
              <a:gd name="T38" fmla="*/ 219 w 720"/>
              <a:gd name="T39" fmla="*/ 610 h 720"/>
              <a:gd name="T40" fmla="*/ 237 w 720"/>
              <a:gd name="T41" fmla="*/ 572 h 720"/>
              <a:gd name="T42" fmla="*/ 187 w 720"/>
              <a:gd name="T43" fmla="*/ 543 h 720"/>
              <a:gd name="T44" fmla="*/ 177 w 720"/>
              <a:gd name="T45" fmla="*/ 542 h 720"/>
              <a:gd name="T46" fmla="*/ 0 w 720"/>
              <a:gd name="T47" fmla="*/ 542 h 720"/>
              <a:gd name="T48" fmla="*/ 0 w 720"/>
              <a:gd name="T49" fmla="*/ 365 h 720"/>
              <a:gd name="T50" fmla="*/ 1 w 720"/>
              <a:gd name="T51" fmla="*/ 358 h 720"/>
              <a:gd name="T52" fmla="*/ 19 w 720"/>
              <a:gd name="T53" fmla="*/ 321 h 720"/>
              <a:gd name="T54" fmla="*/ 40 w 720"/>
              <a:gd name="T55" fmla="*/ 335 h 720"/>
              <a:gd name="T56" fmla="*/ 47 w 720"/>
              <a:gd name="T57" fmla="*/ 342 h 720"/>
              <a:gd name="T58" fmla="*/ 92 w 720"/>
              <a:gd name="T59" fmla="*/ 360 h 720"/>
              <a:gd name="T60" fmla="*/ 93 w 720"/>
              <a:gd name="T61" fmla="*/ 360 h 720"/>
              <a:gd name="T62" fmla="*/ 178 w 720"/>
              <a:gd name="T63" fmla="*/ 275 h 720"/>
              <a:gd name="T64" fmla="*/ 93 w 720"/>
              <a:gd name="T65" fmla="*/ 190 h 720"/>
              <a:gd name="T66" fmla="*/ 92 w 720"/>
              <a:gd name="T67" fmla="*/ 190 h 720"/>
              <a:gd name="T68" fmla="*/ 47 w 720"/>
              <a:gd name="T69" fmla="*/ 209 h 720"/>
              <a:gd name="T70" fmla="*/ 40 w 720"/>
              <a:gd name="T71" fmla="*/ 215 h 720"/>
              <a:gd name="T72" fmla="*/ 19 w 720"/>
              <a:gd name="T73" fmla="*/ 230 h 720"/>
              <a:gd name="T74" fmla="*/ 1 w 720"/>
              <a:gd name="T75" fmla="*/ 193 h 720"/>
              <a:gd name="T76" fmla="*/ 0 w 720"/>
              <a:gd name="T77" fmla="*/ 186 h 720"/>
              <a:gd name="T78" fmla="*/ 0 w 720"/>
              <a:gd name="T79" fmla="*/ 0 h 720"/>
              <a:gd name="T80" fmla="*/ 177 w 720"/>
              <a:gd name="T81" fmla="*/ 0 h 720"/>
              <a:gd name="T82" fmla="*/ 186 w 720"/>
              <a:gd name="T83" fmla="*/ 1 h 720"/>
              <a:gd name="T84" fmla="*/ 206 w 720"/>
              <a:gd name="T85" fmla="*/ 61 h 720"/>
              <a:gd name="T86" fmla="*/ 190 w 720"/>
              <a:gd name="T87" fmla="*/ 102 h 720"/>
              <a:gd name="T88" fmla="*/ 266 w 720"/>
              <a:gd name="T89" fmla="*/ 179 h 720"/>
              <a:gd name="T90" fmla="*/ 343 w 720"/>
              <a:gd name="T91" fmla="*/ 102 h 720"/>
              <a:gd name="T92" fmla="*/ 327 w 720"/>
              <a:gd name="T93" fmla="*/ 61 h 720"/>
              <a:gd name="T94" fmla="*/ 347 w 720"/>
              <a:gd name="T95" fmla="*/ 1 h 720"/>
              <a:gd name="T96" fmla="*/ 356 w 720"/>
              <a:gd name="T97" fmla="*/ 0 h 720"/>
              <a:gd name="T98" fmla="*/ 542 w 720"/>
              <a:gd name="T99" fmla="*/ 0 h 720"/>
              <a:gd name="T100" fmla="*/ 542 w 720"/>
              <a:gd name="T101" fmla="*/ 186 h 720"/>
              <a:gd name="T102" fmla="*/ 543 w 720"/>
              <a:gd name="T103" fmla="*/ 194 h 720"/>
              <a:gd name="T104" fmla="*/ 569 w 720"/>
              <a:gd name="T105" fmla="*/ 238 h 720"/>
              <a:gd name="T106" fmla="*/ 603 w 720"/>
              <a:gd name="T107" fmla="*/ 215 h 720"/>
              <a:gd name="T108" fmla="*/ 642 w 720"/>
              <a:gd name="T109" fmla="*/ 199 h 720"/>
              <a:gd name="T110" fmla="*/ 643 w 720"/>
              <a:gd name="T111" fmla="*/ 199 h 720"/>
              <a:gd name="T112" fmla="*/ 720 w 720"/>
              <a:gd name="T113" fmla="*/ 2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275"/>
                </a:moveTo>
                <a:cubicBezTo>
                  <a:pt x="720" y="318"/>
                  <a:pt x="686" y="352"/>
                  <a:pt x="643" y="352"/>
                </a:cubicBezTo>
                <a:cubicBezTo>
                  <a:pt x="643" y="352"/>
                  <a:pt x="643" y="352"/>
                  <a:pt x="643" y="352"/>
                </a:cubicBezTo>
                <a:cubicBezTo>
                  <a:pt x="639" y="352"/>
                  <a:pt x="621" y="351"/>
                  <a:pt x="603" y="336"/>
                </a:cubicBezTo>
                <a:cubicBezTo>
                  <a:pt x="592" y="327"/>
                  <a:pt x="580" y="313"/>
                  <a:pt x="569" y="313"/>
                </a:cubicBezTo>
                <a:cubicBezTo>
                  <a:pt x="559" y="313"/>
                  <a:pt x="550" y="323"/>
                  <a:pt x="543" y="356"/>
                </a:cubicBezTo>
                <a:cubicBezTo>
                  <a:pt x="542" y="359"/>
                  <a:pt x="542" y="362"/>
                  <a:pt x="542" y="365"/>
                </a:cubicBezTo>
                <a:cubicBezTo>
                  <a:pt x="542" y="542"/>
                  <a:pt x="542" y="542"/>
                  <a:pt x="542" y="542"/>
                </a:cubicBezTo>
                <a:cubicBezTo>
                  <a:pt x="542" y="542"/>
                  <a:pt x="542" y="542"/>
                  <a:pt x="542" y="542"/>
                </a:cubicBezTo>
                <a:cubicBezTo>
                  <a:pt x="356" y="542"/>
                  <a:pt x="356" y="542"/>
                  <a:pt x="356" y="542"/>
                </a:cubicBezTo>
                <a:cubicBezTo>
                  <a:pt x="352" y="542"/>
                  <a:pt x="349" y="543"/>
                  <a:pt x="345" y="543"/>
                </a:cubicBezTo>
                <a:cubicBezTo>
                  <a:pt x="315" y="550"/>
                  <a:pt x="300" y="559"/>
                  <a:pt x="296" y="572"/>
                </a:cubicBezTo>
                <a:cubicBezTo>
                  <a:pt x="292" y="586"/>
                  <a:pt x="304" y="599"/>
                  <a:pt x="314" y="610"/>
                </a:cubicBezTo>
                <a:cubicBezTo>
                  <a:pt x="316" y="613"/>
                  <a:pt x="318" y="615"/>
                  <a:pt x="320" y="617"/>
                </a:cubicBezTo>
                <a:cubicBezTo>
                  <a:pt x="335" y="634"/>
                  <a:pt x="335" y="651"/>
                  <a:pt x="335" y="652"/>
                </a:cubicBezTo>
                <a:cubicBezTo>
                  <a:pt x="335" y="690"/>
                  <a:pt x="304" y="720"/>
                  <a:pt x="266" y="720"/>
                </a:cubicBezTo>
                <a:cubicBezTo>
                  <a:pt x="229" y="720"/>
                  <a:pt x="198" y="690"/>
                  <a:pt x="198" y="652"/>
                </a:cubicBezTo>
                <a:cubicBezTo>
                  <a:pt x="198" y="652"/>
                  <a:pt x="198" y="652"/>
                  <a:pt x="198" y="652"/>
                </a:cubicBezTo>
                <a:cubicBezTo>
                  <a:pt x="198" y="651"/>
                  <a:pt x="197" y="634"/>
                  <a:pt x="212" y="617"/>
                </a:cubicBezTo>
                <a:cubicBezTo>
                  <a:pt x="214" y="615"/>
                  <a:pt x="216" y="613"/>
                  <a:pt x="219" y="610"/>
                </a:cubicBezTo>
                <a:cubicBezTo>
                  <a:pt x="229" y="599"/>
                  <a:pt x="241" y="586"/>
                  <a:pt x="237" y="572"/>
                </a:cubicBezTo>
                <a:cubicBezTo>
                  <a:pt x="233" y="559"/>
                  <a:pt x="217" y="550"/>
                  <a:pt x="187" y="543"/>
                </a:cubicBezTo>
                <a:cubicBezTo>
                  <a:pt x="184" y="543"/>
                  <a:pt x="180" y="542"/>
                  <a:pt x="177" y="542"/>
                </a:cubicBezTo>
                <a:cubicBezTo>
                  <a:pt x="0" y="542"/>
                  <a:pt x="0" y="542"/>
                  <a:pt x="0" y="542"/>
                </a:cubicBezTo>
                <a:cubicBezTo>
                  <a:pt x="0" y="365"/>
                  <a:pt x="0" y="365"/>
                  <a:pt x="0" y="365"/>
                </a:cubicBezTo>
                <a:cubicBezTo>
                  <a:pt x="0" y="363"/>
                  <a:pt x="0" y="360"/>
                  <a:pt x="1" y="358"/>
                </a:cubicBezTo>
                <a:cubicBezTo>
                  <a:pt x="8" y="324"/>
                  <a:pt x="17" y="321"/>
                  <a:pt x="19" y="321"/>
                </a:cubicBezTo>
                <a:cubicBezTo>
                  <a:pt x="24" y="321"/>
                  <a:pt x="33" y="329"/>
                  <a:pt x="40" y="335"/>
                </a:cubicBezTo>
                <a:cubicBezTo>
                  <a:pt x="42" y="338"/>
                  <a:pt x="45" y="340"/>
                  <a:pt x="47" y="342"/>
                </a:cubicBezTo>
                <a:cubicBezTo>
                  <a:pt x="67" y="359"/>
                  <a:pt x="87" y="360"/>
                  <a:pt x="92" y="360"/>
                </a:cubicBezTo>
                <a:cubicBezTo>
                  <a:pt x="93" y="360"/>
                  <a:pt x="93" y="360"/>
                  <a:pt x="93" y="360"/>
                </a:cubicBezTo>
                <a:cubicBezTo>
                  <a:pt x="140" y="360"/>
                  <a:pt x="178" y="322"/>
                  <a:pt x="178" y="275"/>
                </a:cubicBezTo>
                <a:cubicBezTo>
                  <a:pt x="178" y="229"/>
                  <a:pt x="140" y="190"/>
                  <a:pt x="93" y="190"/>
                </a:cubicBezTo>
                <a:cubicBezTo>
                  <a:pt x="92" y="190"/>
                  <a:pt x="92" y="190"/>
                  <a:pt x="92" y="190"/>
                </a:cubicBezTo>
                <a:cubicBezTo>
                  <a:pt x="87" y="190"/>
                  <a:pt x="67" y="192"/>
                  <a:pt x="47" y="209"/>
                </a:cubicBezTo>
                <a:cubicBezTo>
                  <a:pt x="45" y="211"/>
                  <a:pt x="42" y="213"/>
                  <a:pt x="40" y="215"/>
                </a:cubicBezTo>
                <a:cubicBezTo>
                  <a:pt x="33" y="222"/>
                  <a:pt x="24" y="230"/>
                  <a:pt x="19" y="230"/>
                </a:cubicBezTo>
                <a:cubicBezTo>
                  <a:pt x="17" y="230"/>
                  <a:pt x="8" y="227"/>
                  <a:pt x="1" y="193"/>
                </a:cubicBezTo>
                <a:cubicBezTo>
                  <a:pt x="0" y="190"/>
                  <a:pt x="0" y="188"/>
                  <a:pt x="0" y="186"/>
                </a:cubicBezTo>
                <a:cubicBezTo>
                  <a:pt x="0" y="0"/>
                  <a:pt x="0" y="0"/>
                  <a:pt x="0" y="0"/>
                </a:cubicBezTo>
                <a:cubicBezTo>
                  <a:pt x="177" y="0"/>
                  <a:pt x="177" y="0"/>
                  <a:pt x="177" y="0"/>
                </a:cubicBezTo>
                <a:cubicBezTo>
                  <a:pt x="180" y="0"/>
                  <a:pt x="183" y="1"/>
                  <a:pt x="186" y="1"/>
                </a:cubicBezTo>
                <a:cubicBezTo>
                  <a:pt x="257" y="18"/>
                  <a:pt x="223" y="42"/>
                  <a:pt x="206" y="61"/>
                </a:cubicBezTo>
                <a:cubicBezTo>
                  <a:pt x="189" y="82"/>
                  <a:pt x="190" y="102"/>
                  <a:pt x="190" y="102"/>
                </a:cubicBezTo>
                <a:cubicBezTo>
                  <a:pt x="190" y="144"/>
                  <a:pt x="224" y="179"/>
                  <a:pt x="266" y="179"/>
                </a:cubicBezTo>
                <a:cubicBezTo>
                  <a:pt x="309" y="179"/>
                  <a:pt x="343" y="144"/>
                  <a:pt x="343" y="102"/>
                </a:cubicBezTo>
                <a:cubicBezTo>
                  <a:pt x="343" y="102"/>
                  <a:pt x="344" y="82"/>
                  <a:pt x="327" y="61"/>
                </a:cubicBezTo>
                <a:cubicBezTo>
                  <a:pt x="310" y="42"/>
                  <a:pt x="276" y="18"/>
                  <a:pt x="347" y="1"/>
                </a:cubicBezTo>
                <a:cubicBezTo>
                  <a:pt x="350" y="1"/>
                  <a:pt x="353" y="0"/>
                  <a:pt x="356" y="0"/>
                </a:cubicBezTo>
                <a:cubicBezTo>
                  <a:pt x="542" y="0"/>
                  <a:pt x="542" y="0"/>
                  <a:pt x="542" y="0"/>
                </a:cubicBezTo>
                <a:cubicBezTo>
                  <a:pt x="542" y="186"/>
                  <a:pt x="542" y="186"/>
                  <a:pt x="542" y="186"/>
                </a:cubicBezTo>
                <a:cubicBezTo>
                  <a:pt x="542" y="189"/>
                  <a:pt x="542" y="192"/>
                  <a:pt x="543" y="194"/>
                </a:cubicBezTo>
                <a:cubicBezTo>
                  <a:pt x="550" y="228"/>
                  <a:pt x="559" y="238"/>
                  <a:pt x="569" y="238"/>
                </a:cubicBezTo>
                <a:cubicBezTo>
                  <a:pt x="580" y="238"/>
                  <a:pt x="592" y="224"/>
                  <a:pt x="603" y="215"/>
                </a:cubicBezTo>
                <a:cubicBezTo>
                  <a:pt x="620" y="200"/>
                  <a:pt x="638" y="199"/>
                  <a:pt x="642" y="199"/>
                </a:cubicBezTo>
                <a:cubicBezTo>
                  <a:pt x="643" y="199"/>
                  <a:pt x="643" y="199"/>
                  <a:pt x="643" y="199"/>
                </a:cubicBezTo>
                <a:cubicBezTo>
                  <a:pt x="686" y="199"/>
                  <a:pt x="720" y="233"/>
                  <a:pt x="720" y="275"/>
                </a:cubicBezTo>
                <a:close/>
              </a:path>
            </a:pathLst>
          </a:custGeom>
          <a:solidFill>
            <a:schemeClr val="bg1">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400" dirty="0">
              <a:solidFill>
                <a:schemeClr val="bg1"/>
              </a:solidFill>
              <a:latin typeface="Open Sans Light" panose="020B0306030504020204" pitchFamily="34" charset="0"/>
              <a:cs typeface="Open Sans Light" panose="020B0306030504020204" pitchFamily="34" charset="0"/>
            </a:endParaRPr>
          </a:p>
        </p:txBody>
      </p:sp>
      <p:grpSp>
        <p:nvGrpSpPr>
          <p:cNvPr id="18" name="Group 506"/>
          <p:cNvGrpSpPr>
            <a:grpSpLocks/>
          </p:cNvGrpSpPr>
          <p:nvPr/>
        </p:nvGrpSpPr>
        <p:grpSpPr bwMode="auto">
          <a:xfrm>
            <a:off x="8396812" y="2715540"/>
            <a:ext cx="296723" cy="345749"/>
            <a:chOff x="0" y="0"/>
            <a:chExt cx="495" cy="574"/>
          </a:xfrm>
          <a:solidFill>
            <a:schemeClr val="bg1"/>
          </a:solidFill>
        </p:grpSpPr>
        <p:sp>
          <p:nvSpPr>
            <p:cNvPr id="19" name="AutoShape 504"/>
            <p:cNvSpPr>
              <a:spLocks/>
            </p:cNvSpPr>
            <p:nvPr/>
          </p:nvSpPr>
          <p:spPr bwMode="auto">
            <a:xfrm>
              <a:off x="0" y="0"/>
              <a:ext cx="495" cy="57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1600" h="21600">
                  <a:moveTo>
                    <a:pt x="19055" y="2989"/>
                  </a:moveTo>
                  <a:lnTo>
                    <a:pt x="19055" y="1827"/>
                  </a:lnTo>
                  <a:cubicBezTo>
                    <a:pt x="19055" y="683"/>
                    <a:pt x="18218" y="0"/>
                    <a:pt x="16814" y="0"/>
                  </a:cubicBezTo>
                  <a:cubicBezTo>
                    <a:pt x="15411" y="0"/>
                    <a:pt x="14573" y="683"/>
                    <a:pt x="14573" y="1827"/>
                  </a:cubicBezTo>
                  <a:lnTo>
                    <a:pt x="14573" y="2989"/>
                  </a:lnTo>
                  <a:lnTo>
                    <a:pt x="13055" y="2989"/>
                  </a:lnTo>
                  <a:lnTo>
                    <a:pt x="13055" y="1827"/>
                  </a:lnTo>
                  <a:cubicBezTo>
                    <a:pt x="13055" y="683"/>
                    <a:pt x="12217" y="0"/>
                    <a:pt x="10814" y="0"/>
                  </a:cubicBezTo>
                  <a:cubicBezTo>
                    <a:pt x="9411" y="0"/>
                    <a:pt x="8573" y="683"/>
                    <a:pt x="8573" y="1827"/>
                  </a:cubicBezTo>
                  <a:lnTo>
                    <a:pt x="8573" y="2989"/>
                  </a:lnTo>
                  <a:lnTo>
                    <a:pt x="7055" y="2989"/>
                  </a:lnTo>
                  <a:lnTo>
                    <a:pt x="7055" y="1827"/>
                  </a:lnTo>
                  <a:cubicBezTo>
                    <a:pt x="7055" y="683"/>
                    <a:pt x="6217" y="0"/>
                    <a:pt x="4814" y="0"/>
                  </a:cubicBezTo>
                  <a:cubicBezTo>
                    <a:pt x="3410" y="0"/>
                    <a:pt x="2573" y="683"/>
                    <a:pt x="2573" y="1827"/>
                  </a:cubicBezTo>
                  <a:lnTo>
                    <a:pt x="2573" y="2989"/>
                  </a:lnTo>
                  <a:lnTo>
                    <a:pt x="0" y="2989"/>
                  </a:lnTo>
                  <a:lnTo>
                    <a:pt x="0" y="21600"/>
                  </a:lnTo>
                  <a:lnTo>
                    <a:pt x="21600" y="21600"/>
                  </a:lnTo>
                  <a:lnTo>
                    <a:pt x="21600" y="2989"/>
                  </a:lnTo>
                  <a:lnTo>
                    <a:pt x="19055" y="2989"/>
                  </a:lnTo>
                  <a:close/>
                  <a:moveTo>
                    <a:pt x="15773" y="1827"/>
                  </a:moveTo>
                  <a:cubicBezTo>
                    <a:pt x="15773" y="1263"/>
                    <a:pt x="16074" y="1034"/>
                    <a:pt x="16814" y="1034"/>
                  </a:cubicBezTo>
                  <a:cubicBezTo>
                    <a:pt x="17555" y="1034"/>
                    <a:pt x="17855" y="1263"/>
                    <a:pt x="17855" y="1827"/>
                  </a:cubicBezTo>
                  <a:lnTo>
                    <a:pt x="17855" y="4935"/>
                  </a:lnTo>
                  <a:cubicBezTo>
                    <a:pt x="17855" y="5499"/>
                    <a:pt x="17555" y="5728"/>
                    <a:pt x="16814" y="5728"/>
                  </a:cubicBezTo>
                  <a:cubicBezTo>
                    <a:pt x="16074" y="5728"/>
                    <a:pt x="15773" y="5499"/>
                    <a:pt x="15773" y="4935"/>
                  </a:cubicBezTo>
                  <a:lnTo>
                    <a:pt x="15773" y="1827"/>
                  </a:lnTo>
                  <a:close/>
                  <a:moveTo>
                    <a:pt x="9774" y="1827"/>
                  </a:moveTo>
                  <a:cubicBezTo>
                    <a:pt x="9774" y="1263"/>
                    <a:pt x="10074" y="1034"/>
                    <a:pt x="10814" y="1034"/>
                  </a:cubicBezTo>
                  <a:cubicBezTo>
                    <a:pt x="11555" y="1034"/>
                    <a:pt x="11855" y="1263"/>
                    <a:pt x="11855" y="1827"/>
                  </a:cubicBezTo>
                  <a:lnTo>
                    <a:pt x="11855" y="4935"/>
                  </a:lnTo>
                  <a:cubicBezTo>
                    <a:pt x="11855" y="5499"/>
                    <a:pt x="11555" y="5728"/>
                    <a:pt x="10814" y="5728"/>
                  </a:cubicBezTo>
                  <a:cubicBezTo>
                    <a:pt x="10074" y="5728"/>
                    <a:pt x="9774" y="5499"/>
                    <a:pt x="9774" y="4935"/>
                  </a:cubicBezTo>
                  <a:lnTo>
                    <a:pt x="9774" y="1827"/>
                  </a:lnTo>
                  <a:close/>
                  <a:moveTo>
                    <a:pt x="3774" y="1827"/>
                  </a:moveTo>
                  <a:cubicBezTo>
                    <a:pt x="3774" y="1263"/>
                    <a:pt x="4074" y="1034"/>
                    <a:pt x="4814" y="1034"/>
                  </a:cubicBezTo>
                  <a:cubicBezTo>
                    <a:pt x="5555" y="1034"/>
                    <a:pt x="5855" y="1263"/>
                    <a:pt x="5855" y="1827"/>
                  </a:cubicBezTo>
                  <a:lnTo>
                    <a:pt x="5855" y="4935"/>
                  </a:lnTo>
                  <a:cubicBezTo>
                    <a:pt x="5855" y="5499"/>
                    <a:pt x="5555" y="5728"/>
                    <a:pt x="4814" y="5728"/>
                  </a:cubicBezTo>
                  <a:cubicBezTo>
                    <a:pt x="4074" y="5728"/>
                    <a:pt x="3774" y="5499"/>
                    <a:pt x="3774" y="4935"/>
                  </a:cubicBezTo>
                  <a:lnTo>
                    <a:pt x="3774" y="1827"/>
                  </a:lnTo>
                  <a:close/>
                  <a:moveTo>
                    <a:pt x="19801" y="20049"/>
                  </a:moveTo>
                  <a:lnTo>
                    <a:pt x="1801" y="20049"/>
                  </a:lnTo>
                  <a:lnTo>
                    <a:pt x="1801" y="7125"/>
                  </a:lnTo>
                  <a:lnTo>
                    <a:pt x="19801" y="7125"/>
                  </a:lnTo>
                  <a:lnTo>
                    <a:pt x="19801" y="20049"/>
                  </a:lnTo>
                  <a:close/>
                  <a:moveTo>
                    <a:pt x="19801" y="2004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0" name="AutoShape 505"/>
            <p:cNvSpPr>
              <a:spLocks/>
            </p:cNvSpPr>
            <p:nvPr/>
          </p:nvSpPr>
          <p:spPr bwMode="auto">
            <a:xfrm>
              <a:off x="96" y="248"/>
              <a:ext cx="308" cy="226"/>
            </a:xfrm>
            <a:custGeom>
              <a:avLst/>
              <a:gdLst>
                <a:gd name="T0" fmla="*/ 0 w 21432"/>
                <a:gd name="T1" fmla="*/ 0 h 21485"/>
                <a:gd name="T2" fmla="*/ 0 w 21432"/>
                <a:gd name="T3" fmla="*/ 0 h 21485"/>
                <a:gd name="T4" fmla="*/ 0 w 21432"/>
                <a:gd name="T5" fmla="*/ 0 h 21485"/>
                <a:gd name="T6" fmla="*/ 0 w 21432"/>
                <a:gd name="T7" fmla="*/ 0 h 21485"/>
                <a:gd name="T8" fmla="*/ 0 w 21432"/>
                <a:gd name="T9" fmla="*/ 0 h 21485"/>
                <a:gd name="T10" fmla="*/ 0 w 21432"/>
                <a:gd name="T11" fmla="*/ 0 h 21485"/>
                <a:gd name="T12" fmla="*/ 0 w 21432"/>
                <a:gd name="T13" fmla="*/ 0 h 21485"/>
                <a:gd name="T14" fmla="*/ 0 w 21432"/>
                <a:gd name="T15" fmla="*/ 0 h 21485"/>
                <a:gd name="T16" fmla="*/ 0 w 21432"/>
                <a:gd name="T17" fmla="*/ 0 h 21485"/>
                <a:gd name="T18" fmla="*/ 0 w 21432"/>
                <a:gd name="T19" fmla="*/ 0 h 21485"/>
                <a:gd name="T20" fmla="*/ 0 w 21432"/>
                <a:gd name="T21" fmla="*/ 0 h 21485"/>
                <a:gd name="T22" fmla="*/ 0 w 21432"/>
                <a:gd name="T23" fmla="*/ 0 h 21485"/>
                <a:gd name="T24" fmla="*/ 0 w 21432"/>
                <a:gd name="T25" fmla="*/ 0 h 21485"/>
                <a:gd name="T26" fmla="*/ 0 w 21432"/>
                <a:gd name="T27" fmla="*/ 0 h 21485"/>
                <a:gd name="T28" fmla="*/ 0 w 21432"/>
                <a:gd name="T29" fmla="*/ 0 h 21485"/>
                <a:gd name="T30" fmla="*/ 0 w 21432"/>
                <a:gd name="T31" fmla="*/ 0 h 2148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432" h="21485">
                  <a:moveTo>
                    <a:pt x="5697" y="20658"/>
                  </a:moveTo>
                  <a:cubicBezTo>
                    <a:pt x="6029" y="21113"/>
                    <a:pt x="6687" y="21485"/>
                    <a:pt x="7159" y="21485"/>
                  </a:cubicBezTo>
                  <a:lnTo>
                    <a:pt x="8158" y="21485"/>
                  </a:lnTo>
                  <a:cubicBezTo>
                    <a:pt x="8628" y="21485"/>
                    <a:pt x="9287" y="21114"/>
                    <a:pt x="9620" y="20658"/>
                  </a:cubicBezTo>
                  <a:lnTo>
                    <a:pt x="21184" y="4870"/>
                  </a:lnTo>
                  <a:cubicBezTo>
                    <a:pt x="21517" y="4416"/>
                    <a:pt x="21516" y="3674"/>
                    <a:pt x="21181" y="3221"/>
                  </a:cubicBezTo>
                  <a:lnTo>
                    <a:pt x="19049" y="338"/>
                  </a:lnTo>
                  <a:cubicBezTo>
                    <a:pt x="18714" y="-115"/>
                    <a:pt x="18168" y="-113"/>
                    <a:pt x="17836" y="342"/>
                  </a:cubicBezTo>
                  <a:lnTo>
                    <a:pt x="8299" y="13362"/>
                  </a:lnTo>
                  <a:cubicBezTo>
                    <a:pt x="7966" y="13816"/>
                    <a:pt x="7421" y="13817"/>
                    <a:pt x="7087" y="13362"/>
                  </a:cubicBezTo>
                  <a:lnTo>
                    <a:pt x="3607" y="8633"/>
                  </a:lnTo>
                  <a:cubicBezTo>
                    <a:pt x="3273" y="8179"/>
                    <a:pt x="2728" y="8179"/>
                    <a:pt x="2394" y="8635"/>
                  </a:cubicBezTo>
                  <a:lnTo>
                    <a:pt x="251" y="11554"/>
                  </a:lnTo>
                  <a:cubicBezTo>
                    <a:pt x="-82" y="12008"/>
                    <a:pt x="-83" y="12751"/>
                    <a:pt x="249" y="13206"/>
                  </a:cubicBezTo>
                  <a:lnTo>
                    <a:pt x="5697" y="20658"/>
                  </a:lnTo>
                  <a:close/>
                  <a:moveTo>
                    <a:pt x="5697" y="2065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22" name="Freeform 6"/>
          <p:cNvSpPr>
            <a:spLocks/>
          </p:cNvSpPr>
          <p:nvPr/>
        </p:nvSpPr>
        <p:spPr bwMode="auto">
          <a:xfrm rot="18900000">
            <a:off x="8356847" y="3188452"/>
            <a:ext cx="1678263" cy="1675277"/>
          </a:xfrm>
          <a:custGeom>
            <a:avLst/>
            <a:gdLst>
              <a:gd name="T0" fmla="*/ 720 w 721"/>
              <a:gd name="T1" fmla="*/ 356 h 720"/>
              <a:gd name="T2" fmla="*/ 721 w 721"/>
              <a:gd name="T3" fmla="*/ 542 h 720"/>
              <a:gd name="T4" fmla="*/ 535 w 721"/>
              <a:gd name="T5" fmla="*/ 542 h 720"/>
              <a:gd name="T6" fmla="*/ 526 w 721"/>
              <a:gd name="T7" fmla="*/ 543 h 720"/>
              <a:gd name="T8" fmla="*/ 506 w 721"/>
              <a:gd name="T9" fmla="*/ 603 h 720"/>
              <a:gd name="T10" fmla="*/ 522 w 721"/>
              <a:gd name="T11" fmla="*/ 643 h 720"/>
              <a:gd name="T12" fmla="*/ 445 w 721"/>
              <a:gd name="T13" fmla="*/ 720 h 720"/>
              <a:gd name="T14" fmla="*/ 369 w 721"/>
              <a:gd name="T15" fmla="*/ 643 h 720"/>
              <a:gd name="T16" fmla="*/ 385 w 721"/>
              <a:gd name="T17" fmla="*/ 603 h 720"/>
              <a:gd name="T18" fmla="*/ 365 w 721"/>
              <a:gd name="T19" fmla="*/ 543 h 720"/>
              <a:gd name="T20" fmla="*/ 356 w 721"/>
              <a:gd name="T21" fmla="*/ 542 h 720"/>
              <a:gd name="T22" fmla="*/ 179 w 721"/>
              <a:gd name="T23" fmla="*/ 542 h 720"/>
              <a:gd name="T24" fmla="*/ 179 w 721"/>
              <a:gd name="T25" fmla="*/ 356 h 720"/>
              <a:gd name="T26" fmla="*/ 177 w 721"/>
              <a:gd name="T27" fmla="*/ 346 h 720"/>
              <a:gd name="T28" fmla="*/ 143 w 721"/>
              <a:gd name="T29" fmla="*/ 296 h 720"/>
              <a:gd name="T30" fmla="*/ 110 w 721"/>
              <a:gd name="T31" fmla="*/ 314 h 720"/>
              <a:gd name="T32" fmla="*/ 104 w 721"/>
              <a:gd name="T33" fmla="*/ 321 h 720"/>
              <a:gd name="T34" fmla="*/ 69 w 721"/>
              <a:gd name="T35" fmla="*/ 335 h 720"/>
              <a:gd name="T36" fmla="*/ 68 w 721"/>
              <a:gd name="T37" fmla="*/ 335 h 720"/>
              <a:gd name="T38" fmla="*/ 0 w 721"/>
              <a:gd name="T39" fmla="*/ 267 h 720"/>
              <a:gd name="T40" fmla="*/ 68 w 721"/>
              <a:gd name="T41" fmla="*/ 198 h 720"/>
              <a:gd name="T42" fmla="*/ 69 w 721"/>
              <a:gd name="T43" fmla="*/ 198 h 720"/>
              <a:gd name="T44" fmla="*/ 82 w 721"/>
              <a:gd name="T45" fmla="*/ 200 h 720"/>
              <a:gd name="T46" fmla="*/ 104 w 721"/>
              <a:gd name="T47" fmla="*/ 213 h 720"/>
              <a:gd name="T48" fmla="*/ 110 w 721"/>
              <a:gd name="T49" fmla="*/ 219 h 720"/>
              <a:gd name="T50" fmla="*/ 143 w 721"/>
              <a:gd name="T51" fmla="*/ 238 h 720"/>
              <a:gd name="T52" fmla="*/ 177 w 721"/>
              <a:gd name="T53" fmla="*/ 188 h 720"/>
              <a:gd name="T54" fmla="*/ 179 w 721"/>
              <a:gd name="T55" fmla="*/ 177 h 720"/>
              <a:gd name="T56" fmla="*/ 179 w 721"/>
              <a:gd name="T57" fmla="*/ 0 h 720"/>
              <a:gd name="T58" fmla="*/ 179 w 721"/>
              <a:gd name="T59" fmla="*/ 0 h 720"/>
              <a:gd name="T60" fmla="*/ 179 w 721"/>
              <a:gd name="T61" fmla="*/ 0 h 720"/>
              <a:gd name="T62" fmla="*/ 356 w 721"/>
              <a:gd name="T63" fmla="*/ 0 h 720"/>
              <a:gd name="T64" fmla="*/ 363 w 721"/>
              <a:gd name="T65" fmla="*/ 1 h 720"/>
              <a:gd name="T66" fmla="*/ 400 w 721"/>
              <a:gd name="T67" fmla="*/ 18 h 720"/>
              <a:gd name="T68" fmla="*/ 386 w 721"/>
              <a:gd name="T69" fmla="*/ 40 h 720"/>
              <a:gd name="T70" fmla="*/ 379 w 721"/>
              <a:gd name="T71" fmla="*/ 47 h 720"/>
              <a:gd name="T72" fmla="*/ 360 w 721"/>
              <a:gd name="T73" fmla="*/ 93 h 720"/>
              <a:gd name="T74" fmla="*/ 445 w 721"/>
              <a:gd name="T75" fmla="*/ 178 h 720"/>
              <a:gd name="T76" fmla="*/ 530 w 721"/>
              <a:gd name="T77" fmla="*/ 93 h 720"/>
              <a:gd name="T78" fmla="*/ 512 w 721"/>
              <a:gd name="T79" fmla="*/ 47 h 720"/>
              <a:gd name="T80" fmla="*/ 505 w 721"/>
              <a:gd name="T81" fmla="*/ 40 h 720"/>
              <a:gd name="T82" fmla="*/ 491 w 721"/>
              <a:gd name="T83" fmla="*/ 18 h 720"/>
              <a:gd name="T84" fmla="*/ 528 w 721"/>
              <a:gd name="T85" fmla="*/ 1 h 720"/>
              <a:gd name="T86" fmla="*/ 535 w 721"/>
              <a:gd name="T87" fmla="*/ 0 h 720"/>
              <a:gd name="T88" fmla="*/ 721 w 721"/>
              <a:gd name="T89" fmla="*/ 0 h 720"/>
              <a:gd name="T90" fmla="*/ 720 w 721"/>
              <a:gd name="T91" fmla="*/ 177 h 720"/>
              <a:gd name="T92" fmla="*/ 719 w 721"/>
              <a:gd name="T93" fmla="*/ 186 h 720"/>
              <a:gd name="T94" fmla="*/ 693 w 721"/>
              <a:gd name="T95" fmla="*/ 229 h 720"/>
              <a:gd name="T96" fmla="*/ 659 w 721"/>
              <a:gd name="T97" fmla="*/ 206 h 720"/>
              <a:gd name="T98" fmla="*/ 620 w 721"/>
              <a:gd name="T99" fmla="*/ 190 h 720"/>
              <a:gd name="T100" fmla="*/ 619 w 721"/>
              <a:gd name="T101" fmla="*/ 190 h 720"/>
              <a:gd name="T102" fmla="*/ 542 w 721"/>
              <a:gd name="T103" fmla="*/ 267 h 720"/>
              <a:gd name="T104" fmla="*/ 619 w 721"/>
              <a:gd name="T105" fmla="*/ 343 h 720"/>
              <a:gd name="T106" fmla="*/ 620 w 721"/>
              <a:gd name="T107" fmla="*/ 343 h 720"/>
              <a:gd name="T108" fmla="*/ 659 w 721"/>
              <a:gd name="T109" fmla="*/ 327 h 720"/>
              <a:gd name="T110" fmla="*/ 693 w 721"/>
              <a:gd name="T111" fmla="*/ 304 h 720"/>
              <a:gd name="T112" fmla="*/ 719 w 721"/>
              <a:gd name="T113" fmla="*/ 348 h 720"/>
              <a:gd name="T114" fmla="*/ 720 w 721"/>
              <a:gd name="T115" fmla="*/ 356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1" h="720">
                <a:moveTo>
                  <a:pt x="720" y="356"/>
                </a:moveTo>
                <a:cubicBezTo>
                  <a:pt x="721" y="542"/>
                  <a:pt x="721" y="542"/>
                  <a:pt x="721" y="542"/>
                </a:cubicBezTo>
                <a:cubicBezTo>
                  <a:pt x="535" y="542"/>
                  <a:pt x="535" y="542"/>
                  <a:pt x="535" y="542"/>
                </a:cubicBezTo>
                <a:cubicBezTo>
                  <a:pt x="532" y="542"/>
                  <a:pt x="529" y="542"/>
                  <a:pt x="526" y="543"/>
                </a:cubicBezTo>
                <a:cubicBezTo>
                  <a:pt x="455" y="559"/>
                  <a:pt x="489" y="583"/>
                  <a:pt x="506" y="603"/>
                </a:cubicBezTo>
                <a:cubicBezTo>
                  <a:pt x="523" y="623"/>
                  <a:pt x="522" y="643"/>
                  <a:pt x="522" y="643"/>
                </a:cubicBezTo>
                <a:cubicBezTo>
                  <a:pt x="522" y="686"/>
                  <a:pt x="488" y="720"/>
                  <a:pt x="445" y="720"/>
                </a:cubicBezTo>
                <a:cubicBezTo>
                  <a:pt x="403" y="720"/>
                  <a:pt x="369" y="686"/>
                  <a:pt x="369" y="643"/>
                </a:cubicBezTo>
                <a:cubicBezTo>
                  <a:pt x="369" y="643"/>
                  <a:pt x="368" y="623"/>
                  <a:pt x="385" y="603"/>
                </a:cubicBezTo>
                <a:cubicBezTo>
                  <a:pt x="402" y="583"/>
                  <a:pt x="436" y="559"/>
                  <a:pt x="365" y="543"/>
                </a:cubicBezTo>
                <a:cubicBezTo>
                  <a:pt x="362" y="542"/>
                  <a:pt x="359" y="542"/>
                  <a:pt x="356" y="542"/>
                </a:cubicBezTo>
                <a:cubicBezTo>
                  <a:pt x="179" y="542"/>
                  <a:pt x="179" y="542"/>
                  <a:pt x="179" y="542"/>
                </a:cubicBezTo>
                <a:cubicBezTo>
                  <a:pt x="179" y="356"/>
                  <a:pt x="179" y="356"/>
                  <a:pt x="179" y="356"/>
                </a:cubicBezTo>
                <a:cubicBezTo>
                  <a:pt x="179" y="353"/>
                  <a:pt x="178" y="349"/>
                  <a:pt x="177" y="346"/>
                </a:cubicBezTo>
                <a:cubicBezTo>
                  <a:pt x="172" y="322"/>
                  <a:pt x="163" y="296"/>
                  <a:pt x="143" y="296"/>
                </a:cubicBezTo>
                <a:cubicBezTo>
                  <a:pt x="131" y="296"/>
                  <a:pt x="120" y="305"/>
                  <a:pt x="110" y="314"/>
                </a:cubicBezTo>
                <a:cubicBezTo>
                  <a:pt x="108" y="317"/>
                  <a:pt x="106" y="319"/>
                  <a:pt x="104" y="321"/>
                </a:cubicBezTo>
                <a:cubicBezTo>
                  <a:pt x="88" y="334"/>
                  <a:pt x="72" y="335"/>
                  <a:pt x="69" y="335"/>
                </a:cubicBezTo>
                <a:cubicBezTo>
                  <a:pt x="68" y="335"/>
                  <a:pt x="68" y="335"/>
                  <a:pt x="68" y="335"/>
                </a:cubicBezTo>
                <a:cubicBezTo>
                  <a:pt x="31" y="335"/>
                  <a:pt x="0" y="304"/>
                  <a:pt x="0" y="267"/>
                </a:cubicBezTo>
                <a:cubicBezTo>
                  <a:pt x="0" y="229"/>
                  <a:pt x="31" y="198"/>
                  <a:pt x="68" y="198"/>
                </a:cubicBezTo>
                <a:cubicBezTo>
                  <a:pt x="69" y="198"/>
                  <a:pt x="69" y="198"/>
                  <a:pt x="69" y="198"/>
                </a:cubicBezTo>
                <a:cubicBezTo>
                  <a:pt x="71" y="198"/>
                  <a:pt x="75" y="199"/>
                  <a:pt x="82" y="200"/>
                </a:cubicBezTo>
                <a:cubicBezTo>
                  <a:pt x="88" y="202"/>
                  <a:pt x="96" y="206"/>
                  <a:pt x="104" y="213"/>
                </a:cubicBezTo>
                <a:cubicBezTo>
                  <a:pt x="106" y="215"/>
                  <a:pt x="108" y="217"/>
                  <a:pt x="110" y="219"/>
                </a:cubicBezTo>
                <a:cubicBezTo>
                  <a:pt x="120" y="228"/>
                  <a:pt x="131" y="238"/>
                  <a:pt x="143" y="238"/>
                </a:cubicBezTo>
                <a:cubicBezTo>
                  <a:pt x="163" y="238"/>
                  <a:pt x="172" y="211"/>
                  <a:pt x="177" y="188"/>
                </a:cubicBezTo>
                <a:cubicBezTo>
                  <a:pt x="178" y="184"/>
                  <a:pt x="179" y="181"/>
                  <a:pt x="179" y="177"/>
                </a:cubicBezTo>
                <a:cubicBezTo>
                  <a:pt x="179" y="0"/>
                  <a:pt x="179" y="0"/>
                  <a:pt x="179" y="0"/>
                </a:cubicBezTo>
                <a:cubicBezTo>
                  <a:pt x="179" y="0"/>
                  <a:pt x="179" y="0"/>
                  <a:pt x="179" y="0"/>
                </a:cubicBezTo>
                <a:cubicBezTo>
                  <a:pt x="179" y="0"/>
                  <a:pt x="179" y="0"/>
                  <a:pt x="179" y="0"/>
                </a:cubicBezTo>
                <a:cubicBezTo>
                  <a:pt x="356" y="0"/>
                  <a:pt x="356" y="0"/>
                  <a:pt x="356" y="0"/>
                </a:cubicBezTo>
                <a:cubicBezTo>
                  <a:pt x="358" y="0"/>
                  <a:pt x="360" y="0"/>
                  <a:pt x="363" y="1"/>
                </a:cubicBezTo>
                <a:cubicBezTo>
                  <a:pt x="394" y="8"/>
                  <a:pt x="399" y="16"/>
                  <a:pt x="400" y="18"/>
                </a:cubicBezTo>
                <a:cubicBezTo>
                  <a:pt x="401" y="23"/>
                  <a:pt x="392" y="33"/>
                  <a:pt x="386" y="40"/>
                </a:cubicBezTo>
                <a:cubicBezTo>
                  <a:pt x="383" y="42"/>
                  <a:pt x="381" y="45"/>
                  <a:pt x="379" y="47"/>
                </a:cubicBezTo>
                <a:cubicBezTo>
                  <a:pt x="360" y="69"/>
                  <a:pt x="360" y="90"/>
                  <a:pt x="360" y="93"/>
                </a:cubicBezTo>
                <a:cubicBezTo>
                  <a:pt x="360" y="140"/>
                  <a:pt x="399" y="178"/>
                  <a:pt x="445" y="178"/>
                </a:cubicBezTo>
                <a:cubicBezTo>
                  <a:pt x="492" y="178"/>
                  <a:pt x="530" y="140"/>
                  <a:pt x="530" y="93"/>
                </a:cubicBezTo>
                <a:cubicBezTo>
                  <a:pt x="530" y="90"/>
                  <a:pt x="531" y="68"/>
                  <a:pt x="512" y="47"/>
                </a:cubicBezTo>
                <a:cubicBezTo>
                  <a:pt x="510" y="45"/>
                  <a:pt x="508" y="42"/>
                  <a:pt x="505" y="40"/>
                </a:cubicBezTo>
                <a:cubicBezTo>
                  <a:pt x="499" y="33"/>
                  <a:pt x="490" y="23"/>
                  <a:pt x="491" y="18"/>
                </a:cubicBezTo>
                <a:cubicBezTo>
                  <a:pt x="492" y="16"/>
                  <a:pt x="497" y="8"/>
                  <a:pt x="528" y="1"/>
                </a:cubicBezTo>
                <a:cubicBezTo>
                  <a:pt x="530" y="0"/>
                  <a:pt x="533" y="0"/>
                  <a:pt x="535" y="0"/>
                </a:cubicBezTo>
                <a:cubicBezTo>
                  <a:pt x="721" y="0"/>
                  <a:pt x="721" y="0"/>
                  <a:pt x="721" y="0"/>
                </a:cubicBezTo>
                <a:cubicBezTo>
                  <a:pt x="720" y="177"/>
                  <a:pt x="720" y="177"/>
                  <a:pt x="720" y="177"/>
                </a:cubicBezTo>
                <a:cubicBezTo>
                  <a:pt x="720" y="180"/>
                  <a:pt x="720" y="183"/>
                  <a:pt x="719" y="186"/>
                </a:cubicBezTo>
                <a:cubicBezTo>
                  <a:pt x="712" y="219"/>
                  <a:pt x="703" y="229"/>
                  <a:pt x="693" y="229"/>
                </a:cubicBezTo>
                <a:cubicBezTo>
                  <a:pt x="682" y="229"/>
                  <a:pt x="670" y="215"/>
                  <a:pt x="659" y="206"/>
                </a:cubicBezTo>
                <a:cubicBezTo>
                  <a:pt x="642" y="191"/>
                  <a:pt x="624" y="190"/>
                  <a:pt x="620" y="190"/>
                </a:cubicBezTo>
                <a:cubicBezTo>
                  <a:pt x="619" y="190"/>
                  <a:pt x="619" y="190"/>
                  <a:pt x="619" y="190"/>
                </a:cubicBezTo>
                <a:cubicBezTo>
                  <a:pt x="576" y="190"/>
                  <a:pt x="542" y="224"/>
                  <a:pt x="542" y="267"/>
                </a:cubicBezTo>
                <a:cubicBezTo>
                  <a:pt x="542" y="309"/>
                  <a:pt x="576" y="343"/>
                  <a:pt x="619" y="343"/>
                </a:cubicBezTo>
                <a:cubicBezTo>
                  <a:pt x="619" y="343"/>
                  <a:pt x="619" y="343"/>
                  <a:pt x="620" y="343"/>
                </a:cubicBezTo>
                <a:cubicBezTo>
                  <a:pt x="623" y="343"/>
                  <a:pt x="641" y="342"/>
                  <a:pt x="659" y="327"/>
                </a:cubicBezTo>
                <a:cubicBezTo>
                  <a:pt x="670" y="318"/>
                  <a:pt x="682" y="304"/>
                  <a:pt x="693" y="304"/>
                </a:cubicBezTo>
                <a:cubicBezTo>
                  <a:pt x="703" y="304"/>
                  <a:pt x="712" y="314"/>
                  <a:pt x="719" y="348"/>
                </a:cubicBezTo>
                <a:cubicBezTo>
                  <a:pt x="720" y="350"/>
                  <a:pt x="720" y="353"/>
                  <a:pt x="720" y="356"/>
                </a:cubicBezTo>
                <a:close/>
              </a:path>
            </a:pathLst>
          </a:custGeom>
          <a:solidFill>
            <a:schemeClr val="bg1">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400" dirty="0">
              <a:solidFill>
                <a:schemeClr val="bg1"/>
              </a:solidFill>
              <a:latin typeface="Open Sans Light" panose="020B0306030504020204" pitchFamily="34" charset="0"/>
              <a:cs typeface="Open Sans Light" panose="020B0306030504020204" pitchFamily="34" charset="0"/>
            </a:endParaRPr>
          </a:p>
        </p:txBody>
      </p:sp>
      <p:grpSp>
        <p:nvGrpSpPr>
          <p:cNvPr id="23" name="Group 675"/>
          <p:cNvGrpSpPr>
            <a:grpSpLocks/>
          </p:cNvGrpSpPr>
          <p:nvPr/>
        </p:nvGrpSpPr>
        <p:grpSpPr bwMode="auto">
          <a:xfrm>
            <a:off x="9057836" y="3827557"/>
            <a:ext cx="221383" cy="383161"/>
            <a:chOff x="0" y="0"/>
            <a:chExt cx="332" cy="579"/>
          </a:xfrm>
          <a:solidFill>
            <a:srgbClr val="FFFFFF"/>
          </a:solidFill>
        </p:grpSpPr>
        <p:sp>
          <p:nvSpPr>
            <p:cNvPr id="24" name="AutoShape 673"/>
            <p:cNvSpPr>
              <a:spLocks/>
            </p:cNvSpPr>
            <p:nvPr/>
          </p:nvSpPr>
          <p:spPr bwMode="auto">
            <a:xfrm>
              <a:off x="72" y="440"/>
              <a:ext cx="146" cy="139"/>
            </a:xfrm>
            <a:custGeom>
              <a:avLst/>
              <a:gdLst>
                <a:gd name="T0" fmla="*/ 0 w 21558"/>
                <a:gd name="T1" fmla="*/ 0 h 21579"/>
                <a:gd name="T2" fmla="*/ 0 w 21558"/>
                <a:gd name="T3" fmla="*/ 0 h 21579"/>
                <a:gd name="T4" fmla="*/ 0 w 21558"/>
                <a:gd name="T5" fmla="*/ 0 h 21579"/>
                <a:gd name="T6" fmla="*/ 0 w 21558"/>
                <a:gd name="T7" fmla="*/ 0 h 21579"/>
                <a:gd name="T8" fmla="*/ 0 w 21558"/>
                <a:gd name="T9" fmla="*/ 0 h 21579"/>
                <a:gd name="T10" fmla="*/ 0 w 21558"/>
                <a:gd name="T11" fmla="*/ 0 h 21579"/>
                <a:gd name="T12" fmla="*/ 0 w 21558"/>
                <a:gd name="T13" fmla="*/ 0 h 21579"/>
                <a:gd name="T14" fmla="*/ 0 w 21558"/>
                <a:gd name="T15" fmla="*/ 0 h 21579"/>
                <a:gd name="T16" fmla="*/ 0 w 21558"/>
                <a:gd name="T17" fmla="*/ 0 h 21579"/>
                <a:gd name="T18" fmla="*/ 0 w 21558"/>
                <a:gd name="T19" fmla="*/ 0 h 21579"/>
                <a:gd name="T20" fmla="*/ 0 w 21558"/>
                <a:gd name="T21" fmla="*/ 0 h 215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558" h="21579">
                  <a:moveTo>
                    <a:pt x="10672" y="0"/>
                  </a:moveTo>
                  <a:cubicBezTo>
                    <a:pt x="7687" y="-11"/>
                    <a:pt x="5001" y="939"/>
                    <a:pt x="3015" y="2897"/>
                  </a:cubicBezTo>
                  <a:cubicBezTo>
                    <a:pt x="988" y="4854"/>
                    <a:pt x="-20" y="7648"/>
                    <a:pt x="0" y="10734"/>
                  </a:cubicBezTo>
                  <a:cubicBezTo>
                    <a:pt x="-21" y="13826"/>
                    <a:pt x="988" y="16619"/>
                    <a:pt x="3001" y="18615"/>
                  </a:cubicBezTo>
                  <a:cubicBezTo>
                    <a:pt x="4966" y="20603"/>
                    <a:pt x="7635" y="21579"/>
                    <a:pt x="10598" y="21579"/>
                  </a:cubicBezTo>
                  <a:cubicBezTo>
                    <a:pt x="10623" y="21579"/>
                    <a:pt x="10645" y="21579"/>
                    <a:pt x="10671" y="21577"/>
                  </a:cubicBezTo>
                  <a:cubicBezTo>
                    <a:pt x="13785" y="21589"/>
                    <a:pt x="16552" y="20640"/>
                    <a:pt x="18558" y="18609"/>
                  </a:cubicBezTo>
                  <a:cubicBezTo>
                    <a:pt x="20570" y="16619"/>
                    <a:pt x="21579" y="13826"/>
                    <a:pt x="21558" y="10734"/>
                  </a:cubicBezTo>
                  <a:cubicBezTo>
                    <a:pt x="21579" y="7647"/>
                    <a:pt x="20570" y="4854"/>
                    <a:pt x="18543" y="2897"/>
                  </a:cubicBezTo>
                  <a:cubicBezTo>
                    <a:pt x="16529" y="918"/>
                    <a:pt x="13778" y="-11"/>
                    <a:pt x="10672" y="0"/>
                  </a:cubicBezTo>
                  <a:close/>
                  <a:moveTo>
                    <a:pt x="10672"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5" name="AutoShape 674"/>
            <p:cNvSpPr>
              <a:spLocks/>
            </p:cNvSpPr>
            <p:nvPr/>
          </p:nvSpPr>
          <p:spPr bwMode="auto">
            <a:xfrm>
              <a:off x="0" y="0"/>
              <a:ext cx="332" cy="403"/>
            </a:xfrm>
            <a:custGeom>
              <a:avLst/>
              <a:gdLst>
                <a:gd name="T0" fmla="*/ 0 w 21588"/>
                <a:gd name="T1" fmla="*/ 0 h 21598"/>
                <a:gd name="T2" fmla="*/ 0 w 21588"/>
                <a:gd name="T3" fmla="*/ 0 h 21598"/>
                <a:gd name="T4" fmla="*/ 0 w 21588"/>
                <a:gd name="T5" fmla="*/ 0 h 21598"/>
                <a:gd name="T6" fmla="*/ 0 w 21588"/>
                <a:gd name="T7" fmla="*/ 0 h 21598"/>
                <a:gd name="T8" fmla="*/ 0 w 21588"/>
                <a:gd name="T9" fmla="*/ 0 h 21598"/>
                <a:gd name="T10" fmla="*/ 0 w 21588"/>
                <a:gd name="T11" fmla="*/ 0 h 21598"/>
                <a:gd name="T12" fmla="*/ 0 w 21588"/>
                <a:gd name="T13" fmla="*/ 0 h 21598"/>
                <a:gd name="T14" fmla="*/ 0 w 21588"/>
                <a:gd name="T15" fmla="*/ 0 h 21598"/>
                <a:gd name="T16" fmla="*/ 0 w 21588"/>
                <a:gd name="T17" fmla="*/ 0 h 21598"/>
                <a:gd name="T18" fmla="*/ 0 w 21588"/>
                <a:gd name="T19" fmla="*/ 0 h 21598"/>
                <a:gd name="T20" fmla="*/ 0 w 21588"/>
                <a:gd name="T21" fmla="*/ 0 h 21598"/>
                <a:gd name="T22" fmla="*/ 0 w 21588"/>
                <a:gd name="T23" fmla="*/ 0 h 21598"/>
                <a:gd name="T24" fmla="*/ 0 w 21588"/>
                <a:gd name="T25" fmla="*/ 0 h 21598"/>
                <a:gd name="T26" fmla="*/ 0 w 21588"/>
                <a:gd name="T27" fmla="*/ 0 h 21598"/>
                <a:gd name="T28" fmla="*/ 0 w 21588"/>
                <a:gd name="T29" fmla="*/ 0 h 21598"/>
                <a:gd name="T30" fmla="*/ 0 w 21588"/>
                <a:gd name="T31" fmla="*/ 0 h 21598"/>
                <a:gd name="T32" fmla="*/ 0 w 21588"/>
                <a:gd name="T33" fmla="*/ 0 h 21598"/>
                <a:gd name="T34" fmla="*/ 0 w 21588"/>
                <a:gd name="T35" fmla="*/ 0 h 21598"/>
                <a:gd name="T36" fmla="*/ 0 w 21588"/>
                <a:gd name="T37" fmla="*/ 0 h 21598"/>
                <a:gd name="T38" fmla="*/ 0 w 21588"/>
                <a:gd name="T39" fmla="*/ 0 h 21598"/>
                <a:gd name="T40" fmla="*/ 0 w 21588"/>
                <a:gd name="T41" fmla="*/ 0 h 21598"/>
                <a:gd name="T42" fmla="*/ 0 w 21588"/>
                <a:gd name="T43" fmla="*/ 0 h 21598"/>
                <a:gd name="T44" fmla="*/ 0 w 21588"/>
                <a:gd name="T45" fmla="*/ 0 h 21598"/>
                <a:gd name="T46" fmla="*/ 0 w 21588"/>
                <a:gd name="T47" fmla="*/ 0 h 21598"/>
                <a:gd name="T48" fmla="*/ 0 w 21588"/>
                <a:gd name="T49" fmla="*/ 0 h 21598"/>
                <a:gd name="T50" fmla="*/ 0 w 21588"/>
                <a:gd name="T51" fmla="*/ 0 h 21598"/>
                <a:gd name="T52" fmla="*/ 0 w 21588"/>
                <a:gd name="T53" fmla="*/ 0 h 21598"/>
                <a:gd name="T54" fmla="*/ 0 w 21588"/>
                <a:gd name="T55" fmla="*/ 0 h 21598"/>
                <a:gd name="T56" fmla="*/ 0 w 21588"/>
                <a:gd name="T57" fmla="*/ 0 h 21598"/>
                <a:gd name="T58" fmla="*/ 0 w 21588"/>
                <a:gd name="T59" fmla="*/ 0 h 21598"/>
                <a:gd name="T60" fmla="*/ 0 w 21588"/>
                <a:gd name="T61" fmla="*/ 0 h 21598"/>
                <a:gd name="T62" fmla="*/ 0 w 21588"/>
                <a:gd name="T63" fmla="*/ 0 h 2159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588" h="21598">
                  <a:moveTo>
                    <a:pt x="18735" y="1984"/>
                  </a:moveTo>
                  <a:cubicBezTo>
                    <a:pt x="16837" y="637"/>
                    <a:pt x="14244" y="-2"/>
                    <a:pt x="11088" y="0"/>
                  </a:cubicBezTo>
                  <a:cubicBezTo>
                    <a:pt x="8763" y="0"/>
                    <a:pt x="6747" y="232"/>
                    <a:pt x="5037" y="716"/>
                  </a:cubicBezTo>
                  <a:cubicBezTo>
                    <a:pt x="3380" y="1186"/>
                    <a:pt x="1899" y="1786"/>
                    <a:pt x="606" y="2518"/>
                  </a:cubicBezTo>
                  <a:lnTo>
                    <a:pt x="0" y="2860"/>
                  </a:lnTo>
                  <a:lnTo>
                    <a:pt x="3190" y="7921"/>
                  </a:lnTo>
                  <a:lnTo>
                    <a:pt x="3960" y="7481"/>
                  </a:lnTo>
                  <a:cubicBezTo>
                    <a:pt x="4344" y="7262"/>
                    <a:pt x="4790" y="7044"/>
                    <a:pt x="5297" y="6828"/>
                  </a:cubicBezTo>
                  <a:cubicBezTo>
                    <a:pt x="5796" y="6615"/>
                    <a:pt x="6319" y="6428"/>
                    <a:pt x="6868" y="6263"/>
                  </a:cubicBezTo>
                  <a:cubicBezTo>
                    <a:pt x="7410" y="6104"/>
                    <a:pt x="7951" y="5978"/>
                    <a:pt x="8490" y="5890"/>
                  </a:cubicBezTo>
                  <a:cubicBezTo>
                    <a:pt x="9020" y="5805"/>
                    <a:pt x="9518" y="5766"/>
                    <a:pt x="9973" y="5766"/>
                  </a:cubicBezTo>
                  <a:cubicBezTo>
                    <a:pt x="11485" y="5760"/>
                    <a:pt x="12366" y="6045"/>
                    <a:pt x="12729" y="6385"/>
                  </a:cubicBezTo>
                  <a:cubicBezTo>
                    <a:pt x="13194" y="6804"/>
                    <a:pt x="13449" y="7349"/>
                    <a:pt x="13455" y="8160"/>
                  </a:cubicBezTo>
                  <a:cubicBezTo>
                    <a:pt x="13451" y="8771"/>
                    <a:pt x="13281" y="9244"/>
                    <a:pt x="12963" y="9641"/>
                  </a:cubicBezTo>
                  <a:cubicBezTo>
                    <a:pt x="12584" y="10110"/>
                    <a:pt x="12107" y="10570"/>
                    <a:pt x="11516" y="11017"/>
                  </a:cubicBezTo>
                  <a:cubicBezTo>
                    <a:pt x="10896" y="11491"/>
                    <a:pt x="10225" y="11985"/>
                    <a:pt x="9504" y="12502"/>
                  </a:cubicBezTo>
                  <a:cubicBezTo>
                    <a:pt x="8719" y="13064"/>
                    <a:pt x="8024" y="13727"/>
                    <a:pt x="7421" y="14481"/>
                  </a:cubicBezTo>
                  <a:cubicBezTo>
                    <a:pt x="6799" y="15259"/>
                    <a:pt x="6323" y="16166"/>
                    <a:pt x="5983" y="17198"/>
                  </a:cubicBezTo>
                  <a:cubicBezTo>
                    <a:pt x="5743" y="17916"/>
                    <a:pt x="5631" y="18717"/>
                    <a:pt x="5631" y="19598"/>
                  </a:cubicBezTo>
                  <a:cubicBezTo>
                    <a:pt x="5631" y="20038"/>
                    <a:pt x="5661" y="20498"/>
                    <a:pt x="5715" y="20980"/>
                  </a:cubicBezTo>
                  <a:lnTo>
                    <a:pt x="5787" y="21598"/>
                  </a:lnTo>
                  <a:lnTo>
                    <a:pt x="6539" y="21598"/>
                  </a:lnTo>
                  <a:lnTo>
                    <a:pt x="12734" y="21598"/>
                  </a:lnTo>
                  <a:lnTo>
                    <a:pt x="12734" y="20915"/>
                  </a:lnTo>
                  <a:cubicBezTo>
                    <a:pt x="12734" y="19869"/>
                    <a:pt x="12947" y="19058"/>
                    <a:pt x="13319" y="18472"/>
                  </a:cubicBezTo>
                  <a:cubicBezTo>
                    <a:pt x="13735" y="17807"/>
                    <a:pt x="14237" y="17231"/>
                    <a:pt x="14824" y="16730"/>
                  </a:cubicBezTo>
                  <a:cubicBezTo>
                    <a:pt x="15436" y="16213"/>
                    <a:pt x="16115" y="15723"/>
                    <a:pt x="16856" y="15263"/>
                  </a:cubicBezTo>
                  <a:cubicBezTo>
                    <a:pt x="17679" y="14754"/>
                    <a:pt x="18434" y="14165"/>
                    <a:pt x="19117" y="13500"/>
                  </a:cubicBezTo>
                  <a:cubicBezTo>
                    <a:pt x="19827" y="12811"/>
                    <a:pt x="20413" y="11985"/>
                    <a:pt x="20876" y="11034"/>
                  </a:cubicBezTo>
                  <a:cubicBezTo>
                    <a:pt x="21363" y="10029"/>
                    <a:pt x="21588" y="8820"/>
                    <a:pt x="21588" y="7401"/>
                  </a:cubicBezTo>
                  <a:cubicBezTo>
                    <a:pt x="21600" y="5195"/>
                    <a:pt x="20632" y="3318"/>
                    <a:pt x="18735" y="1984"/>
                  </a:cubicBezTo>
                  <a:close/>
                  <a:moveTo>
                    <a:pt x="18735" y="1984"/>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27" name="Freeform 5"/>
          <p:cNvSpPr>
            <a:spLocks/>
          </p:cNvSpPr>
          <p:nvPr/>
        </p:nvSpPr>
        <p:spPr bwMode="auto">
          <a:xfrm rot="18900000">
            <a:off x="7146289" y="3815594"/>
            <a:ext cx="1675277" cy="1675277"/>
          </a:xfrm>
          <a:custGeom>
            <a:avLst/>
            <a:gdLst>
              <a:gd name="T0" fmla="*/ 720 w 720"/>
              <a:gd name="T1" fmla="*/ 534 h 720"/>
              <a:gd name="T2" fmla="*/ 720 w 720"/>
              <a:gd name="T3" fmla="*/ 720 h 720"/>
              <a:gd name="T4" fmla="*/ 720 w 720"/>
              <a:gd name="T5" fmla="*/ 720 h 720"/>
              <a:gd name="T6" fmla="*/ 543 w 720"/>
              <a:gd name="T7" fmla="*/ 720 h 720"/>
              <a:gd name="T8" fmla="*/ 534 w 720"/>
              <a:gd name="T9" fmla="*/ 719 h 720"/>
              <a:gd name="T10" fmla="*/ 513 w 720"/>
              <a:gd name="T11" fmla="*/ 659 h 720"/>
              <a:gd name="T12" fmla="*/ 530 w 720"/>
              <a:gd name="T13" fmla="*/ 618 h 720"/>
              <a:gd name="T14" fmla="*/ 453 w 720"/>
              <a:gd name="T15" fmla="*/ 541 h 720"/>
              <a:gd name="T16" fmla="*/ 376 w 720"/>
              <a:gd name="T17" fmla="*/ 618 h 720"/>
              <a:gd name="T18" fmla="*/ 393 w 720"/>
              <a:gd name="T19" fmla="*/ 659 h 720"/>
              <a:gd name="T20" fmla="*/ 372 w 720"/>
              <a:gd name="T21" fmla="*/ 719 h 720"/>
              <a:gd name="T22" fmla="*/ 363 w 720"/>
              <a:gd name="T23" fmla="*/ 720 h 720"/>
              <a:gd name="T24" fmla="*/ 178 w 720"/>
              <a:gd name="T25" fmla="*/ 720 h 720"/>
              <a:gd name="T26" fmla="*/ 178 w 720"/>
              <a:gd name="T27" fmla="*/ 534 h 720"/>
              <a:gd name="T28" fmla="*/ 177 w 720"/>
              <a:gd name="T29" fmla="*/ 526 h 720"/>
              <a:gd name="T30" fmla="*/ 150 w 720"/>
              <a:gd name="T31" fmla="*/ 482 h 720"/>
              <a:gd name="T32" fmla="*/ 117 w 720"/>
              <a:gd name="T33" fmla="*/ 505 h 720"/>
              <a:gd name="T34" fmla="*/ 77 w 720"/>
              <a:gd name="T35" fmla="*/ 521 h 720"/>
              <a:gd name="T36" fmla="*/ 76 w 720"/>
              <a:gd name="T37" fmla="*/ 521 h 720"/>
              <a:gd name="T38" fmla="*/ 0 w 720"/>
              <a:gd name="T39" fmla="*/ 445 h 720"/>
              <a:gd name="T40" fmla="*/ 76 w 720"/>
              <a:gd name="T41" fmla="*/ 368 h 720"/>
              <a:gd name="T42" fmla="*/ 77 w 720"/>
              <a:gd name="T43" fmla="*/ 368 h 720"/>
              <a:gd name="T44" fmla="*/ 117 w 720"/>
              <a:gd name="T45" fmla="*/ 384 h 720"/>
              <a:gd name="T46" fmla="*/ 150 w 720"/>
              <a:gd name="T47" fmla="*/ 407 h 720"/>
              <a:gd name="T48" fmla="*/ 177 w 720"/>
              <a:gd name="T49" fmla="*/ 364 h 720"/>
              <a:gd name="T50" fmla="*/ 178 w 720"/>
              <a:gd name="T51" fmla="*/ 355 h 720"/>
              <a:gd name="T52" fmla="*/ 178 w 720"/>
              <a:gd name="T53" fmla="*/ 178 h 720"/>
              <a:gd name="T54" fmla="*/ 363 w 720"/>
              <a:gd name="T55" fmla="*/ 178 h 720"/>
              <a:gd name="T56" fmla="*/ 374 w 720"/>
              <a:gd name="T57" fmla="*/ 177 h 720"/>
              <a:gd name="T58" fmla="*/ 423 w 720"/>
              <a:gd name="T59" fmla="*/ 148 h 720"/>
              <a:gd name="T60" fmla="*/ 405 w 720"/>
              <a:gd name="T61" fmla="*/ 110 h 720"/>
              <a:gd name="T62" fmla="*/ 399 w 720"/>
              <a:gd name="T63" fmla="*/ 103 h 720"/>
              <a:gd name="T64" fmla="*/ 385 w 720"/>
              <a:gd name="T65" fmla="*/ 68 h 720"/>
              <a:gd name="T66" fmla="*/ 453 w 720"/>
              <a:gd name="T67" fmla="*/ 0 h 720"/>
              <a:gd name="T68" fmla="*/ 521 w 720"/>
              <a:gd name="T69" fmla="*/ 68 h 720"/>
              <a:gd name="T70" fmla="*/ 521 w 720"/>
              <a:gd name="T71" fmla="*/ 68 h 720"/>
              <a:gd name="T72" fmla="*/ 507 w 720"/>
              <a:gd name="T73" fmla="*/ 103 h 720"/>
              <a:gd name="T74" fmla="*/ 501 w 720"/>
              <a:gd name="T75" fmla="*/ 110 h 720"/>
              <a:gd name="T76" fmla="*/ 483 w 720"/>
              <a:gd name="T77" fmla="*/ 148 h 720"/>
              <a:gd name="T78" fmla="*/ 532 w 720"/>
              <a:gd name="T79" fmla="*/ 177 h 720"/>
              <a:gd name="T80" fmla="*/ 543 w 720"/>
              <a:gd name="T81" fmla="*/ 178 h 720"/>
              <a:gd name="T82" fmla="*/ 720 w 720"/>
              <a:gd name="T83" fmla="*/ 178 h 720"/>
              <a:gd name="T84" fmla="*/ 720 w 720"/>
              <a:gd name="T85" fmla="*/ 355 h 720"/>
              <a:gd name="T86" fmla="*/ 719 w 720"/>
              <a:gd name="T87" fmla="*/ 362 h 720"/>
              <a:gd name="T88" fmla="*/ 701 w 720"/>
              <a:gd name="T89" fmla="*/ 399 h 720"/>
              <a:gd name="T90" fmla="*/ 680 w 720"/>
              <a:gd name="T91" fmla="*/ 385 h 720"/>
              <a:gd name="T92" fmla="*/ 672 w 720"/>
              <a:gd name="T93" fmla="*/ 378 h 720"/>
              <a:gd name="T94" fmla="*/ 627 w 720"/>
              <a:gd name="T95" fmla="*/ 360 h 720"/>
              <a:gd name="T96" fmla="*/ 626 w 720"/>
              <a:gd name="T97" fmla="*/ 360 h 720"/>
              <a:gd name="T98" fmla="*/ 541 w 720"/>
              <a:gd name="T99" fmla="*/ 445 h 720"/>
              <a:gd name="T100" fmla="*/ 626 w 720"/>
              <a:gd name="T101" fmla="*/ 530 h 720"/>
              <a:gd name="T102" fmla="*/ 627 w 720"/>
              <a:gd name="T103" fmla="*/ 530 h 720"/>
              <a:gd name="T104" fmla="*/ 673 w 720"/>
              <a:gd name="T105" fmla="*/ 511 h 720"/>
              <a:gd name="T106" fmla="*/ 680 w 720"/>
              <a:gd name="T107" fmla="*/ 505 h 720"/>
              <a:gd name="T108" fmla="*/ 701 w 720"/>
              <a:gd name="T109" fmla="*/ 490 h 720"/>
              <a:gd name="T110" fmla="*/ 719 w 720"/>
              <a:gd name="T111" fmla="*/ 527 h 720"/>
              <a:gd name="T112" fmla="*/ 720 w 720"/>
              <a:gd name="T113" fmla="*/ 534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534"/>
                </a:moveTo>
                <a:cubicBezTo>
                  <a:pt x="720" y="720"/>
                  <a:pt x="720" y="720"/>
                  <a:pt x="720" y="720"/>
                </a:cubicBezTo>
                <a:cubicBezTo>
                  <a:pt x="720" y="720"/>
                  <a:pt x="720" y="720"/>
                  <a:pt x="720" y="720"/>
                </a:cubicBezTo>
                <a:cubicBezTo>
                  <a:pt x="543" y="720"/>
                  <a:pt x="543" y="720"/>
                  <a:pt x="543" y="720"/>
                </a:cubicBezTo>
                <a:cubicBezTo>
                  <a:pt x="540" y="720"/>
                  <a:pt x="537" y="719"/>
                  <a:pt x="534" y="719"/>
                </a:cubicBezTo>
                <a:cubicBezTo>
                  <a:pt x="463" y="702"/>
                  <a:pt x="496" y="678"/>
                  <a:pt x="513" y="659"/>
                </a:cubicBezTo>
                <a:cubicBezTo>
                  <a:pt x="531" y="639"/>
                  <a:pt x="530" y="618"/>
                  <a:pt x="530" y="618"/>
                </a:cubicBezTo>
                <a:cubicBezTo>
                  <a:pt x="530" y="576"/>
                  <a:pt x="495" y="541"/>
                  <a:pt x="453" y="541"/>
                </a:cubicBezTo>
                <a:cubicBezTo>
                  <a:pt x="411" y="541"/>
                  <a:pt x="376" y="576"/>
                  <a:pt x="376" y="618"/>
                </a:cubicBezTo>
                <a:cubicBezTo>
                  <a:pt x="376" y="618"/>
                  <a:pt x="375" y="639"/>
                  <a:pt x="393" y="659"/>
                </a:cubicBezTo>
                <a:cubicBezTo>
                  <a:pt x="410" y="678"/>
                  <a:pt x="444" y="702"/>
                  <a:pt x="372" y="719"/>
                </a:cubicBezTo>
                <a:cubicBezTo>
                  <a:pt x="369" y="719"/>
                  <a:pt x="366" y="720"/>
                  <a:pt x="363" y="720"/>
                </a:cubicBezTo>
                <a:cubicBezTo>
                  <a:pt x="178" y="720"/>
                  <a:pt x="178" y="720"/>
                  <a:pt x="178" y="720"/>
                </a:cubicBezTo>
                <a:cubicBezTo>
                  <a:pt x="178" y="534"/>
                  <a:pt x="178" y="534"/>
                  <a:pt x="178" y="534"/>
                </a:cubicBezTo>
                <a:cubicBezTo>
                  <a:pt x="178" y="531"/>
                  <a:pt x="178" y="528"/>
                  <a:pt x="177" y="526"/>
                </a:cubicBezTo>
                <a:cubicBezTo>
                  <a:pt x="169" y="492"/>
                  <a:pt x="160" y="482"/>
                  <a:pt x="150" y="482"/>
                </a:cubicBezTo>
                <a:cubicBezTo>
                  <a:pt x="139" y="482"/>
                  <a:pt x="127" y="496"/>
                  <a:pt x="117" y="505"/>
                </a:cubicBezTo>
                <a:cubicBezTo>
                  <a:pt x="99" y="520"/>
                  <a:pt x="81" y="521"/>
                  <a:pt x="77" y="521"/>
                </a:cubicBezTo>
                <a:cubicBezTo>
                  <a:pt x="77" y="521"/>
                  <a:pt x="76" y="521"/>
                  <a:pt x="76" y="521"/>
                </a:cubicBezTo>
                <a:cubicBezTo>
                  <a:pt x="34" y="521"/>
                  <a:pt x="0" y="487"/>
                  <a:pt x="0" y="445"/>
                </a:cubicBezTo>
                <a:cubicBezTo>
                  <a:pt x="0" y="402"/>
                  <a:pt x="34" y="368"/>
                  <a:pt x="76" y="368"/>
                </a:cubicBezTo>
                <a:cubicBezTo>
                  <a:pt x="76" y="368"/>
                  <a:pt x="76" y="368"/>
                  <a:pt x="77" y="368"/>
                </a:cubicBezTo>
                <a:cubicBezTo>
                  <a:pt x="81" y="368"/>
                  <a:pt x="99" y="369"/>
                  <a:pt x="117" y="384"/>
                </a:cubicBezTo>
                <a:cubicBezTo>
                  <a:pt x="127" y="393"/>
                  <a:pt x="139" y="407"/>
                  <a:pt x="150" y="407"/>
                </a:cubicBezTo>
                <a:cubicBezTo>
                  <a:pt x="160" y="407"/>
                  <a:pt x="169" y="397"/>
                  <a:pt x="177" y="364"/>
                </a:cubicBezTo>
                <a:cubicBezTo>
                  <a:pt x="178" y="361"/>
                  <a:pt x="178" y="358"/>
                  <a:pt x="178" y="355"/>
                </a:cubicBezTo>
                <a:cubicBezTo>
                  <a:pt x="178" y="178"/>
                  <a:pt x="178" y="178"/>
                  <a:pt x="178" y="178"/>
                </a:cubicBezTo>
                <a:cubicBezTo>
                  <a:pt x="363" y="178"/>
                  <a:pt x="363" y="178"/>
                  <a:pt x="363" y="178"/>
                </a:cubicBezTo>
                <a:cubicBezTo>
                  <a:pt x="367" y="178"/>
                  <a:pt x="371" y="177"/>
                  <a:pt x="374" y="177"/>
                </a:cubicBezTo>
                <a:cubicBezTo>
                  <a:pt x="404" y="170"/>
                  <a:pt x="419" y="161"/>
                  <a:pt x="423" y="148"/>
                </a:cubicBezTo>
                <a:cubicBezTo>
                  <a:pt x="428" y="134"/>
                  <a:pt x="416" y="121"/>
                  <a:pt x="405" y="110"/>
                </a:cubicBezTo>
                <a:cubicBezTo>
                  <a:pt x="403" y="107"/>
                  <a:pt x="401" y="105"/>
                  <a:pt x="399" y="103"/>
                </a:cubicBezTo>
                <a:cubicBezTo>
                  <a:pt x="384" y="86"/>
                  <a:pt x="385" y="69"/>
                  <a:pt x="385" y="68"/>
                </a:cubicBezTo>
                <a:cubicBezTo>
                  <a:pt x="385" y="30"/>
                  <a:pt x="415" y="0"/>
                  <a:pt x="453" y="0"/>
                </a:cubicBezTo>
                <a:cubicBezTo>
                  <a:pt x="491" y="0"/>
                  <a:pt x="521" y="30"/>
                  <a:pt x="521" y="68"/>
                </a:cubicBezTo>
                <a:cubicBezTo>
                  <a:pt x="521" y="68"/>
                  <a:pt x="521" y="68"/>
                  <a:pt x="521" y="68"/>
                </a:cubicBezTo>
                <a:cubicBezTo>
                  <a:pt x="521" y="69"/>
                  <a:pt x="522" y="86"/>
                  <a:pt x="507" y="103"/>
                </a:cubicBezTo>
                <a:cubicBezTo>
                  <a:pt x="505" y="105"/>
                  <a:pt x="503" y="107"/>
                  <a:pt x="501" y="110"/>
                </a:cubicBezTo>
                <a:cubicBezTo>
                  <a:pt x="490" y="121"/>
                  <a:pt x="479" y="134"/>
                  <a:pt x="483" y="148"/>
                </a:cubicBezTo>
                <a:cubicBezTo>
                  <a:pt x="487" y="161"/>
                  <a:pt x="502" y="170"/>
                  <a:pt x="532" y="177"/>
                </a:cubicBezTo>
                <a:cubicBezTo>
                  <a:pt x="536" y="177"/>
                  <a:pt x="539" y="178"/>
                  <a:pt x="543" y="178"/>
                </a:cubicBezTo>
                <a:cubicBezTo>
                  <a:pt x="720" y="178"/>
                  <a:pt x="720" y="178"/>
                  <a:pt x="720" y="178"/>
                </a:cubicBezTo>
                <a:cubicBezTo>
                  <a:pt x="720" y="355"/>
                  <a:pt x="720" y="355"/>
                  <a:pt x="720" y="355"/>
                </a:cubicBezTo>
                <a:cubicBezTo>
                  <a:pt x="720" y="357"/>
                  <a:pt x="720" y="360"/>
                  <a:pt x="719" y="362"/>
                </a:cubicBezTo>
                <a:cubicBezTo>
                  <a:pt x="711" y="396"/>
                  <a:pt x="703" y="399"/>
                  <a:pt x="701" y="399"/>
                </a:cubicBezTo>
                <a:cubicBezTo>
                  <a:pt x="695" y="399"/>
                  <a:pt x="687" y="391"/>
                  <a:pt x="680" y="385"/>
                </a:cubicBezTo>
                <a:cubicBezTo>
                  <a:pt x="677" y="382"/>
                  <a:pt x="675" y="380"/>
                  <a:pt x="672" y="378"/>
                </a:cubicBezTo>
                <a:cubicBezTo>
                  <a:pt x="653" y="361"/>
                  <a:pt x="633" y="360"/>
                  <a:pt x="627" y="360"/>
                </a:cubicBezTo>
                <a:cubicBezTo>
                  <a:pt x="626" y="360"/>
                  <a:pt x="626" y="360"/>
                  <a:pt x="626" y="360"/>
                </a:cubicBezTo>
                <a:cubicBezTo>
                  <a:pt x="580" y="360"/>
                  <a:pt x="541" y="398"/>
                  <a:pt x="541" y="445"/>
                </a:cubicBezTo>
                <a:cubicBezTo>
                  <a:pt x="541" y="491"/>
                  <a:pt x="580" y="530"/>
                  <a:pt x="626" y="530"/>
                </a:cubicBezTo>
                <a:cubicBezTo>
                  <a:pt x="627" y="530"/>
                  <a:pt x="627" y="530"/>
                  <a:pt x="627" y="530"/>
                </a:cubicBezTo>
                <a:cubicBezTo>
                  <a:pt x="633" y="530"/>
                  <a:pt x="653" y="528"/>
                  <a:pt x="673" y="511"/>
                </a:cubicBezTo>
                <a:cubicBezTo>
                  <a:pt x="675" y="509"/>
                  <a:pt x="677" y="507"/>
                  <a:pt x="680" y="505"/>
                </a:cubicBezTo>
                <a:cubicBezTo>
                  <a:pt x="687" y="498"/>
                  <a:pt x="695" y="490"/>
                  <a:pt x="701" y="490"/>
                </a:cubicBezTo>
                <a:cubicBezTo>
                  <a:pt x="703" y="490"/>
                  <a:pt x="711" y="493"/>
                  <a:pt x="719" y="527"/>
                </a:cubicBezTo>
                <a:cubicBezTo>
                  <a:pt x="720" y="530"/>
                  <a:pt x="720" y="532"/>
                  <a:pt x="720" y="534"/>
                </a:cubicBezTo>
                <a:close/>
              </a:path>
            </a:pathLst>
          </a:custGeom>
          <a:solidFill>
            <a:schemeClr val="bg1">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400" dirty="0">
              <a:solidFill>
                <a:schemeClr val="bg1"/>
              </a:solidFill>
              <a:latin typeface="Open Sans Light" panose="020B0306030504020204" pitchFamily="34" charset="0"/>
              <a:cs typeface="Open Sans Light" panose="020B0306030504020204" pitchFamily="34" charset="0"/>
            </a:endParaRPr>
          </a:p>
        </p:txBody>
      </p:sp>
      <p:grpSp>
        <p:nvGrpSpPr>
          <p:cNvPr id="28" name="Group 336"/>
          <p:cNvGrpSpPr>
            <a:grpSpLocks/>
          </p:cNvGrpSpPr>
          <p:nvPr/>
        </p:nvGrpSpPr>
        <p:grpSpPr bwMode="auto">
          <a:xfrm>
            <a:off x="7779966" y="4449803"/>
            <a:ext cx="380324" cy="380324"/>
            <a:chOff x="0" y="0"/>
            <a:chExt cx="573" cy="574"/>
          </a:xfrm>
          <a:solidFill>
            <a:srgbClr val="FFFFFF"/>
          </a:solidFill>
        </p:grpSpPr>
        <p:sp>
          <p:nvSpPr>
            <p:cNvPr id="29" name="AutoShape 334"/>
            <p:cNvSpPr>
              <a:spLocks/>
            </p:cNvSpPr>
            <p:nvPr/>
          </p:nvSpPr>
          <p:spPr bwMode="auto">
            <a:xfrm>
              <a:off x="0" y="104"/>
              <a:ext cx="470" cy="47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16781" y="0"/>
                  </a:moveTo>
                  <a:lnTo>
                    <a:pt x="2322" y="14460"/>
                  </a:lnTo>
                  <a:lnTo>
                    <a:pt x="2320" y="14460"/>
                  </a:lnTo>
                  <a:lnTo>
                    <a:pt x="2320" y="14462"/>
                  </a:lnTo>
                  <a:lnTo>
                    <a:pt x="2319" y="14462"/>
                  </a:lnTo>
                  <a:lnTo>
                    <a:pt x="2320" y="14462"/>
                  </a:lnTo>
                  <a:lnTo>
                    <a:pt x="0" y="21600"/>
                  </a:lnTo>
                  <a:lnTo>
                    <a:pt x="7138" y="19281"/>
                  </a:lnTo>
                  <a:lnTo>
                    <a:pt x="7138" y="19282"/>
                  </a:lnTo>
                  <a:lnTo>
                    <a:pt x="7139" y="19281"/>
                  </a:lnTo>
                  <a:lnTo>
                    <a:pt x="7140" y="19281"/>
                  </a:lnTo>
                  <a:lnTo>
                    <a:pt x="7140" y="19280"/>
                  </a:lnTo>
                  <a:lnTo>
                    <a:pt x="21600" y="4819"/>
                  </a:lnTo>
                  <a:lnTo>
                    <a:pt x="16781" y="0"/>
                  </a:lnTo>
                  <a:close/>
                  <a:moveTo>
                    <a:pt x="5635" y="15236"/>
                  </a:moveTo>
                  <a:lnTo>
                    <a:pt x="4841" y="14442"/>
                  </a:lnTo>
                  <a:lnTo>
                    <a:pt x="16794" y="2489"/>
                  </a:lnTo>
                  <a:lnTo>
                    <a:pt x="17588" y="3282"/>
                  </a:lnTo>
                  <a:lnTo>
                    <a:pt x="5635" y="15236"/>
                  </a:lnTo>
                  <a:close/>
                  <a:moveTo>
                    <a:pt x="5635" y="1523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0" name="AutoShape 335"/>
            <p:cNvSpPr>
              <a:spLocks/>
            </p:cNvSpPr>
            <p:nvPr/>
          </p:nvSpPr>
          <p:spPr bwMode="auto">
            <a:xfrm>
              <a:off x="400" y="0"/>
              <a:ext cx="173" cy="1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8577"/>
                  </a:moveTo>
                  <a:lnTo>
                    <a:pt x="8574" y="0"/>
                  </a:lnTo>
                  <a:lnTo>
                    <a:pt x="21600" y="13023"/>
                  </a:lnTo>
                  <a:lnTo>
                    <a:pt x="13026" y="21600"/>
                  </a:lnTo>
                  <a:lnTo>
                    <a:pt x="0" y="8577"/>
                  </a:lnTo>
                  <a:close/>
                  <a:moveTo>
                    <a:pt x="0" y="857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32" name="Freeform 8"/>
          <p:cNvSpPr>
            <a:spLocks/>
          </p:cNvSpPr>
          <p:nvPr/>
        </p:nvSpPr>
        <p:spPr bwMode="auto">
          <a:xfrm rot="18900000">
            <a:off x="6520204" y="2602487"/>
            <a:ext cx="1675277" cy="1675277"/>
          </a:xfrm>
          <a:custGeom>
            <a:avLst/>
            <a:gdLst>
              <a:gd name="T0" fmla="*/ 720 w 720"/>
              <a:gd name="T1" fmla="*/ 453 h 720"/>
              <a:gd name="T2" fmla="*/ 652 w 720"/>
              <a:gd name="T3" fmla="*/ 522 h 720"/>
              <a:gd name="T4" fmla="*/ 652 w 720"/>
              <a:gd name="T5" fmla="*/ 522 h 720"/>
              <a:gd name="T6" fmla="*/ 639 w 720"/>
              <a:gd name="T7" fmla="*/ 520 h 720"/>
              <a:gd name="T8" fmla="*/ 617 w 720"/>
              <a:gd name="T9" fmla="*/ 507 h 720"/>
              <a:gd name="T10" fmla="*/ 610 w 720"/>
              <a:gd name="T11" fmla="*/ 501 h 720"/>
              <a:gd name="T12" fmla="*/ 578 w 720"/>
              <a:gd name="T13" fmla="*/ 482 h 720"/>
              <a:gd name="T14" fmla="*/ 543 w 720"/>
              <a:gd name="T15" fmla="*/ 532 h 720"/>
              <a:gd name="T16" fmla="*/ 542 w 720"/>
              <a:gd name="T17" fmla="*/ 543 h 720"/>
              <a:gd name="T18" fmla="*/ 542 w 720"/>
              <a:gd name="T19" fmla="*/ 720 h 720"/>
              <a:gd name="T20" fmla="*/ 542 w 720"/>
              <a:gd name="T21" fmla="*/ 720 h 720"/>
              <a:gd name="T22" fmla="*/ 542 w 720"/>
              <a:gd name="T23" fmla="*/ 720 h 720"/>
              <a:gd name="T24" fmla="*/ 365 w 720"/>
              <a:gd name="T25" fmla="*/ 720 h 720"/>
              <a:gd name="T26" fmla="*/ 358 w 720"/>
              <a:gd name="T27" fmla="*/ 719 h 720"/>
              <a:gd name="T28" fmla="*/ 321 w 720"/>
              <a:gd name="T29" fmla="*/ 702 h 720"/>
              <a:gd name="T30" fmla="*/ 335 w 720"/>
              <a:gd name="T31" fmla="*/ 680 h 720"/>
              <a:gd name="T32" fmla="*/ 342 w 720"/>
              <a:gd name="T33" fmla="*/ 673 h 720"/>
              <a:gd name="T34" fmla="*/ 360 w 720"/>
              <a:gd name="T35" fmla="*/ 627 h 720"/>
              <a:gd name="T36" fmla="*/ 275 w 720"/>
              <a:gd name="T37" fmla="*/ 542 h 720"/>
              <a:gd name="T38" fmla="*/ 190 w 720"/>
              <a:gd name="T39" fmla="*/ 627 h 720"/>
              <a:gd name="T40" fmla="*/ 208 w 720"/>
              <a:gd name="T41" fmla="*/ 673 h 720"/>
              <a:gd name="T42" fmla="*/ 215 w 720"/>
              <a:gd name="T43" fmla="*/ 680 h 720"/>
              <a:gd name="T44" fmla="*/ 229 w 720"/>
              <a:gd name="T45" fmla="*/ 702 h 720"/>
              <a:gd name="T46" fmla="*/ 192 w 720"/>
              <a:gd name="T47" fmla="*/ 719 h 720"/>
              <a:gd name="T48" fmla="*/ 185 w 720"/>
              <a:gd name="T49" fmla="*/ 720 h 720"/>
              <a:gd name="T50" fmla="*/ 0 w 720"/>
              <a:gd name="T51" fmla="*/ 720 h 720"/>
              <a:gd name="T52" fmla="*/ 0 w 720"/>
              <a:gd name="T53" fmla="*/ 543 h 720"/>
              <a:gd name="T54" fmla="*/ 1 w 720"/>
              <a:gd name="T55" fmla="*/ 534 h 720"/>
              <a:gd name="T56" fmla="*/ 28 w 720"/>
              <a:gd name="T57" fmla="*/ 491 h 720"/>
              <a:gd name="T58" fmla="*/ 61 w 720"/>
              <a:gd name="T59" fmla="*/ 514 h 720"/>
              <a:gd name="T60" fmla="*/ 101 w 720"/>
              <a:gd name="T61" fmla="*/ 530 h 720"/>
              <a:gd name="T62" fmla="*/ 102 w 720"/>
              <a:gd name="T63" fmla="*/ 530 h 720"/>
              <a:gd name="T64" fmla="*/ 178 w 720"/>
              <a:gd name="T65" fmla="*/ 453 h 720"/>
              <a:gd name="T66" fmla="*/ 102 w 720"/>
              <a:gd name="T67" fmla="*/ 377 h 720"/>
              <a:gd name="T68" fmla="*/ 101 w 720"/>
              <a:gd name="T69" fmla="*/ 377 h 720"/>
              <a:gd name="T70" fmla="*/ 61 w 720"/>
              <a:gd name="T71" fmla="*/ 393 h 720"/>
              <a:gd name="T72" fmla="*/ 28 w 720"/>
              <a:gd name="T73" fmla="*/ 416 h 720"/>
              <a:gd name="T74" fmla="*/ 1 w 720"/>
              <a:gd name="T75" fmla="*/ 373 h 720"/>
              <a:gd name="T76" fmla="*/ 0 w 720"/>
              <a:gd name="T77" fmla="*/ 364 h 720"/>
              <a:gd name="T78" fmla="*/ 0 w 720"/>
              <a:gd name="T79" fmla="*/ 178 h 720"/>
              <a:gd name="T80" fmla="*/ 185 w 720"/>
              <a:gd name="T81" fmla="*/ 178 h 720"/>
              <a:gd name="T82" fmla="*/ 194 w 720"/>
              <a:gd name="T83" fmla="*/ 177 h 720"/>
              <a:gd name="T84" fmla="*/ 215 w 720"/>
              <a:gd name="T85" fmla="*/ 117 h 720"/>
              <a:gd name="T86" fmla="*/ 198 w 720"/>
              <a:gd name="T87" fmla="*/ 77 h 720"/>
              <a:gd name="T88" fmla="*/ 275 w 720"/>
              <a:gd name="T89" fmla="*/ 0 h 720"/>
              <a:gd name="T90" fmla="*/ 352 w 720"/>
              <a:gd name="T91" fmla="*/ 77 h 720"/>
              <a:gd name="T92" fmla="*/ 335 w 720"/>
              <a:gd name="T93" fmla="*/ 117 h 720"/>
              <a:gd name="T94" fmla="*/ 356 w 720"/>
              <a:gd name="T95" fmla="*/ 177 h 720"/>
              <a:gd name="T96" fmla="*/ 365 w 720"/>
              <a:gd name="T97" fmla="*/ 178 h 720"/>
              <a:gd name="T98" fmla="*/ 542 w 720"/>
              <a:gd name="T99" fmla="*/ 178 h 720"/>
              <a:gd name="T100" fmla="*/ 542 w 720"/>
              <a:gd name="T101" fmla="*/ 364 h 720"/>
              <a:gd name="T102" fmla="*/ 543 w 720"/>
              <a:gd name="T103" fmla="*/ 374 h 720"/>
              <a:gd name="T104" fmla="*/ 578 w 720"/>
              <a:gd name="T105" fmla="*/ 424 h 720"/>
              <a:gd name="T106" fmla="*/ 610 w 720"/>
              <a:gd name="T107" fmla="*/ 406 h 720"/>
              <a:gd name="T108" fmla="*/ 617 w 720"/>
              <a:gd name="T109" fmla="*/ 399 h 720"/>
              <a:gd name="T110" fmla="*/ 651 w 720"/>
              <a:gd name="T111" fmla="*/ 385 h 720"/>
              <a:gd name="T112" fmla="*/ 652 w 720"/>
              <a:gd name="T113" fmla="*/ 385 h 720"/>
              <a:gd name="T114" fmla="*/ 720 w 720"/>
              <a:gd name="T115" fmla="*/ 453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0" h="720">
                <a:moveTo>
                  <a:pt x="720" y="453"/>
                </a:moveTo>
                <a:cubicBezTo>
                  <a:pt x="720" y="491"/>
                  <a:pt x="690" y="522"/>
                  <a:pt x="652" y="522"/>
                </a:cubicBezTo>
                <a:cubicBezTo>
                  <a:pt x="652" y="522"/>
                  <a:pt x="652" y="522"/>
                  <a:pt x="652" y="522"/>
                </a:cubicBezTo>
                <a:cubicBezTo>
                  <a:pt x="650" y="522"/>
                  <a:pt x="645" y="522"/>
                  <a:pt x="639" y="520"/>
                </a:cubicBezTo>
                <a:cubicBezTo>
                  <a:pt x="633" y="518"/>
                  <a:pt x="625" y="514"/>
                  <a:pt x="617" y="507"/>
                </a:cubicBezTo>
                <a:cubicBezTo>
                  <a:pt x="615" y="505"/>
                  <a:pt x="612" y="503"/>
                  <a:pt x="610" y="501"/>
                </a:cubicBezTo>
                <a:cubicBezTo>
                  <a:pt x="600" y="492"/>
                  <a:pt x="590" y="482"/>
                  <a:pt x="578" y="482"/>
                </a:cubicBezTo>
                <a:cubicBezTo>
                  <a:pt x="557" y="482"/>
                  <a:pt x="549" y="509"/>
                  <a:pt x="543" y="532"/>
                </a:cubicBezTo>
                <a:cubicBezTo>
                  <a:pt x="542" y="536"/>
                  <a:pt x="542" y="539"/>
                  <a:pt x="542" y="543"/>
                </a:cubicBezTo>
                <a:cubicBezTo>
                  <a:pt x="542" y="720"/>
                  <a:pt x="542" y="720"/>
                  <a:pt x="542" y="720"/>
                </a:cubicBezTo>
                <a:cubicBezTo>
                  <a:pt x="542" y="720"/>
                  <a:pt x="542" y="720"/>
                  <a:pt x="542" y="720"/>
                </a:cubicBezTo>
                <a:cubicBezTo>
                  <a:pt x="542" y="720"/>
                  <a:pt x="542" y="720"/>
                  <a:pt x="542" y="720"/>
                </a:cubicBezTo>
                <a:cubicBezTo>
                  <a:pt x="365" y="720"/>
                  <a:pt x="365" y="720"/>
                  <a:pt x="365" y="720"/>
                </a:cubicBezTo>
                <a:cubicBezTo>
                  <a:pt x="362" y="720"/>
                  <a:pt x="360" y="720"/>
                  <a:pt x="358" y="719"/>
                </a:cubicBezTo>
                <a:cubicBezTo>
                  <a:pt x="326" y="712"/>
                  <a:pt x="322" y="704"/>
                  <a:pt x="321" y="702"/>
                </a:cubicBezTo>
                <a:cubicBezTo>
                  <a:pt x="319" y="697"/>
                  <a:pt x="328" y="687"/>
                  <a:pt x="335" y="680"/>
                </a:cubicBezTo>
                <a:cubicBezTo>
                  <a:pt x="337" y="678"/>
                  <a:pt x="340" y="675"/>
                  <a:pt x="342" y="673"/>
                </a:cubicBezTo>
                <a:cubicBezTo>
                  <a:pt x="360" y="652"/>
                  <a:pt x="360" y="630"/>
                  <a:pt x="360" y="627"/>
                </a:cubicBezTo>
                <a:cubicBezTo>
                  <a:pt x="360" y="580"/>
                  <a:pt x="322" y="542"/>
                  <a:pt x="275" y="542"/>
                </a:cubicBezTo>
                <a:cubicBezTo>
                  <a:pt x="228" y="542"/>
                  <a:pt x="190" y="580"/>
                  <a:pt x="190" y="627"/>
                </a:cubicBezTo>
                <a:cubicBezTo>
                  <a:pt x="190" y="630"/>
                  <a:pt x="190" y="652"/>
                  <a:pt x="208" y="673"/>
                </a:cubicBezTo>
                <a:cubicBezTo>
                  <a:pt x="210" y="675"/>
                  <a:pt x="213" y="678"/>
                  <a:pt x="215" y="680"/>
                </a:cubicBezTo>
                <a:cubicBezTo>
                  <a:pt x="222" y="687"/>
                  <a:pt x="231" y="697"/>
                  <a:pt x="229" y="702"/>
                </a:cubicBezTo>
                <a:cubicBezTo>
                  <a:pt x="229" y="704"/>
                  <a:pt x="224" y="712"/>
                  <a:pt x="192" y="719"/>
                </a:cubicBezTo>
                <a:cubicBezTo>
                  <a:pt x="190" y="720"/>
                  <a:pt x="188" y="720"/>
                  <a:pt x="185" y="720"/>
                </a:cubicBezTo>
                <a:cubicBezTo>
                  <a:pt x="0" y="720"/>
                  <a:pt x="0" y="720"/>
                  <a:pt x="0" y="720"/>
                </a:cubicBezTo>
                <a:cubicBezTo>
                  <a:pt x="0" y="543"/>
                  <a:pt x="0" y="543"/>
                  <a:pt x="0" y="543"/>
                </a:cubicBezTo>
                <a:cubicBezTo>
                  <a:pt x="0" y="540"/>
                  <a:pt x="0" y="537"/>
                  <a:pt x="1" y="534"/>
                </a:cubicBezTo>
                <a:cubicBezTo>
                  <a:pt x="9" y="501"/>
                  <a:pt x="18" y="491"/>
                  <a:pt x="28" y="491"/>
                </a:cubicBezTo>
                <a:cubicBezTo>
                  <a:pt x="39" y="491"/>
                  <a:pt x="51" y="505"/>
                  <a:pt x="61" y="514"/>
                </a:cubicBezTo>
                <a:cubicBezTo>
                  <a:pt x="79" y="529"/>
                  <a:pt x="97" y="530"/>
                  <a:pt x="101" y="530"/>
                </a:cubicBezTo>
                <a:cubicBezTo>
                  <a:pt x="101" y="530"/>
                  <a:pt x="102" y="530"/>
                  <a:pt x="102" y="530"/>
                </a:cubicBezTo>
                <a:cubicBezTo>
                  <a:pt x="144" y="530"/>
                  <a:pt x="178" y="496"/>
                  <a:pt x="178" y="453"/>
                </a:cubicBezTo>
                <a:cubicBezTo>
                  <a:pt x="178" y="411"/>
                  <a:pt x="144" y="377"/>
                  <a:pt x="102" y="377"/>
                </a:cubicBezTo>
                <a:cubicBezTo>
                  <a:pt x="102" y="377"/>
                  <a:pt x="101" y="377"/>
                  <a:pt x="101" y="377"/>
                </a:cubicBezTo>
                <a:cubicBezTo>
                  <a:pt x="97" y="377"/>
                  <a:pt x="79" y="378"/>
                  <a:pt x="61" y="393"/>
                </a:cubicBezTo>
                <a:cubicBezTo>
                  <a:pt x="51" y="402"/>
                  <a:pt x="39" y="416"/>
                  <a:pt x="28" y="416"/>
                </a:cubicBezTo>
                <a:cubicBezTo>
                  <a:pt x="18" y="416"/>
                  <a:pt x="9" y="406"/>
                  <a:pt x="1" y="373"/>
                </a:cubicBezTo>
                <a:cubicBezTo>
                  <a:pt x="0" y="370"/>
                  <a:pt x="0" y="367"/>
                  <a:pt x="0" y="364"/>
                </a:cubicBezTo>
                <a:cubicBezTo>
                  <a:pt x="0" y="178"/>
                  <a:pt x="0" y="178"/>
                  <a:pt x="0" y="178"/>
                </a:cubicBezTo>
                <a:cubicBezTo>
                  <a:pt x="185" y="178"/>
                  <a:pt x="185" y="178"/>
                  <a:pt x="185" y="178"/>
                </a:cubicBezTo>
                <a:cubicBezTo>
                  <a:pt x="188" y="178"/>
                  <a:pt x="191" y="178"/>
                  <a:pt x="194" y="177"/>
                </a:cubicBezTo>
                <a:cubicBezTo>
                  <a:pt x="266" y="161"/>
                  <a:pt x="232" y="137"/>
                  <a:pt x="215" y="117"/>
                </a:cubicBezTo>
                <a:cubicBezTo>
                  <a:pt x="197" y="97"/>
                  <a:pt x="198" y="77"/>
                  <a:pt x="198" y="77"/>
                </a:cubicBezTo>
                <a:cubicBezTo>
                  <a:pt x="198" y="34"/>
                  <a:pt x="233" y="0"/>
                  <a:pt x="275" y="0"/>
                </a:cubicBezTo>
                <a:cubicBezTo>
                  <a:pt x="317" y="0"/>
                  <a:pt x="352" y="34"/>
                  <a:pt x="352" y="77"/>
                </a:cubicBezTo>
                <a:cubicBezTo>
                  <a:pt x="352" y="77"/>
                  <a:pt x="353" y="97"/>
                  <a:pt x="335" y="117"/>
                </a:cubicBezTo>
                <a:cubicBezTo>
                  <a:pt x="318" y="137"/>
                  <a:pt x="285" y="161"/>
                  <a:pt x="356" y="177"/>
                </a:cubicBezTo>
                <a:cubicBezTo>
                  <a:pt x="359" y="178"/>
                  <a:pt x="362" y="178"/>
                  <a:pt x="365" y="178"/>
                </a:cubicBezTo>
                <a:cubicBezTo>
                  <a:pt x="542" y="178"/>
                  <a:pt x="542" y="178"/>
                  <a:pt x="542" y="178"/>
                </a:cubicBezTo>
                <a:cubicBezTo>
                  <a:pt x="542" y="364"/>
                  <a:pt x="542" y="364"/>
                  <a:pt x="542" y="364"/>
                </a:cubicBezTo>
                <a:cubicBezTo>
                  <a:pt x="542" y="367"/>
                  <a:pt x="542" y="371"/>
                  <a:pt x="543" y="374"/>
                </a:cubicBezTo>
                <a:cubicBezTo>
                  <a:pt x="549" y="398"/>
                  <a:pt x="557" y="424"/>
                  <a:pt x="578" y="424"/>
                </a:cubicBezTo>
                <a:cubicBezTo>
                  <a:pt x="590" y="424"/>
                  <a:pt x="600" y="415"/>
                  <a:pt x="610" y="406"/>
                </a:cubicBezTo>
                <a:cubicBezTo>
                  <a:pt x="612" y="403"/>
                  <a:pt x="615" y="401"/>
                  <a:pt x="617" y="399"/>
                </a:cubicBezTo>
                <a:cubicBezTo>
                  <a:pt x="633" y="386"/>
                  <a:pt x="648" y="385"/>
                  <a:pt x="651" y="385"/>
                </a:cubicBezTo>
                <a:cubicBezTo>
                  <a:pt x="652" y="385"/>
                  <a:pt x="652" y="385"/>
                  <a:pt x="652" y="385"/>
                </a:cubicBezTo>
                <a:cubicBezTo>
                  <a:pt x="690" y="385"/>
                  <a:pt x="720" y="416"/>
                  <a:pt x="720" y="453"/>
                </a:cubicBezTo>
                <a:close/>
              </a:path>
            </a:pathLst>
          </a:custGeom>
          <a:solidFill>
            <a:schemeClr val="bg1">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400" dirty="0">
              <a:solidFill>
                <a:schemeClr val="bg1"/>
              </a:solidFill>
              <a:latin typeface="Open Sans Light" panose="020B0306030504020204" pitchFamily="34" charset="0"/>
              <a:cs typeface="Open Sans Light" panose="020B0306030504020204" pitchFamily="34" charset="0"/>
            </a:endParaRPr>
          </a:p>
        </p:txBody>
      </p:sp>
      <p:sp>
        <p:nvSpPr>
          <p:cNvPr id="33" name="AutoShape 116"/>
          <p:cNvSpPr>
            <a:spLocks/>
          </p:cNvSpPr>
          <p:nvPr/>
        </p:nvSpPr>
        <p:spPr bwMode="auto">
          <a:xfrm>
            <a:off x="7191187" y="3336043"/>
            <a:ext cx="343428" cy="380324"/>
          </a:xfrm>
          <a:custGeom>
            <a:avLst/>
            <a:gdLst>
              <a:gd name="T0" fmla="*/ 135095090 w 21600"/>
              <a:gd name="T1" fmla="*/ 111587469 h 21600"/>
              <a:gd name="T2" fmla="*/ 67547585 w 21600"/>
              <a:gd name="T3" fmla="*/ 203194979 h 21600"/>
              <a:gd name="T4" fmla="*/ 0 w 21600"/>
              <a:gd name="T5" fmla="*/ 111587469 h 21600"/>
              <a:gd name="T6" fmla="*/ 67547585 w 21600"/>
              <a:gd name="T7" fmla="*/ 19980836 h 21600"/>
              <a:gd name="T8" fmla="*/ 79099259 w 21600"/>
              <a:gd name="T9" fmla="*/ 21335313 h 21600"/>
              <a:gd name="T10" fmla="*/ 79099259 w 21600"/>
              <a:gd name="T11" fmla="*/ 0 h 21600"/>
              <a:gd name="T12" fmla="*/ 104335692 w 21600"/>
              <a:gd name="T13" fmla="*/ 34298390 h 21600"/>
              <a:gd name="T14" fmla="*/ 79099259 w 21600"/>
              <a:gd name="T15" fmla="*/ 68662637 h 21600"/>
              <a:gd name="T16" fmla="*/ 79099259 w 21600"/>
              <a:gd name="T17" fmla="*/ 47317732 h 21600"/>
              <a:gd name="T18" fmla="*/ 67547585 w 21600"/>
              <a:gd name="T19" fmla="*/ 45427384 h 21600"/>
              <a:gd name="T20" fmla="*/ 18763263 w 21600"/>
              <a:gd name="T21" fmla="*/ 111587469 h 21600"/>
              <a:gd name="T22" fmla="*/ 67547585 w 21600"/>
              <a:gd name="T23" fmla="*/ 177748431 h 21600"/>
              <a:gd name="T24" fmla="*/ 116331828 w 21600"/>
              <a:gd name="T25" fmla="*/ 111587469 h 21600"/>
              <a:gd name="T26" fmla="*/ 135095090 w 21600"/>
              <a:gd name="T27" fmla="*/ 111587469 h 21600"/>
              <a:gd name="T28" fmla="*/ 135095090 w 21600"/>
              <a:gd name="T29" fmla="*/ 11158746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21600" y="11862"/>
                </a:moveTo>
                <a:cubicBezTo>
                  <a:pt x="21600" y="17240"/>
                  <a:pt x="16764" y="21600"/>
                  <a:pt x="10800" y="21600"/>
                </a:cubicBezTo>
                <a:cubicBezTo>
                  <a:pt x="4836" y="21600"/>
                  <a:pt x="0" y="17240"/>
                  <a:pt x="0" y="11862"/>
                </a:cubicBezTo>
                <a:cubicBezTo>
                  <a:pt x="0" y="6483"/>
                  <a:pt x="4836" y="2124"/>
                  <a:pt x="10800" y="2124"/>
                </a:cubicBezTo>
                <a:cubicBezTo>
                  <a:pt x="11430" y="2124"/>
                  <a:pt x="12046" y="2175"/>
                  <a:pt x="12647" y="2268"/>
                </a:cubicBezTo>
                <a:lnTo>
                  <a:pt x="12647" y="0"/>
                </a:lnTo>
                <a:lnTo>
                  <a:pt x="16682" y="3646"/>
                </a:lnTo>
                <a:lnTo>
                  <a:pt x="12647" y="7299"/>
                </a:lnTo>
                <a:lnTo>
                  <a:pt x="12647" y="5030"/>
                </a:lnTo>
                <a:cubicBezTo>
                  <a:pt x="12054" y="4900"/>
                  <a:pt x="11436" y="4829"/>
                  <a:pt x="10800" y="4829"/>
                </a:cubicBezTo>
                <a:cubicBezTo>
                  <a:pt x="6499" y="4829"/>
                  <a:pt x="3000" y="7984"/>
                  <a:pt x="3000" y="11862"/>
                </a:cubicBezTo>
                <a:cubicBezTo>
                  <a:pt x="3000" y="15740"/>
                  <a:pt x="6499" y="18895"/>
                  <a:pt x="10800" y="18895"/>
                </a:cubicBezTo>
                <a:cubicBezTo>
                  <a:pt x="15101" y="18895"/>
                  <a:pt x="18600" y="15740"/>
                  <a:pt x="18600" y="11862"/>
                </a:cubicBezTo>
                <a:lnTo>
                  <a:pt x="21600" y="11862"/>
                </a:lnTo>
                <a:close/>
                <a:moveTo>
                  <a:pt x="21600" y="11862"/>
                </a:moveTo>
              </a:path>
            </a:pathLst>
          </a:custGeom>
          <a:solidFill>
            <a:srgbClr val="FFFFFF"/>
          </a:solidFill>
          <a:ln>
            <a:noFill/>
          </a:ln>
        </p:spPr>
        <p:txBody>
          <a:bodyPr lIns="0" tIns="0" rIns="0" bIns="0"/>
          <a:lstStyle/>
          <a:p>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34" name="직선 연결선 250"/>
          <p:cNvCxnSpPr/>
          <p:nvPr/>
        </p:nvCxnSpPr>
        <p:spPr>
          <a:xfrm>
            <a:off x="6173242" y="3120757"/>
            <a:ext cx="626085" cy="0"/>
          </a:xfrm>
          <a:prstGeom prst="line">
            <a:avLst/>
          </a:prstGeom>
          <a:ln w="6350">
            <a:solidFill>
              <a:schemeClr val="bg1"/>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35" name="직선 연결선 250"/>
          <p:cNvCxnSpPr/>
          <p:nvPr/>
        </p:nvCxnSpPr>
        <p:spPr>
          <a:xfrm>
            <a:off x="6241883" y="5295811"/>
            <a:ext cx="1143409" cy="0"/>
          </a:xfrm>
          <a:prstGeom prst="line">
            <a:avLst/>
          </a:prstGeom>
          <a:ln w="6350">
            <a:solidFill>
              <a:schemeClr val="bg1"/>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36" name="직선 연결선 250"/>
          <p:cNvCxnSpPr/>
          <p:nvPr/>
        </p:nvCxnSpPr>
        <p:spPr>
          <a:xfrm flipH="1">
            <a:off x="9121438" y="2191029"/>
            <a:ext cx="1368197" cy="0"/>
          </a:xfrm>
          <a:prstGeom prst="line">
            <a:avLst/>
          </a:prstGeom>
          <a:ln w="6350">
            <a:solidFill>
              <a:schemeClr val="bg1"/>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37" name="직선 연결선 250"/>
          <p:cNvCxnSpPr/>
          <p:nvPr/>
        </p:nvCxnSpPr>
        <p:spPr>
          <a:xfrm flipH="1">
            <a:off x="10054625" y="4369251"/>
            <a:ext cx="435009" cy="0"/>
          </a:xfrm>
          <a:prstGeom prst="line">
            <a:avLst/>
          </a:prstGeom>
          <a:ln w="6350">
            <a:solidFill>
              <a:schemeClr val="bg1"/>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38" name="Text Placeholder 8"/>
          <p:cNvSpPr txBox="1">
            <a:spLocks/>
          </p:cNvSpPr>
          <p:nvPr/>
        </p:nvSpPr>
        <p:spPr>
          <a:xfrm>
            <a:off x="422566" y="1804442"/>
            <a:ext cx="3292434" cy="3895272"/>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30000"/>
              </a:lnSpc>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 tempor incididunt ut labore et dolore magna aliqua. Ut enim ad minim veniam, quis nostrud exercitation ullamco laboris nisi ut aliquip ex ea commodo consequat.</a:t>
            </a:r>
          </a:p>
          <a:p>
            <a:pPr>
              <a:lnSpc>
                <a:spcPct val="130000"/>
              </a:lnSpc>
            </a:pP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a:lnSpc>
                <a:spcPct val="130000"/>
              </a:lnSpc>
            </a:pPr>
            <a:r>
              <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consectetur et. Cum socis natoque penatibus et magnis dis tellus parturient pharetra montes. Praesent commodo cursus magna, vel scelerisque nisl consectetur et. Integer posuere erat a ante venenatis dapibus posuere velit aliquet. Maecenas sed diam eget risus varius blandit sit amet non magna. Aenean lacinia bibendum nulla sed consectetur. Vestibulum id ligula porta felis euismod semper.</a:t>
            </a:r>
          </a:p>
          <a:p>
            <a:pPr>
              <a:lnSpc>
                <a:spcPct val="130000"/>
              </a:lnSpc>
            </a:pP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39" name="Straight Connector 59"/>
          <p:cNvCxnSpPr/>
          <p:nvPr/>
        </p:nvCxnSpPr>
        <p:spPr>
          <a:xfrm flipV="1">
            <a:off x="4243836" y="1891869"/>
            <a:ext cx="0" cy="4299380"/>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05585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318135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3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PART THREE</a:t>
            </a:r>
            <a:endParaRPr lang="zh-CN" altLang="en-US" sz="13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等腰三角形 4"/>
          <p:cNvSpPr/>
          <p:nvPr/>
        </p:nvSpPr>
        <p:spPr>
          <a:xfrm flipV="1">
            <a:off x="5562600" y="3181350"/>
            <a:ext cx="1066800" cy="919655"/>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文本框 5"/>
          <p:cNvSpPr txBox="1"/>
          <p:nvPr/>
        </p:nvSpPr>
        <p:spPr>
          <a:xfrm>
            <a:off x="2890732" y="4649373"/>
            <a:ext cx="6410537" cy="584775"/>
          </a:xfrm>
          <a:prstGeom prst="rect">
            <a:avLst/>
          </a:prstGeom>
          <a:noFill/>
          <a:ln>
            <a:solidFill>
              <a:srgbClr val="14C7BE"/>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Tree>
    <p:extLst>
      <p:ext uri="{BB962C8B-B14F-4D97-AF65-F5344CB8AC3E}">
        <p14:creationId xmlns:p14="http://schemas.microsoft.com/office/powerpoint/2010/main" val="44949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grpSp>
        <p:nvGrpSpPr>
          <p:cNvPr id="37" name="Group 105"/>
          <p:cNvGrpSpPr>
            <a:grpSpLocks/>
          </p:cNvGrpSpPr>
          <p:nvPr/>
        </p:nvGrpSpPr>
        <p:grpSpPr bwMode="auto">
          <a:xfrm rot="1800000">
            <a:off x="5091103" y="2551918"/>
            <a:ext cx="6034802" cy="3304696"/>
            <a:chOff x="3697363" y="1910825"/>
            <a:chExt cx="1897492" cy="1039813"/>
          </a:xfrm>
          <a:solidFill>
            <a:schemeClr val="bg1">
              <a:alpha val="35000"/>
            </a:schemeClr>
          </a:solidFill>
        </p:grpSpPr>
        <p:sp>
          <p:nvSpPr>
            <p:cNvPr id="38" name="AutoShape 1"/>
            <p:cNvSpPr>
              <a:spLocks/>
            </p:cNvSpPr>
            <p:nvPr/>
          </p:nvSpPr>
          <p:spPr bwMode="auto">
            <a:xfrm>
              <a:off x="5351641" y="2614845"/>
              <a:ext cx="243214" cy="201914"/>
            </a:xfrm>
            <a:custGeom>
              <a:avLst/>
              <a:gdLst>
                <a:gd name="T0" fmla="*/ 2147483647 w 21175"/>
                <a:gd name="T1" fmla="*/ 0 h 21477"/>
                <a:gd name="T2" fmla="*/ 2147483647 w 21175"/>
                <a:gd name="T3" fmla="*/ 2147483647 h 21477"/>
                <a:gd name="T4" fmla="*/ 2147483647 w 21175"/>
                <a:gd name="T5" fmla="*/ 2147483647 h 21477"/>
                <a:gd name="T6" fmla="*/ 0 w 21175"/>
                <a:gd name="T7" fmla="*/ 2147483647 h 21477"/>
                <a:gd name="T8" fmla="*/ 2147483647 w 21175"/>
                <a:gd name="T9" fmla="*/ 0 h 21477"/>
                <a:gd name="T10" fmla="*/ 2147483647 w 21175"/>
                <a:gd name="T11" fmla="*/ 0 h 214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175" h="21477">
                  <a:moveTo>
                    <a:pt x="2894" y="0"/>
                  </a:moveTo>
                  <a:lnTo>
                    <a:pt x="21157" y="16957"/>
                  </a:lnTo>
                  <a:cubicBezTo>
                    <a:pt x="21157" y="16957"/>
                    <a:pt x="21600" y="21600"/>
                    <a:pt x="18108" y="21474"/>
                  </a:cubicBezTo>
                  <a:lnTo>
                    <a:pt x="0" y="2609"/>
                  </a:lnTo>
                  <a:lnTo>
                    <a:pt x="2894" y="0"/>
                  </a:lnTo>
                  <a:close/>
                  <a:moveTo>
                    <a:pt x="2894"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9" name="AutoShape 2"/>
            <p:cNvSpPr>
              <a:spLocks/>
            </p:cNvSpPr>
            <p:nvPr/>
          </p:nvSpPr>
          <p:spPr bwMode="auto">
            <a:xfrm>
              <a:off x="3697363" y="1973753"/>
              <a:ext cx="398264" cy="486945"/>
            </a:xfrm>
            <a:custGeom>
              <a:avLst/>
              <a:gdLst/>
              <a:ahLst/>
              <a:cxnLst/>
              <a:rect l="0" t="0" r="r" b="b"/>
              <a:pathLst>
                <a:path w="21241" h="21251">
                  <a:moveTo>
                    <a:pt x="48" y="713"/>
                  </a:moveTo>
                  <a:cubicBezTo>
                    <a:pt x="-221" y="142"/>
                    <a:pt x="710" y="-279"/>
                    <a:pt x="1126" y="227"/>
                  </a:cubicBezTo>
                  <a:cubicBezTo>
                    <a:pt x="3513" y="3129"/>
                    <a:pt x="7121" y="6980"/>
                    <a:pt x="11609" y="10149"/>
                  </a:cubicBezTo>
                  <a:cubicBezTo>
                    <a:pt x="11990" y="9799"/>
                    <a:pt x="12489" y="9340"/>
                    <a:pt x="12632" y="9208"/>
                  </a:cubicBezTo>
                  <a:cubicBezTo>
                    <a:pt x="13061" y="8814"/>
                    <a:pt x="12899" y="8530"/>
                    <a:pt x="12899" y="8530"/>
                  </a:cubicBezTo>
                  <a:cubicBezTo>
                    <a:pt x="12766" y="8139"/>
                    <a:pt x="12865" y="7702"/>
                    <a:pt x="13215" y="7380"/>
                  </a:cubicBezTo>
                  <a:cubicBezTo>
                    <a:pt x="13749" y="6889"/>
                    <a:pt x="14656" y="6855"/>
                    <a:pt x="15240" y="7305"/>
                  </a:cubicBezTo>
                  <a:lnTo>
                    <a:pt x="15575" y="7564"/>
                  </a:lnTo>
                  <a:cubicBezTo>
                    <a:pt x="16159" y="8014"/>
                    <a:pt x="16199" y="8777"/>
                    <a:pt x="15664" y="9269"/>
                  </a:cubicBezTo>
                  <a:cubicBezTo>
                    <a:pt x="15664" y="9269"/>
                    <a:pt x="15220" y="9824"/>
                    <a:pt x="14341" y="9644"/>
                  </a:cubicBezTo>
                  <a:cubicBezTo>
                    <a:pt x="14341" y="9644"/>
                    <a:pt x="13916" y="9595"/>
                    <a:pt x="13559" y="9924"/>
                  </a:cubicBezTo>
                  <a:cubicBezTo>
                    <a:pt x="13422" y="10050"/>
                    <a:pt x="12962" y="10473"/>
                    <a:pt x="12589" y="10816"/>
                  </a:cubicBezTo>
                  <a:cubicBezTo>
                    <a:pt x="15102" y="12485"/>
                    <a:pt x="17864" y="13922"/>
                    <a:pt x="20831" y="14853"/>
                  </a:cubicBezTo>
                  <a:cubicBezTo>
                    <a:pt x="21241" y="14982"/>
                    <a:pt x="21379" y="15414"/>
                    <a:pt x="21083" y="15684"/>
                  </a:cubicBezTo>
                  <a:cubicBezTo>
                    <a:pt x="20198" y="16494"/>
                    <a:pt x="19308" y="17237"/>
                    <a:pt x="18451" y="17907"/>
                  </a:cubicBezTo>
                  <a:lnTo>
                    <a:pt x="18432" y="17891"/>
                  </a:lnTo>
                  <a:cubicBezTo>
                    <a:pt x="18423" y="17883"/>
                    <a:pt x="18395" y="17897"/>
                    <a:pt x="18387" y="17896"/>
                  </a:cubicBezTo>
                  <a:cubicBezTo>
                    <a:pt x="18679" y="17004"/>
                    <a:pt x="18155" y="16335"/>
                    <a:pt x="17752" y="16044"/>
                  </a:cubicBezTo>
                  <a:cubicBezTo>
                    <a:pt x="16857" y="15296"/>
                    <a:pt x="15407" y="15281"/>
                    <a:pt x="14491" y="16020"/>
                  </a:cubicBezTo>
                  <a:lnTo>
                    <a:pt x="14163" y="16285"/>
                  </a:lnTo>
                  <a:cubicBezTo>
                    <a:pt x="13234" y="17035"/>
                    <a:pt x="13202" y="18283"/>
                    <a:pt x="14093" y="19065"/>
                  </a:cubicBezTo>
                  <a:cubicBezTo>
                    <a:pt x="14612" y="19522"/>
                    <a:pt x="15345" y="19731"/>
                    <a:pt x="16084" y="19648"/>
                  </a:cubicBezTo>
                  <a:cubicBezTo>
                    <a:pt x="15190" y="20265"/>
                    <a:pt x="14397" y="20771"/>
                    <a:pt x="13770" y="21154"/>
                  </a:cubicBezTo>
                  <a:cubicBezTo>
                    <a:pt x="13496" y="21321"/>
                    <a:pt x="13114" y="21268"/>
                    <a:pt x="12916" y="21037"/>
                  </a:cubicBezTo>
                  <a:cubicBezTo>
                    <a:pt x="7572" y="14828"/>
                    <a:pt x="3434" y="7884"/>
                    <a:pt x="48" y="713"/>
                  </a:cubicBezTo>
                  <a:close/>
                  <a:moveTo>
                    <a:pt x="48" y="71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pPr>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0" name="AutoShape 3"/>
            <p:cNvSpPr>
              <a:spLocks/>
            </p:cNvSpPr>
            <p:nvPr/>
          </p:nvSpPr>
          <p:spPr bwMode="auto">
            <a:xfrm>
              <a:off x="3748269" y="1961767"/>
              <a:ext cx="556970" cy="337116"/>
            </a:xfrm>
            <a:custGeom>
              <a:avLst/>
              <a:gdLst/>
              <a:ahLst/>
              <a:cxnLst/>
              <a:rect l="0" t="0" r="r" b="b"/>
              <a:pathLst>
                <a:path w="21294" h="21205">
                  <a:moveTo>
                    <a:pt x="94" y="1201"/>
                  </a:moveTo>
                  <a:cubicBezTo>
                    <a:pt x="-205" y="542"/>
                    <a:pt x="265" y="-323"/>
                    <a:pt x="680" y="123"/>
                  </a:cubicBezTo>
                  <a:cubicBezTo>
                    <a:pt x="4038" y="3733"/>
                    <a:pt x="8570" y="4780"/>
                    <a:pt x="12636" y="3933"/>
                  </a:cubicBezTo>
                  <a:cubicBezTo>
                    <a:pt x="14594" y="3525"/>
                    <a:pt x="16516" y="2790"/>
                    <a:pt x="18425" y="1946"/>
                  </a:cubicBezTo>
                  <a:cubicBezTo>
                    <a:pt x="18713" y="1818"/>
                    <a:pt x="18987" y="2198"/>
                    <a:pt x="18978" y="2702"/>
                  </a:cubicBezTo>
                  <a:cubicBezTo>
                    <a:pt x="18935" y="5191"/>
                    <a:pt x="18646" y="7580"/>
                    <a:pt x="18190" y="9849"/>
                  </a:cubicBezTo>
                  <a:cubicBezTo>
                    <a:pt x="18508" y="9974"/>
                    <a:pt x="18826" y="10100"/>
                    <a:pt x="18937" y="10144"/>
                  </a:cubicBezTo>
                  <a:cubicBezTo>
                    <a:pt x="19380" y="10319"/>
                    <a:pt x="19535" y="9949"/>
                    <a:pt x="19535" y="9949"/>
                  </a:cubicBezTo>
                  <a:cubicBezTo>
                    <a:pt x="19778" y="9531"/>
                    <a:pt x="20137" y="9328"/>
                    <a:pt x="20499" y="9471"/>
                  </a:cubicBezTo>
                  <a:cubicBezTo>
                    <a:pt x="21052" y="9689"/>
                    <a:pt x="21395" y="10624"/>
                    <a:pt x="21266" y="11559"/>
                  </a:cubicBezTo>
                  <a:lnTo>
                    <a:pt x="21192" y="12096"/>
                  </a:lnTo>
                  <a:cubicBezTo>
                    <a:pt x="21063" y="13031"/>
                    <a:pt x="20510" y="13612"/>
                    <a:pt x="19958" y="13393"/>
                  </a:cubicBezTo>
                  <a:cubicBezTo>
                    <a:pt x="19958" y="13393"/>
                    <a:pt x="19389" y="13315"/>
                    <a:pt x="19215" y="12259"/>
                  </a:cubicBezTo>
                  <a:cubicBezTo>
                    <a:pt x="19215" y="12259"/>
                    <a:pt x="19102" y="11776"/>
                    <a:pt x="18732" y="11629"/>
                  </a:cubicBezTo>
                  <a:cubicBezTo>
                    <a:pt x="18608" y="11581"/>
                    <a:pt x="18228" y="11430"/>
                    <a:pt x="17876" y="11291"/>
                  </a:cubicBezTo>
                  <a:cubicBezTo>
                    <a:pt x="17025" y="14871"/>
                    <a:pt x="15769" y="18120"/>
                    <a:pt x="14406" y="20931"/>
                  </a:cubicBezTo>
                  <a:cubicBezTo>
                    <a:pt x="14281" y="21191"/>
                    <a:pt x="14066" y="21277"/>
                    <a:pt x="13884" y="21141"/>
                  </a:cubicBezTo>
                  <a:cubicBezTo>
                    <a:pt x="11916" y="19668"/>
                    <a:pt x="10071" y="17702"/>
                    <a:pt x="8372" y="15502"/>
                  </a:cubicBezTo>
                  <a:cubicBezTo>
                    <a:pt x="9137" y="15761"/>
                    <a:pt x="9679" y="15070"/>
                    <a:pt x="9906" y="14557"/>
                  </a:cubicBezTo>
                  <a:cubicBezTo>
                    <a:pt x="10499" y="13404"/>
                    <a:pt x="10444" y="11648"/>
                    <a:pt x="9774" y="10609"/>
                  </a:cubicBezTo>
                  <a:lnTo>
                    <a:pt x="9533" y="10237"/>
                  </a:lnTo>
                  <a:cubicBezTo>
                    <a:pt x="8852" y="9182"/>
                    <a:pt x="7791" y="9261"/>
                    <a:pt x="7167" y="10413"/>
                  </a:cubicBezTo>
                  <a:cubicBezTo>
                    <a:pt x="6788" y="11113"/>
                    <a:pt x="6645" y="12069"/>
                    <a:pt x="6777" y="12991"/>
                  </a:cubicBezTo>
                  <a:cubicBezTo>
                    <a:pt x="6770" y="13007"/>
                    <a:pt x="6761" y="13025"/>
                    <a:pt x="6749" y="13047"/>
                  </a:cubicBezTo>
                  <a:lnTo>
                    <a:pt x="6680" y="13175"/>
                  </a:lnTo>
                  <a:cubicBezTo>
                    <a:pt x="3986" y="9226"/>
                    <a:pt x="1744" y="4837"/>
                    <a:pt x="94" y="1201"/>
                  </a:cubicBezTo>
                  <a:close/>
                  <a:moveTo>
                    <a:pt x="94" y="120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pPr>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1" name="AutoShape 4"/>
            <p:cNvSpPr>
              <a:spLocks/>
            </p:cNvSpPr>
            <p:nvPr/>
          </p:nvSpPr>
          <p:spPr bwMode="auto">
            <a:xfrm>
              <a:off x="4141863" y="1910825"/>
              <a:ext cx="641350" cy="430213"/>
            </a:xfrm>
            <a:custGeom>
              <a:avLst/>
              <a:gdLst>
                <a:gd name="T0" fmla="*/ 2147483647 w 21432"/>
                <a:gd name="T1" fmla="*/ 2147483647 h 21367"/>
                <a:gd name="T2" fmla="*/ 2147483647 w 21432"/>
                <a:gd name="T3" fmla="*/ 2147483647 h 21367"/>
                <a:gd name="T4" fmla="*/ 2147483647 w 21432"/>
                <a:gd name="T5" fmla="*/ 2147483647 h 21367"/>
                <a:gd name="T6" fmla="*/ 2147483647 w 21432"/>
                <a:gd name="T7" fmla="*/ 2147483647 h 21367"/>
                <a:gd name="T8" fmla="*/ 2147483647 w 21432"/>
                <a:gd name="T9" fmla="*/ 2147483647 h 21367"/>
                <a:gd name="T10" fmla="*/ 2147483647 w 21432"/>
                <a:gd name="T11" fmla="*/ 2147483647 h 21367"/>
                <a:gd name="T12" fmla="*/ 2147483647 w 21432"/>
                <a:gd name="T13" fmla="*/ 2147483647 h 21367"/>
                <a:gd name="T14" fmla="*/ 2147483647 w 21432"/>
                <a:gd name="T15" fmla="*/ 2147483647 h 21367"/>
                <a:gd name="T16" fmla="*/ 2147483647 w 21432"/>
                <a:gd name="T17" fmla="*/ 2147483647 h 21367"/>
                <a:gd name="T18" fmla="*/ 2147483647 w 21432"/>
                <a:gd name="T19" fmla="*/ 2147483647 h 21367"/>
                <a:gd name="T20" fmla="*/ 2147483647 w 21432"/>
                <a:gd name="T21" fmla="*/ 2147483647 h 21367"/>
                <a:gd name="T22" fmla="*/ 2147483647 w 21432"/>
                <a:gd name="T23" fmla="*/ 2147483647 h 21367"/>
                <a:gd name="T24" fmla="*/ 2147483647 w 21432"/>
                <a:gd name="T25" fmla="*/ 2147483647 h 21367"/>
                <a:gd name="T26" fmla="*/ 2147483647 w 21432"/>
                <a:gd name="T27" fmla="*/ 2147483647 h 21367"/>
                <a:gd name="T28" fmla="*/ 2147483647 w 21432"/>
                <a:gd name="T29" fmla="*/ 2147483647 h 21367"/>
                <a:gd name="T30" fmla="*/ 2147483647 w 21432"/>
                <a:gd name="T31" fmla="*/ 2147483647 h 21367"/>
                <a:gd name="T32" fmla="*/ 2147483647 w 21432"/>
                <a:gd name="T33" fmla="*/ 2147483647 h 21367"/>
                <a:gd name="T34" fmla="*/ 2147483647 w 21432"/>
                <a:gd name="T35" fmla="*/ 2147483647 h 21367"/>
                <a:gd name="T36" fmla="*/ 2147483647 w 21432"/>
                <a:gd name="T37" fmla="*/ 2147483647 h 21367"/>
                <a:gd name="T38" fmla="*/ 2147483647 w 21432"/>
                <a:gd name="T39" fmla="*/ 2147483647 h 21367"/>
                <a:gd name="T40" fmla="*/ 2147483647 w 21432"/>
                <a:gd name="T41" fmla="*/ 2147483647 h 21367"/>
                <a:gd name="T42" fmla="*/ 2147483647 w 21432"/>
                <a:gd name="T43" fmla="*/ 2147483647 h 21367"/>
                <a:gd name="T44" fmla="*/ 2147483647 w 21432"/>
                <a:gd name="T45" fmla="*/ 2147483647 h 21367"/>
                <a:gd name="T46" fmla="*/ 2147483647 w 21432"/>
                <a:gd name="T47" fmla="*/ 2147483647 h 21367"/>
                <a:gd name="T48" fmla="*/ 2147483647 w 21432"/>
                <a:gd name="T49" fmla="*/ 2147483647 h 21367"/>
                <a:gd name="T50" fmla="*/ 2147483647 w 21432"/>
                <a:gd name="T51" fmla="*/ 2147483647 h 21367"/>
                <a:gd name="T52" fmla="*/ 2147483647 w 21432"/>
                <a:gd name="T53" fmla="*/ 2147483647 h 21367"/>
                <a:gd name="T54" fmla="*/ 2147483647 w 21432"/>
                <a:gd name="T55" fmla="*/ 2147483647 h 21367"/>
                <a:gd name="T56" fmla="*/ 2147483647 w 21432"/>
                <a:gd name="T57" fmla="*/ 2147483647 h 21367"/>
                <a:gd name="T58" fmla="*/ 2147483647 w 21432"/>
                <a:gd name="T59" fmla="*/ 2147483647 h 2136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432" h="21367">
                  <a:moveTo>
                    <a:pt x="85" y="19170"/>
                  </a:moveTo>
                  <a:cubicBezTo>
                    <a:pt x="1218" y="16971"/>
                    <a:pt x="2106" y="14731"/>
                    <a:pt x="2745" y="12479"/>
                  </a:cubicBezTo>
                  <a:lnTo>
                    <a:pt x="2824" y="12507"/>
                  </a:lnTo>
                  <a:cubicBezTo>
                    <a:pt x="2832" y="12510"/>
                    <a:pt x="2841" y="12481"/>
                    <a:pt x="2846" y="12479"/>
                  </a:cubicBezTo>
                  <a:cubicBezTo>
                    <a:pt x="3055" y="13480"/>
                    <a:pt x="3603" y="13845"/>
                    <a:pt x="3933" y="13911"/>
                  </a:cubicBezTo>
                  <a:cubicBezTo>
                    <a:pt x="4708" y="14157"/>
                    <a:pt x="5478" y="13413"/>
                    <a:pt x="5659" y="12231"/>
                  </a:cubicBezTo>
                  <a:lnTo>
                    <a:pt x="5724" y="11807"/>
                  </a:lnTo>
                  <a:cubicBezTo>
                    <a:pt x="5908" y="10607"/>
                    <a:pt x="5417" y="9401"/>
                    <a:pt x="4629" y="9121"/>
                  </a:cubicBezTo>
                  <a:cubicBezTo>
                    <a:pt x="4212" y="8973"/>
                    <a:pt x="3785" y="9108"/>
                    <a:pt x="3444" y="9482"/>
                  </a:cubicBezTo>
                  <a:cubicBezTo>
                    <a:pt x="3783" y="7632"/>
                    <a:pt x="3954" y="5785"/>
                    <a:pt x="3946" y="3957"/>
                  </a:cubicBezTo>
                  <a:cubicBezTo>
                    <a:pt x="3945" y="3691"/>
                    <a:pt x="4057" y="3457"/>
                    <a:pt x="4225" y="3386"/>
                  </a:cubicBezTo>
                  <a:cubicBezTo>
                    <a:pt x="7107" y="2168"/>
                    <a:pt x="9976" y="844"/>
                    <a:pt x="12937" y="281"/>
                  </a:cubicBezTo>
                  <a:cubicBezTo>
                    <a:pt x="15153" y="-140"/>
                    <a:pt x="17392" y="-79"/>
                    <a:pt x="19592" y="409"/>
                  </a:cubicBezTo>
                  <a:cubicBezTo>
                    <a:pt x="19799" y="455"/>
                    <a:pt x="19945" y="743"/>
                    <a:pt x="19921" y="1060"/>
                  </a:cubicBezTo>
                  <a:cubicBezTo>
                    <a:pt x="19777" y="2956"/>
                    <a:pt x="19430" y="5976"/>
                    <a:pt x="18595" y="9802"/>
                  </a:cubicBezTo>
                  <a:cubicBezTo>
                    <a:pt x="18909" y="9914"/>
                    <a:pt x="19257" y="10038"/>
                    <a:pt x="19368" y="10078"/>
                  </a:cubicBezTo>
                  <a:cubicBezTo>
                    <a:pt x="19756" y="10216"/>
                    <a:pt x="19891" y="9923"/>
                    <a:pt x="19891" y="9923"/>
                  </a:cubicBezTo>
                  <a:cubicBezTo>
                    <a:pt x="20104" y="9594"/>
                    <a:pt x="20419" y="9433"/>
                    <a:pt x="20736" y="9546"/>
                  </a:cubicBezTo>
                  <a:cubicBezTo>
                    <a:pt x="21220" y="9718"/>
                    <a:pt x="21521" y="10457"/>
                    <a:pt x="21408" y="11194"/>
                  </a:cubicBezTo>
                  <a:lnTo>
                    <a:pt x="21343" y="11618"/>
                  </a:lnTo>
                  <a:cubicBezTo>
                    <a:pt x="21230" y="12356"/>
                    <a:pt x="20746" y="12815"/>
                    <a:pt x="20262" y="12643"/>
                  </a:cubicBezTo>
                  <a:cubicBezTo>
                    <a:pt x="20262" y="12643"/>
                    <a:pt x="19764" y="12581"/>
                    <a:pt x="19611" y="11747"/>
                  </a:cubicBezTo>
                  <a:cubicBezTo>
                    <a:pt x="19611" y="11747"/>
                    <a:pt x="19512" y="11365"/>
                    <a:pt x="19189" y="11250"/>
                  </a:cubicBezTo>
                  <a:cubicBezTo>
                    <a:pt x="19068" y="11207"/>
                    <a:pt x="18669" y="11065"/>
                    <a:pt x="18336" y="10946"/>
                  </a:cubicBezTo>
                  <a:cubicBezTo>
                    <a:pt x="17705" y="13636"/>
                    <a:pt x="16841" y="16678"/>
                    <a:pt x="15652" y="19979"/>
                  </a:cubicBezTo>
                  <a:cubicBezTo>
                    <a:pt x="15588" y="20156"/>
                    <a:pt x="15468" y="20273"/>
                    <a:pt x="15336" y="20286"/>
                  </a:cubicBezTo>
                  <a:cubicBezTo>
                    <a:pt x="12263" y="20579"/>
                    <a:pt x="9122" y="21155"/>
                    <a:pt x="5654" y="21353"/>
                  </a:cubicBezTo>
                  <a:cubicBezTo>
                    <a:pt x="3777" y="21460"/>
                    <a:pt x="1971" y="20979"/>
                    <a:pt x="255" y="20093"/>
                  </a:cubicBezTo>
                  <a:cubicBezTo>
                    <a:pt x="4" y="19963"/>
                    <a:pt x="-79" y="19489"/>
                    <a:pt x="85" y="19170"/>
                  </a:cubicBezTo>
                  <a:close/>
                  <a:moveTo>
                    <a:pt x="85" y="1917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2" name="AutoShape 5"/>
            <p:cNvSpPr>
              <a:spLocks/>
            </p:cNvSpPr>
            <p:nvPr/>
          </p:nvSpPr>
          <p:spPr bwMode="auto">
            <a:xfrm>
              <a:off x="4649863" y="1923525"/>
              <a:ext cx="604838" cy="490538"/>
            </a:xfrm>
            <a:custGeom>
              <a:avLst/>
              <a:gdLst>
                <a:gd name="T0" fmla="*/ 2147483647 w 21407"/>
                <a:gd name="T1" fmla="*/ 2147483647 h 21467"/>
                <a:gd name="T2" fmla="*/ 2147483647 w 21407"/>
                <a:gd name="T3" fmla="*/ 2147483647 h 21467"/>
                <a:gd name="T4" fmla="*/ 2147483647 w 21407"/>
                <a:gd name="T5" fmla="*/ 2147483647 h 21467"/>
                <a:gd name="T6" fmla="*/ 2147483647 w 21407"/>
                <a:gd name="T7" fmla="*/ 2147483647 h 21467"/>
                <a:gd name="T8" fmla="*/ 2147483647 w 21407"/>
                <a:gd name="T9" fmla="*/ 2147483647 h 21467"/>
                <a:gd name="T10" fmla="*/ 2147483647 w 21407"/>
                <a:gd name="T11" fmla="*/ 2147483647 h 21467"/>
                <a:gd name="T12" fmla="*/ 2147483647 w 21407"/>
                <a:gd name="T13" fmla="*/ 2147483647 h 21467"/>
                <a:gd name="T14" fmla="*/ 2147483647 w 21407"/>
                <a:gd name="T15" fmla="*/ 2147483647 h 21467"/>
                <a:gd name="T16" fmla="*/ 2147483647 w 21407"/>
                <a:gd name="T17" fmla="*/ 2147483647 h 21467"/>
                <a:gd name="T18" fmla="*/ 2147483647 w 21407"/>
                <a:gd name="T19" fmla="*/ 2147483647 h 21467"/>
                <a:gd name="T20" fmla="*/ 2147483647 w 21407"/>
                <a:gd name="T21" fmla="*/ 2147483647 h 21467"/>
                <a:gd name="T22" fmla="*/ 2147483647 w 21407"/>
                <a:gd name="T23" fmla="*/ 1563917293 h 21467"/>
                <a:gd name="T24" fmla="*/ 2147483647 w 21407"/>
                <a:gd name="T25" fmla="*/ 2147483647 h 21467"/>
                <a:gd name="T26" fmla="*/ 2147483647 w 21407"/>
                <a:gd name="T27" fmla="*/ 2147483647 h 21467"/>
                <a:gd name="T28" fmla="*/ 2147483647 w 21407"/>
                <a:gd name="T29" fmla="*/ 2147483647 h 21467"/>
                <a:gd name="T30" fmla="*/ 2147483647 w 21407"/>
                <a:gd name="T31" fmla="*/ 2147483647 h 21467"/>
                <a:gd name="T32" fmla="*/ 2147483647 w 21407"/>
                <a:gd name="T33" fmla="*/ 2147483647 h 21467"/>
                <a:gd name="T34" fmla="*/ 2147483647 w 21407"/>
                <a:gd name="T35" fmla="*/ 2147483647 h 21467"/>
                <a:gd name="T36" fmla="*/ 2147483647 w 21407"/>
                <a:gd name="T37" fmla="*/ 2147483647 h 21467"/>
                <a:gd name="T38" fmla="*/ 2147483647 w 21407"/>
                <a:gd name="T39" fmla="*/ 2147483647 h 21467"/>
                <a:gd name="T40" fmla="*/ 2147483647 w 21407"/>
                <a:gd name="T41" fmla="*/ 2147483647 h 21467"/>
                <a:gd name="T42" fmla="*/ 2147483647 w 21407"/>
                <a:gd name="T43" fmla="*/ 2147483647 h 21467"/>
                <a:gd name="T44" fmla="*/ 2147483647 w 21407"/>
                <a:gd name="T45" fmla="*/ 2147483647 h 21467"/>
                <a:gd name="T46" fmla="*/ 2147483647 w 21407"/>
                <a:gd name="T47" fmla="*/ 2147483647 h 21467"/>
                <a:gd name="T48" fmla="*/ 2147483647 w 21407"/>
                <a:gd name="T49" fmla="*/ 2147483647 h 21467"/>
                <a:gd name="T50" fmla="*/ 2147483647 w 21407"/>
                <a:gd name="T51" fmla="*/ 2147483647 h 21467"/>
                <a:gd name="T52" fmla="*/ 2147483647 w 21407"/>
                <a:gd name="T53" fmla="*/ 2147483647 h 21467"/>
                <a:gd name="T54" fmla="*/ 2147483647 w 21407"/>
                <a:gd name="T55" fmla="*/ 2147483647 h 21467"/>
                <a:gd name="T56" fmla="*/ 2147483647 w 21407"/>
                <a:gd name="T57" fmla="*/ 2147483647 h 214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1407" h="21467">
                  <a:moveTo>
                    <a:pt x="48" y="16266"/>
                  </a:moveTo>
                  <a:cubicBezTo>
                    <a:pt x="859" y="14309"/>
                    <a:pt x="1501" y="12504"/>
                    <a:pt x="2002" y="10897"/>
                  </a:cubicBezTo>
                  <a:cubicBezTo>
                    <a:pt x="2108" y="10555"/>
                    <a:pt x="2208" y="10220"/>
                    <a:pt x="2305" y="9889"/>
                  </a:cubicBezTo>
                  <a:lnTo>
                    <a:pt x="2443" y="9931"/>
                  </a:lnTo>
                  <a:cubicBezTo>
                    <a:pt x="2452" y="9933"/>
                    <a:pt x="2461" y="9908"/>
                    <a:pt x="2466" y="9906"/>
                  </a:cubicBezTo>
                  <a:cubicBezTo>
                    <a:pt x="2688" y="10788"/>
                    <a:pt x="3269" y="11109"/>
                    <a:pt x="3619" y="11168"/>
                  </a:cubicBezTo>
                  <a:cubicBezTo>
                    <a:pt x="4440" y="11384"/>
                    <a:pt x="5256" y="10729"/>
                    <a:pt x="5447" y="9687"/>
                  </a:cubicBezTo>
                  <a:lnTo>
                    <a:pt x="5516" y="9314"/>
                  </a:lnTo>
                  <a:cubicBezTo>
                    <a:pt x="5711" y="8257"/>
                    <a:pt x="5191" y="7195"/>
                    <a:pt x="4356" y="6948"/>
                  </a:cubicBezTo>
                  <a:cubicBezTo>
                    <a:pt x="3862" y="6802"/>
                    <a:pt x="3354" y="6971"/>
                    <a:pt x="2976" y="7395"/>
                  </a:cubicBezTo>
                  <a:cubicBezTo>
                    <a:pt x="3705" y="4420"/>
                    <a:pt x="4028" y="2048"/>
                    <a:pt x="4170" y="461"/>
                  </a:cubicBezTo>
                  <a:cubicBezTo>
                    <a:pt x="4197" y="158"/>
                    <a:pt x="4424" y="-51"/>
                    <a:pt x="4659" y="11"/>
                  </a:cubicBezTo>
                  <a:cubicBezTo>
                    <a:pt x="10155" y="1457"/>
                    <a:pt x="15326" y="4993"/>
                    <a:pt x="19291" y="10027"/>
                  </a:cubicBezTo>
                  <a:cubicBezTo>
                    <a:pt x="19378" y="10138"/>
                    <a:pt x="19422" y="10289"/>
                    <a:pt x="19410" y="10444"/>
                  </a:cubicBezTo>
                  <a:cubicBezTo>
                    <a:pt x="19301" y="11873"/>
                    <a:pt x="19039" y="14086"/>
                    <a:pt x="18419" y="16885"/>
                  </a:cubicBezTo>
                  <a:cubicBezTo>
                    <a:pt x="18747" y="16982"/>
                    <a:pt x="19104" y="17088"/>
                    <a:pt x="19220" y="17122"/>
                  </a:cubicBezTo>
                  <a:cubicBezTo>
                    <a:pt x="19631" y="17244"/>
                    <a:pt x="19775" y="16985"/>
                    <a:pt x="19775" y="16985"/>
                  </a:cubicBezTo>
                  <a:cubicBezTo>
                    <a:pt x="20000" y="16695"/>
                    <a:pt x="20334" y="16554"/>
                    <a:pt x="20670" y="16653"/>
                  </a:cubicBezTo>
                  <a:cubicBezTo>
                    <a:pt x="21182" y="16805"/>
                    <a:pt x="21501" y="17455"/>
                    <a:pt x="21381" y="18105"/>
                  </a:cubicBezTo>
                  <a:lnTo>
                    <a:pt x="21313" y="18478"/>
                  </a:lnTo>
                  <a:cubicBezTo>
                    <a:pt x="21193" y="19128"/>
                    <a:pt x="20680" y="19532"/>
                    <a:pt x="20167" y="19381"/>
                  </a:cubicBezTo>
                  <a:cubicBezTo>
                    <a:pt x="20167" y="19381"/>
                    <a:pt x="19640" y="19326"/>
                    <a:pt x="19478" y="18592"/>
                  </a:cubicBezTo>
                  <a:cubicBezTo>
                    <a:pt x="19478" y="18592"/>
                    <a:pt x="19373" y="18256"/>
                    <a:pt x="19030" y="18154"/>
                  </a:cubicBezTo>
                  <a:cubicBezTo>
                    <a:pt x="18909" y="18118"/>
                    <a:pt x="18524" y="18004"/>
                    <a:pt x="18184" y="17904"/>
                  </a:cubicBezTo>
                  <a:cubicBezTo>
                    <a:pt x="17939" y="18917"/>
                    <a:pt x="17651" y="19996"/>
                    <a:pt x="17308" y="21135"/>
                  </a:cubicBezTo>
                  <a:cubicBezTo>
                    <a:pt x="17221" y="21422"/>
                    <a:pt x="16954" y="21549"/>
                    <a:pt x="16737" y="21411"/>
                  </a:cubicBezTo>
                  <a:cubicBezTo>
                    <a:pt x="10619" y="17509"/>
                    <a:pt x="5543" y="16813"/>
                    <a:pt x="425" y="17029"/>
                  </a:cubicBezTo>
                  <a:cubicBezTo>
                    <a:pt x="108" y="17041"/>
                    <a:pt x="-99" y="16620"/>
                    <a:pt x="48" y="16266"/>
                  </a:cubicBezTo>
                  <a:close/>
                  <a:moveTo>
                    <a:pt x="48" y="1626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3" name="AutoShape 6"/>
            <p:cNvSpPr>
              <a:spLocks/>
            </p:cNvSpPr>
            <p:nvPr/>
          </p:nvSpPr>
          <p:spPr bwMode="auto">
            <a:xfrm>
              <a:off x="5157863" y="2201338"/>
              <a:ext cx="249238" cy="438150"/>
            </a:xfrm>
            <a:custGeom>
              <a:avLst/>
              <a:gdLst>
                <a:gd name="T0" fmla="*/ 2147483647 w 19442"/>
                <a:gd name="T1" fmla="*/ 2147483647 h 21245"/>
                <a:gd name="T2" fmla="*/ 2147483647 w 19442"/>
                <a:gd name="T3" fmla="*/ 2147483647 h 21245"/>
                <a:gd name="T4" fmla="*/ 2147483647 w 19442"/>
                <a:gd name="T5" fmla="*/ 2147483647 h 21245"/>
                <a:gd name="T6" fmla="*/ 2147483647 w 19442"/>
                <a:gd name="T7" fmla="*/ 2147483647 h 21245"/>
                <a:gd name="T8" fmla="*/ 2037217762 w 19442"/>
                <a:gd name="T9" fmla="*/ 2147483647 h 21245"/>
                <a:gd name="T10" fmla="*/ 279749272 w 19442"/>
                <a:gd name="T11" fmla="*/ 2147483647 h 21245"/>
                <a:gd name="T12" fmla="*/ 2147483647 w 19442"/>
                <a:gd name="T13" fmla="*/ 2147483647 h 21245"/>
                <a:gd name="T14" fmla="*/ 2147483647 w 19442"/>
                <a:gd name="T15" fmla="*/ 2147483647 h 21245"/>
                <a:gd name="T16" fmla="*/ 2147483647 w 19442"/>
                <a:gd name="T17" fmla="*/ 2147483647 h 21245"/>
                <a:gd name="T18" fmla="*/ 2147483647 w 19442"/>
                <a:gd name="T19" fmla="*/ 2147483647 h 21245"/>
                <a:gd name="T20" fmla="*/ 2147483647 w 19442"/>
                <a:gd name="T21" fmla="*/ 2147483647 h 21245"/>
                <a:gd name="T22" fmla="*/ 2147483647 w 19442"/>
                <a:gd name="T23" fmla="*/ 2147483647 h 21245"/>
                <a:gd name="T24" fmla="*/ 2147483647 w 19442"/>
                <a:gd name="T25" fmla="*/ 2147483647 h 21245"/>
                <a:gd name="T26" fmla="*/ 2147483647 w 19442"/>
                <a:gd name="T27" fmla="*/ 2147483647 h 21245"/>
                <a:gd name="T28" fmla="*/ 2147483647 w 19442"/>
                <a:gd name="T29" fmla="*/ 2147483647 h 21245"/>
                <a:gd name="T30" fmla="*/ 2147483647 w 19442"/>
                <a:gd name="T31" fmla="*/ 2147483647 h 21245"/>
                <a:gd name="T32" fmla="*/ 2147483647 w 19442"/>
                <a:gd name="T33" fmla="*/ 2147483647 h 21245"/>
                <a:gd name="T34" fmla="*/ 2147483647 w 19442"/>
                <a:gd name="T35" fmla="*/ 2147483647 h 21245"/>
                <a:gd name="T36" fmla="*/ 2147483647 w 19442"/>
                <a:gd name="T37" fmla="*/ 2147483647 h 21245"/>
                <a:gd name="T38" fmla="*/ 2147483647 w 19442"/>
                <a:gd name="T39" fmla="*/ 2147483647 h 21245"/>
                <a:gd name="T40" fmla="*/ 2147483647 w 19442"/>
                <a:gd name="T41" fmla="*/ 2147483647 h 21245"/>
                <a:gd name="T42" fmla="*/ 2147483647 w 19442"/>
                <a:gd name="T43" fmla="*/ 2147483647 h 21245"/>
                <a:gd name="T44" fmla="*/ 2147483647 w 19442"/>
                <a:gd name="T45" fmla="*/ 2147483647 h 21245"/>
                <a:gd name="T46" fmla="*/ 2147483647 w 19442"/>
                <a:gd name="T47" fmla="*/ 2147483647 h 21245"/>
                <a:gd name="T48" fmla="*/ 2147483647 w 19442"/>
                <a:gd name="T49" fmla="*/ 2147483647 h 21245"/>
                <a:gd name="T50" fmla="*/ 2147483647 w 19442"/>
                <a:gd name="T51" fmla="*/ 2147483647 h 21245"/>
                <a:gd name="T52" fmla="*/ 2147483647 w 19442"/>
                <a:gd name="T53" fmla="*/ 2147483647 h 21245"/>
                <a:gd name="T54" fmla="*/ 2147483647 w 19442"/>
                <a:gd name="T55" fmla="*/ 2147483647 h 2124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9442" h="21245">
                  <a:moveTo>
                    <a:pt x="8937" y="18910"/>
                  </a:moveTo>
                  <a:cubicBezTo>
                    <a:pt x="8937" y="18910"/>
                    <a:pt x="9441" y="18238"/>
                    <a:pt x="10761" y="18317"/>
                  </a:cubicBezTo>
                  <a:cubicBezTo>
                    <a:pt x="10761" y="18317"/>
                    <a:pt x="11390" y="18313"/>
                    <a:pt x="11825" y="17902"/>
                  </a:cubicBezTo>
                  <a:cubicBezTo>
                    <a:pt x="11984" y="17751"/>
                    <a:pt x="12505" y="17261"/>
                    <a:pt x="12948" y="16842"/>
                  </a:cubicBezTo>
                  <a:cubicBezTo>
                    <a:pt x="8549" y="14778"/>
                    <a:pt x="4401" y="13068"/>
                    <a:pt x="459" y="11671"/>
                  </a:cubicBezTo>
                  <a:cubicBezTo>
                    <a:pt x="64" y="11531"/>
                    <a:pt x="-102" y="11227"/>
                    <a:pt x="63" y="10958"/>
                  </a:cubicBezTo>
                  <a:cubicBezTo>
                    <a:pt x="412" y="10389"/>
                    <a:pt x="738" y="9837"/>
                    <a:pt x="1028" y="9311"/>
                  </a:cubicBezTo>
                  <a:cubicBezTo>
                    <a:pt x="1321" y="8781"/>
                    <a:pt x="1586" y="8268"/>
                    <a:pt x="1839" y="7764"/>
                  </a:cubicBezTo>
                  <a:lnTo>
                    <a:pt x="1987" y="7786"/>
                  </a:lnTo>
                  <a:cubicBezTo>
                    <a:pt x="2006" y="7789"/>
                    <a:pt x="2027" y="7761"/>
                    <a:pt x="2038" y="7758"/>
                  </a:cubicBezTo>
                  <a:cubicBezTo>
                    <a:pt x="2526" y="8739"/>
                    <a:pt x="3807" y="9096"/>
                    <a:pt x="4578" y="9161"/>
                  </a:cubicBezTo>
                  <a:cubicBezTo>
                    <a:pt x="6388" y="9401"/>
                    <a:pt x="8185" y="8673"/>
                    <a:pt x="8608" y="7516"/>
                  </a:cubicBezTo>
                  <a:lnTo>
                    <a:pt x="8759" y="7101"/>
                  </a:lnTo>
                  <a:cubicBezTo>
                    <a:pt x="9189" y="5925"/>
                    <a:pt x="8042" y="4746"/>
                    <a:pt x="6203" y="4472"/>
                  </a:cubicBezTo>
                  <a:cubicBezTo>
                    <a:pt x="5086" y="4305"/>
                    <a:pt x="3935" y="4503"/>
                    <a:pt x="3097" y="5003"/>
                  </a:cubicBezTo>
                  <a:cubicBezTo>
                    <a:pt x="3096" y="5003"/>
                    <a:pt x="3094" y="5002"/>
                    <a:pt x="3093" y="5002"/>
                  </a:cubicBezTo>
                  <a:cubicBezTo>
                    <a:pt x="3800" y="3267"/>
                    <a:pt x="4267" y="1744"/>
                    <a:pt x="4565" y="486"/>
                  </a:cubicBezTo>
                  <a:cubicBezTo>
                    <a:pt x="4682" y="-6"/>
                    <a:pt x="5647" y="-170"/>
                    <a:pt x="6151" y="208"/>
                  </a:cubicBezTo>
                  <a:cubicBezTo>
                    <a:pt x="8901" y="2274"/>
                    <a:pt x="11310" y="4523"/>
                    <a:pt x="13290" y="6935"/>
                  </a:cubicBezTo>
                  <a:cubicBezTo>
                    <a:pt x="13290" y="6935"/>
                    <a:pt x="21498" y="16314"/>
                    <a:pt x="18952" y="19801"/>
                  </a:cubicBezTo>
                  <a:cubicBezTo>
                    <a:pt x="17413" y="19005"/>
                    <a:pt x="15908" y="18256"/>
                    <a:pt x="14429" y="17544"/>
                  </a:cubicBezTo>
                  <a:cubicBezTo>
                    <a:pt x="13997" y="17953"/>
                    <a:pt x="13504" y="18417"/>
                    <a:pt x="13350" y="18563"/>
                  </a:cubicBezTo>
                  <a:cubicBezTo>
                    <a:pt x="12828" y="19055"/>
                    <a:pt x="13134" y="19346"/>
                    <a:pt x="13134" y="19346"/>
                  </a:cubicBezTo>
                  <a:cubicBezTo>
                    <a:pt x="13427" y="19758"/>
                    <a:pt x="13394" y="20253"/>
                    <a:pt x="12968" y="20655"/>
                  </a:cubicBezTo>
                  <a:cubicBezTo>
                    <a:pt x="12317" y="21269"/>
                    <a:pt x="11010" y="21430"/>
                    <a:pt x="10049" y="21014"/>
                  </a:cubicBezTo>
                  <a:lnTo>
                    <a:pt x="9497" y="20775"/>
                  </a:lnTo>
                  <a:cubicBezTo>
                    <a:pt x="8538" y="20360"/>
                    <a:pt x="8287" y="19524"/>
                    <a:pt x="8937" y="18910"/>
                  </a:cubicBezTo>
                  <a:close/>
                  <a:moveTo>
                    <a:pt x="8937" y="1891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4" name="AutoShape 7"/>
            <p:cNvSpPr>
              <a:spLocks/>
            </p:cNvSpPr>
            <p:nvPr/>
          </p:nvSpPr>
          <p:spPr bwMode="auto">
            <a:xfrm>
              <a:off x="4814963" y="2456925"/>
              <a:ext cx="582613" cy="493713"/>
            </a:xfrm>
            <a:custGeom>
              <a:avLst/>
              <a:gdLst>
                <a:gd name="T0" fmla="*/ 2147483647 w 21600"/>
                <a:gd name="T1" fmla="*/ 2147483647 h 21516"/>
                <a:gd name="T2" fmla="*/ 2147483647 w 21600"/>
                <a:gd name="T3" fmla="*/ 2147483647 h 21516"/>
                <a:gd name="T4" fmla="*/ 2147483647 w 21600"/>
                <a:gd name="T5" fmla="*/ 2147483647 h 21516"/>
                <a:gd name="T6" fmla="*/ 2147483647 w 21600"/>
                <a:gd name="T7" fmla="*/ 2147483647 h 21516"/>
                <a:gd name="T8" fmla="*/ 2147483647 w 21600"/>
                <a:gd name="T9" fmla="*/ 2147483647 h 21516"/>
                <a:gd name="T10" fmla="*/ 2147483647 w 21600"/>
                <a:gd name="T11" fmla="*/ 2147483647 h 21516"/>
                <a:gd name="T12" fmla="*/ 2147483647 w 21600"/>
                <a:gd name="T13" fmla="*/ 2147483647 h 21516"/>
                <a:gd name="T14" fmla="*/ 2147483647 w 21600"/>
                <a:gd name="T15" fmla="*/ 2147483647 h 21516"/>
                <a:gd name="T16" fmla="*/ 2147483647 w 21600"/>
                <a:gd name="T17" fmla="*/ 2147483647 h 21516"/>
                <a:gd name="T18" fmla="*/ 2147483647 w 21600"/>
                <a:gd name="T19" fmla="*/ 2147483647 h 21516"/>
                <a:gd name="T20" fmla="*/ 2147483647 w 21600"/>
                <a:gd name="T21" fmla="*/ 2147483647 h 21516"/>
                <a:gd name="T22" fmla="*/ 2147483647 w 21600"/>
                <a:gd name="T23" fmla="*/ 2147483647 h 21516"/>
                <a:gd name="T24" fmla="*/ 2147483647 w 21600"/>
                <a:gd name="T25" fmla="*/ 2147483647 h 21516"/>
                <a:gd name="T26" fmla="*/ 2147483647 w 21600"/>
                <a:gd name="T27" fmla="*/ 2147483647 h 21516"/>
                <a:gd name="T28" fmla="*/ 2147483647 w 21600"/>
                <a:gd name="T29" fmla="*/ 2147483647 h 21516"/>
                <a:gd name="T30" fmla="*/ 2147483647 w 21600"/>
                <a:gd name="T31" fmla="*/ 2147483647 h 21516"/>
                <a:gd name="T32" fmla="*/ 2147483647 w 21600"/>
                <a:gd name="T33" fmla="*/ 2147483647 h 21516"/>
                <a:gd name="T34" fmla="*/ 2147483647 w 21600"/>
                <a:gd name="T35" fmla="*/ 2147483647 h 21516"/>
                <a:gd name="T36" fmla="*/ 2147483647 w 21600"/>
                <a:gd name="T37" fmla="*/ 2147483647 h 21516"/>
                <a:gd name="T38" fmla="*/ 2147483647 w 21600"/>
                <a:gd name="T39" fmla="*/ 2147483647 h 21516"/>
                <a:gd name="T40" fmla="*/ 2147483647 w 21600"/>
                <a:gd name="T41" fmla="*/ 2147483647 h 21516"/>
                <a:gd name="T42" fmla="*/ 2147483647 w 21600"/>
                <a:gd name="T43" fmla="*/ 2147483647 h 21516"/>
                <a:gd name="T44" fmla="*/ 2147483647 w 21600"/>
                <a:gd name="T45" fmla="*/ 2147483647 h 21516"/>
                <a:gd name="T46" fmla="*/ 2147483647 w 21600"/>
                <a:gd name="T47" fmla="*/ 2147483647 h 21516"/>
                <a:gd name="T48" fmla="*/ 0 w 21600"/>
                <a:gd name="T49" fmla="*/ 2147483647 h 21516"/>
                <a:gd name="T50" fmla="*/ 2147483647 w 21600"/>
                <a:gd name="T51" fmla="*/ 2147483647 h 21516"/>
                <a:gd name="T52" fmla="*/ 2147483647 w 21600"/>
                <a:gd name="T53" fmla="*/ 2147483647 h 2151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1600" h="21516">
                  <a:moveTo>
                    <a:pt x="2790" y="17937"/>
                  </a:moveTo>
                  <a:cubicBezTo>
                    <a:pt x="2536" y="17700"/>
                    <a:pt x="2282" y="17462"/>
                    <a:pt x="2193" y="17380"/>
                  </a:cubicBezTo>
                  <a:cubicBezTo>
                    <a:pt x="1843" y="17053"/>
                    <a:pt x="1618" y="17211"/>
                    <a:pt x="1618" y="17211"/>
                  </a:cubicBezTo>
                  <a:cubicBezTo>
                    <a:pt x="1303" y="17355"/>
                    <a:pt x="937" y="17308"/>
                    <a:pt x="651" y="17041"/>
                  </a:cubicBezTo>
                  <a:cubicBezTo>
                    <a:pt x="216" y="16634"/>
                    <a:pt x="136" y="15878"/>
                    <a:pt x="474" y="15353"/>
                  </a:cubicBezTo>
                  <a:lnTo>
                    <a:pt x="668" y="15051"/>
                  </a:lnTo>
                  <a:cubicBezTo>
                    <a:pt x="1006" y="14526"/>
                    <a:pt x="1634" y="14430"/>
                    <a:pt x="2070" y="14837"/>
                  </a:cubicBezTo>
                  <a:cubicBezTo>
                    <a:pt x="2070" y="14837"/>
                    <a:pt x="2553" y="15164"/>
                    <a:pt x="2454" y="15914"/>
                  </a:cubicBezTo>
                  <a:cubicBezTo>
                    <a:pt x="2454" y="15914"/>
                    <a:pt x="2438" y="16273"/>
                    <a:pt x="2730" y="16545"/>
                  </a:cubicBezTo>
                  <a:cubicBezTo>
                    <a:pt x="2823" y="16633"/>
                    <a:pt x="3103" y="16894"/>
                    <a:pt x="3370" y="17144"/>
                  </a:cubicBezTo>
                  <a:cubicBezTo>
                    <a:pt x="7868" y="10861"/>
                    <a:pt x="10623" y="5001"/>
                    <a:pt x="12301" y="315"/>
                  </a:cubicBezTo>
                  <a:cubicBezTo>
                    <a:pt x="12401" y="33"/>
                    <a:pt x="12678" y="-84"/>
                    <a:pt x="12900" y="65"/>
                  </a:cubicBezTo>
                  <a:cubicBezTo>
                    <a:pt x="14559" y="1179"/>
                    <a:pt x="16293" y="2509"/>
                    <a:pt x="18120" y="4086"/>
                  </a:cubicBezTo>
                  <a:lnTo>
                    <a:pt x="17966" y="4359"/>
                  </a:lnTo>
                  <a:cubicBezTo>
                    <a:pt x="17961" y="4368"/>
                    <a:pt x="17977" y="4389"/>
                    <a:pt x="17977" y="4396"/>
                  </a:cubicBezTo>
                  <a:cubicBezTo>
                    <a:pt x="17213" y="4343"/>
                    <a:pt x="16748" y="4913"/>
                    <a:pt x="16571" y="5304"/>
                  </a:cubicBezTo>
                  <a:cubicBezTo>
                    <a:pt x="16097" y="6195"/>
                    <a:pt x="16297" y="7389"/>
                    <a:pt x="17029" y="7986"/>
                  </a:cubicBezTo>
                  <a:lnTo>
                    <a:pt x="17291" y="8201"/>
                  </a:lnTo>
                  <a:cubicBezTo>
                    <a:pt x="18034" y="8807"/>
                    <a:pt x="19048" y="8572"/>
                    <a:pt x="19552" y="7677"/>
                  </a:cubicBezTo>
                  <a:cubicBezTo>
                    <a:pt x="19858" y="7132"/>
                    <a:pt x="19916" y="6454"/>
                    <a:pt x="19711" y="5845"/>
                  </a:cubicBezTo>
                  <a:cubicBezTo>
                    <a:pt x="19717" y="5833"/>
                    <a:pt x="19724" y="5819"/>
                    <a:pt x="19734" y="5802"/>
                  </a:cubicBezTo>
                  <a:lnTo>
                    <a:pt x="19835" y="5621"/>
                  </a:lnTo>
                  <a:cubicBezTo>
                    <a:pt x="20415" y="6154"/>
                    <a:pt x="21001" y="6704"/>
                    <a:pt x="21600" y="7288"/>
                  </a:cubicBezTo>
                  <a:cubicBezTo>
                    <a:pt x="21600" y="7288"/>
                    <a:pt x="21600" y="7289"/>
                    <a:pt x="21600" y="7290"/>
                  </a:cubicBezTo>
                  <a:cubicBezTo>
                    <a:pt x="17927" y="16618"/>
                    <a:pt x="8757" y="21244"/>
                    <a:pt x="0" y="21516"/>
                  </a:cubicBezTo>
                  <a:cubicBezTo>
                    <a:pt x="997" y="20312"/>
                    <a:pt x="1921" y="19119"/>
                    <a:pt x="2790" y="17937"/>
                  </a:cubicBezTo>
                  <a:close/>
                  <a:moveTo>
                    <a:pt x="2790" y="1793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5" name="AutoShape 8"/>
            <p:cNvSpPr>
              <a:spLocks/>
            </p:cNvSpPr>
            <p:nvPr/>
          </p:nvSpPr>
          <p:spPr bwMode="auto">
            <a:xfrm>
              <a:off x="3964063" y="2329925"/>
              <a:ext cx="627063" cy="438150"/>
            </a:xfrm>
            <a:custGeom>
              <a:avLst/>
              <a:gdLst>
                <a:gd name="T0" fmla="*/ 2147483647 w 21438"/>
                <a:gd name="T1" fmla="*/ 2147483647 h 21501"/>
                <a:gd name="T2" fmla="*/ 2147483647 w 21438"/>
                <a:gd name="T3" fmla="*/ 2147483647 h 21501"/>
                <a:gd name="T4" fmla="*/ 2147483647 w 21438"/>
                <a:gd name="T5" fmla="*/ 2147483647 h 21501"/>
                <a:gd name="T6" fmla="*/ 2147483647 w 21438"/>
                <a:gd name="T7" fmla="*/ 2147483647 h 21501"/>
                <a:gd name="T8" fmla="*/ 2147483647 w 21438"/>
                <a:gd name="T9" fmla="*/ 2147483647 h 21501"/>
                <a:gd name="T10" fmla="*/ 2147483647 w 21438"/>
                <a:gd name="T11" fmla="*/ 2147483647 h 21501"/>
                <a:gd name="T12" fmla="*/ 2147483647 w 21438"/>
                <a:gd name="T13" fmla="*/ 2147483647 h 21501"/>
                <a:gd name="T14" fmla="*/ 2147483647 w 21438"/>
                <a:gd name="T15" fmla="*/ 2147483647 h 21501"/>
                <a:gd name="T16" fmla="*/ 2147483647 w 21438"/>
                <a:gd name="T17" fmla="*/ 2147483647 h 21501"/>
                <a:gd name="T18" fmla="*/ 2147483647 w 21438"/>
                <a:gd name="T19" fmla="*/ 2147483647 h 21501"/>
                <a:gd name="T20" fmla="*/ 2147483647 w 21438"/>
                <a:gd name="T21" fmla="*/ 2147483647 h 21501"/>
                <a:gd name="T22" fmla="*/ 2147483647 w 21438"/>
                <a:gd name="T23" fmla="*/ 2147483647 h 21501"/>
                <a:gd name="T24" fmla="*/ 2147483647 w 21438"/>
                <a:gd name="T25" fmla="*/ 2147483647 h 21501"/>
                <a:gd name="T26" fmla="*/ 2147483647 w 21438"/>
                <a:gd name="T27" fmla="*/ 2147483647 h 21501"/>
                <a:gd name="T28" fmla="*/ 2147483647 w 21438"/>
                <a:gd name="T29" fmla="*/ 2147483647 h 21501"/>
                <a:gd name="T30" fmla="*/ 2147483647 w 21438"/>
                <a:gd name="T31" fmla="*/ 2147483647 h 21501"/>
                <a:gd name="T32" fmla="*/ 2147483647 w 21438"/>
                <a:gd name="T33" fmla="*/ 2147483647 h 21501"/>
                <a:gd name="T34" fmla="*/ 2147483647 w 21438"/>
                <a:gd name="T35" fmla="*/ 2147483647 h 21501"/>
                <a:gd name="T36" fmla="*/ 2147483647 w 21438"/>
                <a:gd name="T37" fmla="*/ 2147483647 h 21501"/>
                <a:gd name="T38" fmla="*/ 2147483647 w 21438"/>
                <a:gd name="T39" fmla="*/ 2147483647 h 21501"/>
                <a:gd name="T40" fmla="*/ 2147483647 w 21438"/>
                <a:gd name="T41" fmla="*/ 2147483647 h 21501"/>
                <a:gd name="T42" fmla="*/ 2147483647 w 21438"/>
                <a:gd name="T43" fmla="*/ 2147483647 h 21501"/>
                <a:gd name="T44" fmla="*/ 2147483647 w 21438"/>
                <a:gd name="T45" fmla="*/ 2147483647 h 21501"/>
                <a:gd name="T46" fmla="*/ 2147483647 w 21438"/>
                <a:gd name="T47" fmla="*/ 2147483647 h 21501"/>
                <a:gd name="T48" fmla="*/ 2147483647 w 21438"/>
                <a:gd name="T49" fmla="*/ 2147483647 h 21501"/>
                <a:gd name="T50" fmla="*/ 2147483647 w 21438"/>
                <a:gd name="T51" fmla="*/ 2147483647 h 21501"/>
                <a:gd name="T52" fmla="*/ 2147483647 w 21438"/>
                <a:gd name="T53" fmla="*/ 2147483647 h 21501"/>
                <a:gd name="T54" fmla="*/ 2147483647 w 21438"/>
                <a:gd name="T55" fmla="*/ 2147483647 h 21501"/>
                <a:gd name="T56" fmla="*/ 2147483647 w 21438"/>
                <a:gd name="T57" fmla="*/ 2147483647 h 21501"/>
                <a:gd name="T58" fmla="*/ 2147483647 w 21438"/>
                <a:gd name="T59" fmla="*/ 2147483647 h 2150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438" h="21501">
                  <a:moveTo>
                    <a:pt x="2472" y="12146"/>
                  </a:moveTo>
                  <a:cubicBezTo>
                    <a:pt x="1635" y="10777"/>
                    <a:pt x="842" y="9359"/>
                    <a:pt x="82" y="7904"/>
                  </a:cubicBezTo>
                  <a:cubicBezTo>
                    <a:pt x="-55" y="7643"/>
                    <a:pt x="-17" y="7268"/>
                    <a:pt x="164" y="7075"/>
                  </a:cubicBezTo>
                  <a:cubicBezTo>
                    <a:pt x="697" y="6508"/>
                    <a:pt x="1402" y="5716"/>
                    <a:pt x="2194" y="4721"/>
                  </a:cubicBezTo>
                  <a:cubicBezTo>
                    <a:pt x="1974" y="4382"/>
                    <a:pt x="1739" y="4021"/>
                    <a:pt x="1662" y="3902"/>
                  </a:cubicBezTo>
                  <a:cubicBezTo>
                    <a:pt x="1380" y="3468"/>
                    <a:pt x="1157" y="3599"/>
                    <a:pt x="1157" y="3599"/>
                  </a:cubicBezTo>
                  <a:cubicBezTo>
                    <a:pt x="854" y="3697"/>
                    <a:pt x="526" y="3571"/>
                    <a:pt x="295" y="3217"/>
                  </a:cubicBezTo>
                  <a:cubicBezTo>
                    <a:pt x="-56" y="2677"/>
                    <a:pt x="-43" y="1818"/>
                    <a:pt x="323" y="1300"/>
                  </a:cubicBezTo>
                  <a:lnTo>
                    <a:pt x="534" y="1002"/>
                  </a:lnTo>
                  <a:cubicBezTo>
                    <a:pt x="901" y="485"/>
                    <a:pt x="1483" y="503"/>
                    <a:pt x="1834" y="1043"/>
                  </a:cubicBezTo>
                  <a:cubicBezTo>
                    <a:pt x="1834" y="1043"/>
                    <a:pt x="2238" y="1504"/>
                    <a:pt x="2064" y="2319"/>
                  </a:cubicBezTo>
                  <a:cubicBezTo>
                    <a:pt x="2064" y="2319"/>
                    <a:pt x="2009" y="2717"/>
                    <a:pt x="2244" y="3078"/>
                  </a:cubicBezTo>
                  <a:cubicBezTo>
                    <a:pt x="2325" y="3202"/>
                    <a:pt x="2575" y="3587"/>
                    <a:pt x="2802" y="3937"/>
                  </a:cubicBezTo>
                  <a:cubicBezTo>
                    <a:pt x="3069" y="3584"/>
                    <a:pt x="3341" y="3217"/>
                    <a:pt x="3618" y="2825"/>
                  </a:cubicBezTo>
                  <a:cubicBezTo>
                    <a:pt x="4049" y="2217"/>
                    <a:pt x="4490" y="1560"/>
                    <a:pt x="4929" y="858"/>
                  </a:cubicBezTo>
                  <a:cubicBezTo>
                    <a:pt x="5067" y="638"/>
                    <a:pt x="5201" y="417"/>
                    <a:pt x="5333" y="196"/>
                  </a:cubicBezTo>
                  <a:cubicBezTo>
                    <a:pt x="5441" y="15"/>
                    <a:pt x="5611" y="-47"/>
                    <a:pt x="5764" y="37"/>
                  </a:cubicBezTo>
                  <a:cubicBezTo>
                    <a:pt x="7656" y="1066"/>
                    <a:pt x="9657" y="1642"/>
                    <a:pt x="11746" y="1526"/>
                  </a:cubicBezTo>
                  <a:cubicBezTo>
                    <a:pt x="15055" y="1343"/>
                    <a:pt x="18072" y="835"/>
                    <a:pt x="21014" y="533"/>
                  </a:cubicBezTo>
                  <a:cubicBezTo>
                    <a:pt x="21330" y="500"/>
                    <a:pt x="21544" y="1007"/>
                    <a:pt x="21381" y="1409"/>
                  </a:cubicBezTo>
                  <a:cubicBezTo>
                    <a:pt x="19530" y="5984"/>
                    <a:pt x="17033" y="10987"/>
                    <a:pt x="13662" y="16175"/>
                  </a:cubicBezTo>
                  <a:cubicBezTo>
                    <a:pt x="13708" y="15435"/>
                    <a:pt x="13472" y="14855"/>
                    <a:pt x="13272" y="14569"/>
                  </a:cubicBezTo>
                  <a:cubicBezTo>
                    <a:pt x="12733" y="13677"/>
                    <a:pt x="11805" y="13577"/>
                    <a:pt x="11184" y="14352"/>
                  </a:cubicBezTo>
                  <a:lnTo>
                    <a:pt x="10962" y="14630"/>
                  </a:lnTo>
                  <a:cubicBezTo>
                    <a:pt x="10331" y="15417"/>
                    <a:pt x="10253" y="16815"/>
                    <a:pt x="10786" y="17745"/>
                  </a:cubicBezTo>
                  <a:cubicBezTo>
                    <a:pt x="11110" y="18309"/>
                    <a:pt x="11594" y="18590"/>
                    <a:pt x="12092" y="18509"/>
                  </a:cubicBezTo>
                  <a:cubicBezTo>
                    <a:pt x="11438" y="19452"/>
                    <a:pt x="10757" y="20398"/>
                    <a:pt x="10043" y="21348"/>
                  </a:cubicBezTo>
                  <a:cubicBezTo>
                    <a:pt x="9905" y="21531"/>
                    <a:pt x="9696" y="21553"/>
                    <a:pt x="9544" y="21396"/>
                  </a:cubicBezTo>
                  <a:cubicBezTo>
                    <a:pt x="6958" y="18722"/>
                    <a:pt x="4577" y="15589"/>
                    <a:pt x="2472" y="12146"/>
                  </a:cubicBezTo>
                  <a:close/>
                  <a:moveTo>
                    <a:pt x="2472" y="1214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6" name="AutoShape 9"/>
            <p:cNvSpPr>
              <a:spLocks/>
            </p:cNvSpPr>
            <p:nvPr/>
          </p:nvSpPr>
          <p:spPr bwMode="auto">
            <a:xfrm>
              <a:off x="4279976" y="2329925"/>
              <a:ext cx="844550" cy="615950"/>
            </a:xfrm>
            <a:custGeom>
              <a:avLst/>
              <a:gdLst>
                <a:gd name="T0" fmla="*/ 2147483647 w 21517"/>
                <a:gd name="T1" fmla="*/ 2147483647 h 21418"/>
                <a:gd name="T2" fmla="*/ 2147483647 w 21517"/>
                <a:gd name="T3" fmla="*/ 2147483647 h 21418"/>
                <a:gd name="T4" fmla="*/ 2147483647 w 21517"/>
                <a:gd name="T5" fmla="*/ 2147483647 h 21418"/>
                <a:gd name="T6" fmla="*/ 2147483647 w 21517"/>
                <a:gd name="T7" fmla="*/ 2147483647 h 21418"/>
                <a:gd name="T8" fmla="*/ 2147483647 w 21517"/>
                <a:gd name="T9" fmla="*/ 2147483647 h 21418"/>
                <a:gd name="T10" fmla="*/ 2147483647 w 21517"/>
                <a:gd name="T11" fmla="*/ 2147483647 h 21418"/>
                <a:gd name="T12" fmla="*/ 2147483647 w 21517"/>
                <a:gd name="T13" fmla="*/ 2147483647 h 21418"/>
                <a:gd name="T14" fmla="*/ 2147483647 w 21517"/>
                <a:gd name="T15" fmla="*/ 2147483647 h 21418"/>
                <a:gd name="T16" fmla="*/ 2147483647 w 21517"/>
                <a:gd name="T17" fmla="*/ 2147483647 h 21418"/>
                <a:gd name="T18" fmla="*/ 2147483647 w 21517"/>
                <a:gd name="T19" fmla="*/ 2147483647 h 21418"/>
                <a:gd name="T20" fmla="*/ 2147483647 w 21517"/>
                <a:gd name="T21" fmla="*/ 2147483647 h 21418"/>
                <a:gd name="T22" fmla="*/ 2147483647 w 21517"/>
                <a:gd name="T23" fmla="*/ 2147483647 h 21418"/>
                <a:gd name="T24" fmla="*/ 2147483647 w 21517"/>
                <a:gd name="T25" fmla="*/ 2147483647 h 21418"/>
                <a:gd name="T26" fmla="*/ 2147483647 w 21517"/>
                <a:gd name="T27" fmla="*/ 2147483647 h 21418"/>
                <a:gd name="T28" fmla="*/ 2147483647 w 21517"/>
                <a:gd name="T29" fmla="*/ 2147483647 h 21418"/>
                <a:gd name="T30" fmla="*/ 2147483647 w 21517"/>
                <a:gd name="T31" fmla="*/ 2147483647 h 21418"/>
                <a:gd name="T32" fmla="*/ 2147483647 w 21517"/>
                <a:gd name="T33" fmla="*/ 2147483647 h 21418"/>
                <a:gd name="T34" fmla="*/ 2147483647 w 21517"/>
                <a:gd name="T35" fmla="*/ 2147483647 h 21418"/>
                <a:gd name="T36" fmla="*/ 2147483647 w 21517"/>
                <a:gd name="T37" fmla="*/ 2147483647 h 21418"/>
                <a:gd name="T38" fmla="*/ 2147483647 w 21517"/>
                <a:gd name="T39" fmla="*/ 2147483647 h 21418"/>
                <a:gd name="T40" fmla="*/ 2147483647 w 21517"/>
                <a:gd name="T41" fmla="*/ 2147483647 h 21418"/>
                <a:gd name="T42" fmla="*/ 2147483647 w 21517"/>
                <a:gd name="T43" fmla="*/ 2147483647 h 21418"/>
                <a:gd name="T44" fmla="*/ 2147483647 w 21517"/>
                <a:gd name="T45" fmla="*/ 2147483647 h 21418"/>
                <a:gd name="T46" fmla="*/ 2147483647 w 21517"/>
                <a:gd name="T47" fmla="*/ 2147483647 h 21418"/>
                <a:gd name="T48" fmla="*/ 2147483647 w 21517"/>
                <a:gd name="T49" fmla="*/ 2147483647 h 21418"/>
                <a:gd name="T50" fmla="*/ 2147483647 w 21517"/>
                <a:gd name="T51" fmla="*/ 2147483647 h 21418"/>
                <a:gd name="T52" fmla="*/ 2147483647 w 21517"/>
                <a:gd name="T53" fmla="*/ 2147483647 h 2141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1517" h="21418">
                  <a:moveTo>
                    <a:pt x="98" y="15212"/>
                  </a:moveTo>
                  <a:cubicBezTo>
                    <a:pt x="430" y="14791"/>
                    <a:pt x="753" y="14370"/>
                    <a:pt x="1067" y="13951"/>
                  </a:cubicBezTo>
                  <a:cubicBezTo>
                    <a:pt x="1286" y="13658"/>
                    <a:pt x="1500" y="13367"/>
                    <a:pt x="1710" y="13076"/>
                  </a:cubicBezTo>
                  <a:cubicBezTo>
                    <a:pt x="1565" y="12837"/>
                    <a:pt x="1418" y="12594"/>
                    <a:pt x="1367" y="12511"/>
                  </a:cubicBezTo>
                  <a:cubicBezTo>
                    <a:pt x="1171" y="12187"/>
                    <a:pt x="1000" y="12266"/>
                    <a:pt x="1000" y="12266"/>
                  </a:cubicBezTo>
                  <a:cubicBezTo>
                    <a:pt x="771" y="12315"/>
                    <a:pt x="530" y="12205"/>
                    <a:pt x="369" y="11941"/>
                  </a:cubicBezTo>
                  <a:cubicBezTo>
                    <a:pt x="124" y="11537"/>
                    <a:pt x="159" y="10932"/>
                    <a:pt x="449" y="10590"/>
                  </a:cubicBezTo>
                  <a:lnTo>
                    <a:pt x="616" y="10394"/>
                  </a:lnTo>
                  <a:cubicBezTo>
                    <a:pt x="905" y="10052"/>
                    <a:pt x="1339" y="10102"/>
                    <a:pt x="1585" y="10506"/>
                  </a:cubicBezTo>
                  <a:cubicBezTo>
                    <a:pt x="1585" y="10506"/>
                    <a:pt x="1872" y="10857"/>
                    <a:pt x="1717" y="11421"/>
                  </a:cubicBezTo>
                  <a:cubicBezTo>
                    <a:pt x="1717" y="11421"/>
                    <a:pt x="1663" y="11698"/>
                    <a:pt x="1827" y="11968"/>
                  </a:cubicBezTo>
                  <a:cubicBezTo>
                    <a:pt x="1874" y="12045"/>
                    <a:pt x="2003" y="12258"/>
                    <a:pt x="2137" y="12477"/>
                  </a:cubicBezTo>
                  <a:cubicBezTo>
                    <a:pt x="5244" y="8078"/>
                    <a:pt x="7394" y="3887"/>
                    <a:pt x="8880" y="257"/>
                  </a:cubicBezTo>
                  <a:cubicBezTo>
                    <a:pt x="8930" y="134"/>
                    <a:pt x="9021" y="57"/>
                    <a:pt x="9123" y="51"/>
                  </a:cubicBezTo>
                  <a:cubicBezTo>
                    <a:pt x="12970" y="-182"/>
                    <a:pt x="16752" y="296"/>
                    <a:pt x="21353" y="3537"/>
                  </a:cubicBezTo>
                  <a:cubicBezTo>
                    <a:pt x="21492" y="3635"/>
                    <a:pt x="21555" y="3867"/>
                    <a:pt x="21494" y="4066"/>
                  </a:cubicBezTo>
                  <a:cubicBezTo>
                    <a:pt x="20346" y="7833"/>
                    <a:pt x="18527" y="12275"/>
                    <a:pt x="15666" y="16981"/>
                  </a:cubicBezTo>
                  <a:cubicBezTo>
                    <a:pt x="15729" y="16255"/>
                    <a:pt x="15425" y="15781"/>
                    <a:pt x="15210" y="15593"/>
                  </a:cubicBezTo>
                  <a:cubicBezTo>
                    <a:pt x="14723" y="15093"/>
                    <a:pt x="14033" y="15223"/>
                    <a:pt x="13660" y="15893"/>
                  </a:cubicBezTo>
                  <a:lnTo>
                    <a:pt x="13526" y="16134"/>
                  </a:lnTo>
                  <a:cubicBezTo>
                    <a:pt x="13148" y="16815"/>
                    <a:pt x="13237" y="17798"/>
                    <a:pt x="13725" y="18325"/>
                  </a:cubicBezTo>
                  <a:cubicBezTo>
                    <a:pt x="13989" y="18610"/>
                    <a:pt x="14321" y="18702"/>
                    <a:pt x="14641" y="18606"/>
                  </a:cubicBezTo>
                  <a:cubicBezTo>
                    <a:pt x="14035" y="19536"/>
                    <a:pt x="13391" y="20474"/>
                    <a:pt x="12698" y="21418"/>
                  </a:cubicBezTo>
                  <a:cubicBezTo>
                    <a:pt x="12164" y="21408"/>
                    <a:pt x="11634" y="21374"/>
                    <a:pt x="11111" y="21311"/>
                  </a:cubicBezTo>
                  <a:cubicBezTo>
                    <a:pt x="7190" y="20829"/>
                    <a:pt x="3457" y="18834"/>
                    <a:pt x="134" y="15867"/>
                  </a:cubicBezTo>
                  <a:cubicBezTo>
                    <a:pt x="-29" y="15720"/>
                    <a:pt x="-45" y="15395"/>
                    <a:pt x="98" y="15212"/>
                  </a:cubicBezTo>
                  <a:close/>
                  <a:moveTo>
                    <a:pt x="98" y="1521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47" name="Group 13"/>
          <p:cNvGrpSpPr/>
          <p:nvPr/>
        </p:nvGrpSpPr>
        <p:grpSpPr>
          <a:xfrm>
            <a:off x="1066095" y="2627432"/>
            <a:ext cx="3064061" cy="988925"/>
            <a:chOff x="1441450" y="1398043"/>
            <a:chExt cx="2019300" cy="651729"/>
          </a:xfrm>
        </p:grpSpPr>
        <p:sp>
          <p:nvSpPr>
            <p:cNvPr id="48"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Business Strategy</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9"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a:t>
              </a:r>
              <a:r>
                <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p>
          </p:txBody>
        </p:sp>
      </p:grpSp>
      <p:grpSp>
        <p:nvGrpSpPr>
          <p:cNvPr id="50" name="Group 16"/>
          <p:cNvGrpSpPr/>
          <p:nvPr/>
        </p:nvGrpSpPr>
        <p:grpSpPr>
          <a:xfrm>
            <a:off x="1066095" y="3619080"/>
            <a:ext cx="3064061" cy="988925"/>
            <a:chOff x="1441450" y="1398043"/>
            <a:chExt cx="2019300" cy="651729"/>
          </a:xfrm>
        </p:grpSpPr>
        <p:sp>
          <p:nvSpPr>
            <p:cNvPr id="51"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Content Strategy</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2"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a:t>
              </a:r>
              <a:r>
                <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p>
          </p:txBody>
        </p:sp>
      </p:grpSp>
      <p:grpSp>
        <p:nvGrpSpPr>
          <p:cNvPr id="53" name="Group 19"/>
          <p:cNvGrpSpPr/>
          <p:nvPr/>
        </p:nvGrpSpPr>
        <p:grpSpPr>
          <a:xfrm>
            <a:off x="1066095" y="4610727"/>
            <a:ext cx="3064061" cy="988925"/>
            <a:chOff x="1441450" y="1398043"/>
            <a:chExt cx="2019300" cy="651729"/>
          </a:xfrm>
        </p:grpSpPr>
        <p:sp>
          <p:nvSpPr>
            <p:cNvPr id="54"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Concept &amp; idea</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5"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a:t>
              </a:r>
              <a:r>
                <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p>
          </p:txBody>
        </p:sp>
      </p:grpSp>
      <p:grpSp>
        <p:nvGrpSpPr>
          <p:cNvPr id="56" name="Group 22"/>
          <p:cNvGrpSpPr/>
          <p:nvPr/>
        </p:nvGrpSpPr>
        <p:grpSpPr>
          <a:xfrm>
            <a:off x="1066095" y="5602375"/>
            <a:ext cx="3064061" cy="988925"/>
            <a:chOff x="1441450" y="1398043"/>
            <a:chExt cx="2019300" cy="651729"/>
          </a:xfrm>
        </p:grpSpPr>
        <p:sp>
          <p:nvSpPr>
            <p:cNvPr id="57"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Data Analysis</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8"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a:t>
              </a:r>
              <a:r>
                <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p>
          </p:txBody>
        </p:sp>
      </p:grpSp>
      <p:grpSp>
        <p:nvGrpSpPr>
          <p:cNvPr id="59" name="Group 25"/>
          <p:cNvGrpSpPr/>
          <p:nvPr/>
        </p:nvGrpSpPr>
        <p:grpSpPr>
          <a:xfrm>
            <a:off x="4157154" y="2897298"/>
            <a:ext cx="2006945" cy="208477"/>
            <a:chOff x="4671768" y="1525092"/>
            <a:chExt cx="1322632" cy="137392"/>
          </a:xfrm>
          <a:solidFill>
            <a:schemeClr val="bg1"/>
          </a:solidFill>
        </p:grpSpPr>
        <p:grpSp>
          <p:nvGrpSpPr>
            <p:cNvPr id="60" name="Group 34"/>
            <p:cNvGrpSpPr/>
            <p:nvPr/>
          </p:nvGrpSpPr>
          <p:grpSpPr>
            <a:xfrm>
              <a:off x="4671768" y="1525092"/>
              <a:ext cx="137392" cy="137392"/>
              <a:chOff x="6375567" y="1784996"/>
              <a:chExt cx="137392" cy="137392"/>
            </a:xfrm>
            <a:grpFill/>
          </p:grpSpPr>
          <p:sp>
            <p:nvSpPr>
              <p:cNvPr id="62" name="타원 169"/>
              <p:cNvSpPr/>
              <p:nvPr/>
            </p:nvSpPr>
            <p:spPr>
              <a:xfrm>
                <a:off x="6375567" y="1784996"/>
                <a:ext cx="137392" cy="137392"/>
              </a:xfrm>
              <a:prstGeom prst="ellipse">
                <a:avLst/>
              </a:prstGeom>
              <a:grpFill/>
              <a:ln w="31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200" b="1" dirty="0">
                  <a:solidFill>
                    <a:schemeClr val="bg1"/>
                  </a:solidFill>
                  <a:latin typeface="Open Sans Light" panose="020B0306030504020204" pitchFamily="34" charset="0"/>
                  <a:cs typeface="Open Sans Light" panose="020B0306030504020204" pitchFamily="34" charset="0"/>
                </a:endParaRPr>
              </a:p>
            </p:txBody>
          </p:sp>
          <p:sp>
            <p:nvSpPr>
              <p:cNvPr id="63" name="타원 169"/>
              <p:cNvSpPr/>
              <p:nvPr/>
            </p:nvSpPr>
            <p:spPr>
              <a:xfrm>
                <a:off x="6409011" y="1818440"/>
                <a:ext cx="70505" cy="70505"/>
              </a:xfrm>
              <a:prstGeom prst="ellipse">
                <a:avLst/>
              </a:prstGeom>
              <a:grpFill/>
              <a:ln w="31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200" b="1" dirty="0">
                  <a:solidFill>
                    <a:schemeClr val="bg1"/>
                  </a:solidFill>
                  <a:latin typeface="Open Sans Light" panose="020B0306030504020204" pitchFamily="34" charset="0"/>
                  <a:cs typeface="Open Sans Light" panose="020B0306030504020204" pitchFamily="34" charset="0"/>
                </a:endParaRPr>
              </a:p>
            </p:txBody>
          </p:sp>
        </p:grpSp>
        <p:cxnSp>
          <p:nvCxnSpPr>
            <p:cNvPr id="61" name="직선 연결선 250"/>
            <p:cNvCxnSpPr/>
            <p:nvPr/>
          </p:nvCxnSpPr>
          <p:spPr>
            <a:xfrm>
              <a:off x="4809160" y="1591378"/>
              <a:ext cx="1185240"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64" name="Group 26"/>
          <p:cNvGrpSpPr/>
          <p:nvPr/>
        </p:nvGrpSpPr>
        <p:grpSpPr>
          <a:xfrm>
            <a:off x="4157154" y="3888946"/>
            <a:ext cx="2286372" cy="208477"/>
            <a:chOff x="4671768" y="2178615"/>
            <a:chExt cx="1506782" cy="137392"/>
          </a:xfrm>
          <a:solidFill>
            <a:schemeClr val="bg1"/>
          </a:solidFill>
        </p:grpSpPr>
        <p:grpSp>
          <p:nvGrpSpPr>
            <p:cNvPr id="65" name="Group 31"/>
            <p:cNvGrpSpPr/>
            <p:nvPr/>
          </p:nvGrpSpPr>
          <p:grpSpPr>
            <a:xfrm>
              <a:off x="4671768" y="2178615"/>
              <a:ext cx="137392" cy="137392"/>
              <a:chOff x="6375567" y="1784996"/>
              <a:chExt cx="137392" cy="137392"/>
            </a:xfrm>
            <a:grpFill/>
          </p:grpSpPr>
          <p:sp>
            <p:nvSpPr>
              <p:cNvPr id="67" name="타원 169"/>
              <p:cNvSpPr/>
              <p:nvPr/>
            </p:nvSpPr>
            <p:spPr>
              <a:xfrm>
                <a:off x="6375567" y="1784996"/>
                <a:ext cx="137392" cy="137392"/>
              </a:xfrm>
              <a:prstGeom prst="ellipse">
                <a:avLst/>
              </a:prstGeom>
              <a:grpFill/>
              <a:ln w="31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200" b="1" dirty="0">
                  <a:solidFill>
                    <a:schemeClr val="bg1"/>
                  </a:solidFill>
                  <a:latin typeface="Open Sans Light" panose="020B0306030504020204" pitchFamily="34" charset="0"/>
                  <a:cs typeface="Open Sans Light" panose="020B0306030504020204" pitchFamily="34" charset="0"/>
                </a:endParaRPr>
              </a:p>
            </p:txBody>
          </p:sp>
          <p:sp>
            <p:nvSpPr>
              <p:cNvPr id="68" name="타원 169"/>
              <p:cNvSpPr/>
              <p:nvPr/>
            </p:nvSpPr>
            <p:spPr>
              <a:xfrm>
                <a:off x="6409011" y="1818440"/>
                <a:ext cx="70505" cy="70505"/>
              </a:xfrm>
              <a:prstGeom prst="ellipse">
                <a:avLst/>
              </a:prstGeom>
              <a:grpFill/>
              <a:ln w="31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200" b="1" dirty="0">
                  <a:solidFill>
                    <a:schemeClr val="bg1"/>
                  </a:solidFill>
                  <a:latin typeface="Open Sans Light" panose="020B0306030504020204" pitchFamily="34" charset="0"/>
                  <a:cs typeface="Open Sans Light" panose="020B0306030504020204" pitchFamily="34" charset="0"/>
                </a:endParaRPr>
              </a:p>
            </p:txBody>
          </p:sp>
        </p:grpSp>
        <p:cxnSp>
          <p:nvCxnSpPr>
            <p:cNvPr id="66" name="직선 연결선 250"/>
            <p:cNvCxnSpPr/>
            <p:nvPr/>
          </p:nvCxnSpPr>
          <p:spPr>
            <a:xfrm>
              <a:off x="4809160" y="2241799"/>
              <a:ext cx="1369390"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69" name="Group 27"/>
          <p:cNvGrpSpPr/>
          <p:nvPr/>
        </p:nvGrpSpPr>
        <p:grpSpPr>
          <a:xfrm>
            <a:off x="4157154" y="4880593"/>
            <a:ext cx="2874132" cy="208477"/>
            <a:chOff x="4671768" y="2832138"/>
            <a:chExt cx="1894132" cy="137392"/>
          </a:xfrm>
          <a:solidFill>
            <a:schemeClr val="bg1"/>
          </a:solidFill>
        </p:grpSpPr>
        <p:grpSp>
          <p:nvGrpSpPr>
            <p:cNvPr id="70" name="Group 28"/>
            <p:cNvGrpSpPr/>
            <p:nvPr/>
          </p:nvGrpSpPr>
          <p:grpSpPr>
            <a:xfrm>
              <a:off x="4671768" y="2832138"/>
              <a:ext cx="137392" cy="137392"/>
              <a:chOff x="6375567" y="1784996"/>
              <a:chExt cx="137392" cy="137392"/>
            </a:xfrm>
            <a:grpFill/>
          </p:grpSpPr>
          <p:sp>
            <p:nvSpPr>
              <p:cNvPr id="72" name="타원 169"/>
              <p:cNvSpPr/>
              <p:nvPr/>
            </p:nvSpPr>
            <p:spPr>
              <a:xfrm>
                <a:off x="6375567" y="1784996"/>
                <a:ext cx="137392" cy="137392"/>
              </a:xfrm>
              <a:prstGeom prst="ellipse">
                <a:avLst/>
              </a:prstGeom>
              <a:grpFill/>
              <a:ln w="31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200" b="1" dirty="0">
                  <a:solidFill>
                    <a:schemeClr val="bg1"/>
                  </a:solidFill>
                  <a:latin typeface="Open Sans Light" panose="020B0306030504020204" pitchFamily="34" charset="0"/>
                  <a:cs typeface="Open Sans Light" panose="020B0306030504020204" pitchFamily="34" charset="0"/>
                </a:endParaRPr>
              </a:p>
            </p:txBody>
          </p:sp>
          <p:sp>
            <p:nvSpPr>
              <p:cNvPr id="73" name="타원 169"/>
              <p:cNvSpPr/>
              <p:nvPr/>
            </p:nvSpPr>
            <p:spPr>
              <a:xfrm>
                <a:off x="6409011" y="1818440"/>
                <a:ext cx="70505" cy="70505"/>
              </a:xfrm>
              <a:prstGeom prst="ellipse">
                <a:avLst/>
              </a:prstGeom>
              <a:grpFill/>
              <a:ln w="31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200" b="1" dirty="0">
                  <a:solidFill>
                    <a:schemeClr val="bg1"/>
                  </a:solidFill>
                  <a:latin typeface="Open Sans Light" panose="020B0306030504020204" pitchFamily="34" charset="0"/>
                  <a:cs typeface="Open Sans Light" panose="020B0306030504020204" pitchFamily="34" charset="0"/>
                </a:endParaRPr>
              </a:p>
            </p:txBody>
          </p:sp>
        </p:grpSp>
        <p:cxnSp>
          <p:nvCxnSpPr>
            <p:cNvPr id="71" name="직선 연결선 250"/>
            <p:cNvCxnSpPr/>
            <p:nvPr/>
          </p:nvCxnSpPr>
          <p:spPr>
            <a:xfrm>
              <a:off x="4809160" y="2896735"/>
              <a:ext cx="1756740"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74" name="Group 40"/>
          <p:cNvGrpSpPr/>
          <p:nvPr/>
        </p:nvGrpSpPr>
        <p:grpSpPr>
          <a:xfrm>
            <a:off x="4157154" y="5872241"/>
            <a:ext cx="3988172" cy="208477"/>
            <a:chOff x="4671768" y="3485661"/>
            <a:chExt cx="2628315" cy="137392"/>
          </a:xfrm>
          <a:solidFill>
            <a:schemeClr val="bg1"/>
          </a:solidFill>
        </p:grpSpPr>
        <p:grpSp>
          <p:nvGrpSpPr>
            <p:cNvPr id="75" name="Group 37"/>
            <p:cNvGrpSpPr/>
            <p:nvPr/>
          </p:nvGrpSpPr>
          <p:grpSpPr>
            <a:xfrm>
              <a:off x="4671768" y="3485661"/>
              <a:ext cx="137392" cy="137392"/>
              <a:chOff x="6375567" y="1784996"/>
              <a:chExt cx="137392" cy="137392"/>
            </a:xfrm>
            <a:grpFill/>
          </p:grpSpPr>
          <p:sp>
            <p:nvSpPr>
              <p:cNvPr id="77" name="타원 169"/>
              <p:cNvSpPr/>
              <p:nvPr/>
            </p:nvSpPr>
            <p:spPr>
              <a:xfrm>
                <a:off x="6375567" y="1784996"/>
                <a:ext cx="137392" cy="137392"/>
              </a:xfrm>
              <a:prstGeom prst="ellipse">
                <a:avLst/>
              </a:prstGeom>
              <a:grpFill/>
              <a:ln w="31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200" b="1" dirty="0">
                  <a:solidFill>
                    <a:schemeClr val="bg1"/>
                  </a:solidFill>
                  <a:latin typeface="Open Sans Light" panose="020B0306030504020204" pitchFamily="34" charset="0"/>
                  <a:cs typeface="Open Sans Light" panose="020B0306030504020204" pitchFamily="34" charset="0"/>
                </a:endParaRPr>
              </a:p>
            </p:txBody>
          </p:sp>
          <p:sp>
            <p:nvSpPr>
              <p:cNvPr id="78" name="타원 169"/>
              <p:cNvSpPr/>
              <p:nvPr/>
            </p:nvSpPr>
            <p:spPr>
              <a:xfrm>
                <a:off x="6409011" y="1818440"/>
                <a:ext cx="70505" cy="70505"/>
              </a:xfrm>
              <a:prstGeom prst="ellipse">
                <a:avLst/>
              </a:prstGeom>
              <a:grpFill/>
              <a:ln w="31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200" b="1" dirty="0">
                  <a:solidFill>
                    <a:schemeClr val="bg1"/>
                  </a:solidFill>
                  <a:latin typeface="Open Sans Light" panose="020B0306030504020204" pitchFamily="34" charset="0"/>
                  <a:cs typeface="Open Sans Light" panose="020B0306030504020204" pitchFamily="34" charset="0"/>
                </a:endParaRPr>
              </a:p>
            </p:txBody>
          </p:sp>
        </p:grpSp>
        <p:cxnSp>
          <p:nvCxnSpPr>
            <p:cNvPr id="76" name="직선 연결선 250"/>
            <p:cNvCxnSpPr/>
            <p:nvPr/>
          </p:nvCxnSpPr>
          <p:spPr>
            <a:xfrm>
              <a:off x="4809160" y="3552499"/>
              <a:ext cx="2490923"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9011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5" name="Rounded Rectangle 8"/>
          <p:cNvSpPr/>
          <p:nvPr/>
        </p:nvSpPr>
        <p:spPr>
          <a:xfrm>
            <a:off x="838645" y="2200768"/>
            <a:ext cx="2339247" cy="2339247"/>
          </a:xfrm>
          <a:prstGeom prst="roundRect">
            <a:avLst>
              <a:gd name="adj" fmla="val 3093"/>
            </a:avLst>
          </a:prstGeom>
          <a:solidFill>
            <a:schemeClr val="bg1">
              <a:alpha val="3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6" name="Group 659"/>
          <p:cNvGrpSpPr>
            <a:grpSpLocks/>
          </p:cNvGrpSpPr>
          <p:nvPr/>
        </p:nvGrpSpPr>
        <p:grpSpPr bwMode="auto">
          <a:xfrm>
            <a:off x="1764354" y="2676407"/>
            <a:ext cx="487831" cy="752880"/>
            <a:chOff x="0" y="0"/>
            <a:chExt cx="339" cy="573"/>
          </a:xfrm>
          <a:solidFill>
            <a:schemeClr val="bg1"/>
          </a:solidFill>
        </p:grpSpPr>
        <p:sp>
          <p:nvSpPr>
            <p:cNvPr id="9" name="AutoShape 656"/>
            <p:cNvSpPr>
              <a:spLocks/>
            </p:cNvSpPr>
            <p:nvPr/>
          </p:nvSpPr>
          <p:spPr bwMode="auto">
            <a:xfrm>
              <a:off x="0" y="0"/>
              <a:ext cx="339" cy="460"/>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w 21599"/>
                <a:gd name="T27" fmla="*/ 0 h 21600"/>
                <a:gd name="T28" fmla="*/ 0 w 21599"/>
                <a:gd name="T29" fmla="*/ 0 h 21600"/>
                <a:gd name="T30" fmla="*/ 0 w 21599"/>
                <a:gd name="T31" fmla="*/ 0 h 21600"/>
                <a:gd name="T32" fmla="*/ 0 w 21599"/>
                <a:gd name="T33" fmla="*/ 0 h 21600"/>
                <a:gd name="T34" fmla="*/ 0 w 21599"/>
                <a:gd name="T35" fmla="*/ 0 h 21600"/>
                <a:gd name="T36" fmla="*/ 0 w 21599"/>
                <a:gd name="T37" fmla="*/ 0 h 21600"/>
                <a:gd name="T38" fmla="*/ 0 w 21599"/>
                <a:gd name="T39" fmla="*/ 0 h 21600"/>
                <a:gd name="T40" fmla="*/ 0 w 21599"/>
                <a:gd name="T41" fmla="*/ 0 h 21600"/>
                <a:gd name="T42" fmla="*/ 0 w 21599"/>
                <a:gd name="T43" fmla="*/ 0 h 21600"/>
                <a:gd name="T44" fmla="*/ 0 w 21599"/>
                <a:gd name="T45" fmla="*/ 0 h 21600"/>
                <a:gd name="T46" fmla="*/ 0 w 21599"/>
                <a:gd name="T47" fmla="*/ 0 h 21600"/>
                <a:gd name="T48" fmla="*/ 0 w 21599"/>
                <a:gd name="T49" fmla="*/ 0 h 21600"/>
                <a:gd name="T50" fmla="*/ 0 w 21599"/>
                <a:gd name="T51" fmla="*/ 0 h 21600"/>
                <a:gd name="T52" fmla="*/ 0 w 21599"/>
                <a:gd name="T53" fmla="*/ 0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1599" h="21600">
                  <a:moveTo>
                    <a:pt x="10934" y="0"/>
                  </a:moveTo>
                  <a:cubicBezTo>
                    <a:pt x="10847" y="0"/>
                    <a:pt x="10801" y="2"/>
                    <a:pt x="10801" y="2"/>
                  </a:cubicBezTo>
                  <a:cubicBezTo>
                    <a:pt x="10801" y="2"/>
                    <a:pt x="10754" y="0"/>
                    <a:pt x="10668" y="0"/>
                  </a:cubicBezTo>
                  <a:cubicBezTo>
                    <a:pt x="9432" y="0"/>
                    <a:pt x="0" y="285"/>
                    <a:pt x="0" y="8964"/>
                  </a:cubicBezTo>
                  <a:cubicBezTo>
                    <a:pt x="0" y="12780"/>
                    <a:pt x="6319" y="19737"/>
                    <a:pt x="6319" y="21600"/>
                  </a:cubicBezTo>
                  <a:lnTo>
                    <a:pt x="15323" y="21600"/>
                  </a:lnTo>
                  <a:cubicBezTo>
                    <a:pt x="15323" y="19737"/>
                    <a:pt x="21599" y="12780"/>
                    <a:pt x="21599" y="8964"/>
                  </a:cubicBezTo>
                  <a:cubicBezTo>
                    <a:pt x="21600" y="284"/>
                    <a:pt x="12168" y="0"/>
                    <a:pt x="10934" y="0"/>
                  </a:cubicBezTo>
                  <a:close/>
                  <a:moveTo>
                    <a:pt x="13355" y="19728"/>
                  </a:moveTo>
                  <a:lnTo>
                    <a:pt x="12362" y="19728"/>
                  </a:lnTo>
                  <a:lnTo>
                    <a:pt x="12362" y="14897"/>
                  </a:lnTo>
                  <a:lnTo>
                    <a:pt x="9324" y="14897"/>
                  </a:lnTo>
                  <a:lnTo>
                    <a:pt x="9324" y="19728"/>
                  </a:lnTo>
                  <a:lnTo>
                    <a:pt x="8285" y="19728"/>
                  </a:lnTo>
                  <a:cubicBezTo>
                    <a:pt x="7853" y="18884"/>
                    <a:pt x="7181" y="17845"/>
                    <a:pt x="6279" y="16473"/>
                  </a:cubicBezTo>
                  <a:cubicBezTo>
                    <a:pt x="4701" y="14071"/>
                    <a:pt x="2542" y="10782"/>
                    <a:pt x="2542" y="8964"/>
                  </a:cubicBezTo>
                  <a:cubicBezTo>
                    <a:pt x="2542" y="6006"/>
                    <a:pt x="3778" y="3937"/>
                    <a:pt x="6217" y="2815"/>
                  </a:cubicBezTo>
                  <a:cubicBezTo>
                    <a:pt x="8209" y="1899"/>
                    <a:pt x="10422" y="1872"/>
                    <a:pt x="10668" y="1872"/>
                  </a:cubicBezTo>
                  <a:lnTo>
                    <a:pt x="10696" y="1872"/>
                  </a:lnTo>
                  <a:lnTo>
                    <a:pt x="10783" y="1875"/>
                  </a:lnTo>
                  <a:lnTo>
                    <a:pt x="10888" y="1872"/>
                  </a:lnTo>
                  <a:lnTo>
                    <a:pt x="10934" y="1872"/>
                  </a:lnTo>
                  <a:cubicBezTo>
                    <a:pt x="11179" y="1872"/>
                    <a:pt x="13392" y="1898"/>
                    <a:pt x="15384" y="2815"/>
                  </a:cubicBezTo>
                  <a:cubicBezTo>
                    <a:pt x="17823" y="3937"/>
                    <a:pt x="19059" y="6006"/>
                    <a:pt x="19059" y="8964"/>
                  </a:cubicBezTo>
                  <a:cubicBezTo>
                    <a:pt x="19059" y="10784"/>
                    <a:pt x="16913" y="14074"/>
                    <a:pt x="15345" y="16478"/>
                  </a:cubicBezTo>
                  <a:cubicBezTo>
                    <a:pt x="14451" y="17847"/>
                    <a:pt x="13784" y="18886"/>
                    <a:pt x="13355" y="19728"/>
                  </a:cubicBezTo>
                  <a:close/>
                  <a:moveTo>
                    <a:pt x="13355" y="1972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Rectangle 657"/>
            <p:cNvSpPr>
              <a:spLocks/>
            </p:cNvSpPr>
            <p:nvPr/>
          </p:nvSpPr>
          <p:spPr bwMode="auto">
            <a:xfrm>
              <a:off x="95" y="480"/>
              <a:ext cx="142" cy="37"/>
            </a:xfrm>
            <a:prstGeom prst="rect">
              <a:avLst/>
            </a:prstGeom>
            <a:grp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Rectangle 658"/>
            <p:cNvSpPr>
              <a:spLocks/>
            </p:cNvSpPr>
            <p:nvPr/>
          </p:nvSpPr>
          <p:spPr bwMode="auto">
            <a:xfrm>
              <a:off x="136" y="536"/>
              <a:ext cx="70" cy="37"/>
            </a:xfrm>
            <a:prstGeom prst="rect">
              <a:avLst/>
            </a:prstGeom>
            <a:grp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7" name="Text Placeholder 2"/>
          <p:cNvSpPr txBox="1">
            <a:spLocks/>
          </p:cNvSpPr>
          <p:nvPr/>
        </p:nvSpPr>
        <p:spPr>
          <a:xfrm>
            <a:off x="860916" y="3864325"/>
            <a:ext cx="2316975" cy="4763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Web Design</a:t>
            </a:r>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 name="Text Placeholder 8"/>
          <p:cNvSpPr txBox="1">
            <a:spLocks/>
          </p:cNvSpPr>
          <p:nvPr/>
        </p:nvSpPr>
        <p:spPr>
          <a:xfrm>
            <a:off x="668834" y="4737790"/>
            <a:ext cx="2673124" cy="1185499"/>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30000"/>
              </a:lnSpc>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 tempor.</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Rounded Rectangle 9"/>
          <p:cNvSpPr/>
          <p:nvPr/>
        </p:nvSpPr>
        <p:spPr>
          <a:xfrm>
            <a:off x="3564238" y="2200768"/>
            <a:ext cx="2339247" cy="2339247"/>
          </a:xfrm>
          <a:prstGeom prst="roundRect">
            <a:avLst>
              <a:gd name="adj" fmla="val 3093"/>
            </a:avLst>
          </a:prstGeom>
          <a:solidFill>
            <a:schemeClr val="bg1">
              <a:alpha val="3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16" name="Group 116"/>
          <p:cNvGrpSpPr>
            <a:grpSpLocks/>
          </p:cNvGrpSpPr>
          <p:nvPr/>
        </p:nvGrpSpPr>
        <p:grpSpPr bwMode="auto">
          <a:xfrm>
            <a:off x="4474080" y="2746898"/>
            <a:ext cx="524192" cy="622215"/>
            <a:chOff x="0" y="0"/>
            <a:chExt cx="483" cy="574"/>
          </a:xfrm>
          <a:solidFill>
            <a:srgbClr val="FFFFFF"/>
          </a:solidFill>
        </p:grpSpPr>
        <p:sp>
          <p:nvSpPr>
            <p:cNvPr id="18" name="AutoShape 114"/>
            <p:cNvSpPr>
              <a:spLocks/>
            </p:cNvSpPr>
            <p:nvPr/>
          </p:nvSpPr>
          <p:spPr bwMode="auto">
            <a:xfrm>
              <a:off x="0" y="0"/>
              <a:ext cx="483" cy="57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12410" y="3528"/>
                  </a:moveTo>
                  <a:lnTo>
                    <a:pt x="12410" y="1767"/>
                  </a:lnTo>
                  <a:lnTo>
                    <a:pt x="13534" y="1767"/>
                  </a:lnTo>
                  <a:cubicBezTo>
                    <a:pt x="14114" y="1767"/>
                    <a:pt x="14584" y="1371"/>
                    <a:pt x="14584" y="883"/>
                  </a:cubicBezTo>
                  <a:cubicBezTo>
                    <a:pt x="14584" y="395"/>
                    <a:pt x="14114" y="0"/>
                    <a:pt x="13534" y="0"/>
                  </a:cubicBezTo>
                  <a:lnTo>
                    <a:pt x="8085" y="0"/>
                  </a:lnTo>
                  <a:cubicBezTo>
                    <a:pt x="7505" y="0"/>
                    <a:pt x="7035" y="395"/>
                    <a:pt x="7035" y="883"/>
                  </a:cubicBezTo>
                  <a:cubicBezTo>
                    <a:pt x="7035" y="1371"/>
                    <a:pt x="7504" y="1767"/>
                    <a:pt x="8085" y="1767"/>
                  </a:cubicBezTo>
                  <a:lnTo>
                    <a:pt x="9185" y="1767"/>
                  </a:lnTo>
                  <a:lnTo>
                    <a:pt x="9185" y="3528"/>
                  </a:lnTo>
                  <a:cubicBezTo>
                    <a:pt x="3986" y="4184"/>
                    <a:pt x="0" y="7957"/>
                    <a:pt x="0" y="12513"/>
                  </a:cubicBezTo>
                  <a:cubicBezTo>
                    <a:pt x="0" y="17532"/>
                    <a:pt x="4835" y="21600"/>
                    <a:pt x="10800" y="21600"/>
                  </a:cubicBezTo>
                  <a:cubicBezTo>
                    <a:pt x="16765" y="21600"/>
                    <a:pt x="21600" y="17532"/>
                    <a:pt x="21600" y="12513"/>
                  </a:cubicBezTo>
                  <a:cubicBezTo>
                    <a:pt x="21600" y="7955"/>
                    <a:pt x="17611" y="4182"/>
                    <a:pt x="12410" y="3528"/>
                  </a:cubicBezTo>
                  <a:close/>
                  <a:moveTo>
                    <a:pt x="10800" y="19328"/>
                  </a:moveTo>
                  <a:cubicBezTo>
                    <a:pt x="6334" y="19328"/>
                    <a:pt x="2700" y="16271"/>
                    <a:pt x="2700" y="12513"/>
                  </a:cubicBezTo>
                  <a:cubicBezTo>
                    <a:pt x="2700" y="8755"/>
                    <a:pt x="6334" y="5698"/>
                    <a:pt x="10800" y="5698"/>
                  </a:cubicBezTo>
                  <a:cubicBezTo>
                    <a:pt x="15266" y="5698"/>
                    <a:pt x="18900" y="8755"/>
                    <a:pt x="18900" y="12513"/>
                  </a:cubicBezTo>
                  <a:cubicBezTo>
                    <a:pt x="18900" y="16271"/>
                    <a:pt x="15266" y="19328"/>
                    <a:pt x="10800" y="19328"/>
                  </a:cubicBezTo>
                  <a:close/>
                  <a:moveTo>
                    <a:pt x="10800" y="1932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9" name="AutoShape 115"/>
            <p:cNvSpPr>
              <a:spLocks/>
            </p:cNvSpPr>
            <p:nvPr/>
          </p:nvSpPr>
          <p:spPr bwMode="auto">
            <a:xfrm>
              <a:off x="216" y="200"/>
              <a:ext cx="146" cy="226"/>
            </a:xfrm>
            <a:custGeom>
              <a:avLst/>
              <a:gdLst>
                <a:gd name="T0" fmla="*/ 0 w 21403"/>
                <a:gd name="T1" fmla="*/ 0 h 21600"/>
                <a:gd name="T2" fmla="*/ 0 w 21403"/>
                <a:gd name="T3" fmla="*/ 0 h 21600"/>
                <a:gd name="T4" fmla="*/ 0 w 21403"/>
                <a:gd name="T5" fmla="*/ 0 h 21600"/>
                <a:gd name="T6" fmla="*/ 0 w 21403"/>
                <a:gd name="T7" fmla="*/ 0 h 21600"/>
                <a:gd name="T8" fmla="*/ 0 w 21403"/>
                <a:gd name="T9" fmla="*/ 0 h 21600"/>
                <a:gd name="T10" fmla="*/ 0 w 21403"/>
                <a:gd name="T11" fmla="*/ 0 h 21600"/>
                <a:gd name="T12" fmla="*/ 0 w 21403"/>
                <a:gd name="T13" fmla="*/ 0 h 21600"/>
                <a:gd name="T14" fmla="*/ 0 w 21403"/>
                <a:gd name="T15" fmla="*/ 0 h 21600"/>
                <a:gd name="T16" fmla="*/ 0 w 21403"/>
                <a:gd name="T17" fmla="*/ 0 h 21600"/>
                <a:gd name="T18" fmla="*/ 0 w 21403"/>
                <a:gd name="T19" fmla="*/ 0 h 21600"/>
                <a:gd name="T20" fmla="*/ 0 w 21403"/>
                <a:gd name="T21" fmla="*/ 0 h 21600"/>
                <a:gd name="T22" fmla="*/ 0 w 21403"/>
                <a:gd name="T23" fmla="*/ 0 h 21600"/>
                <a:gd name="T24" fmla="*/ 0 w 21403"/>
                <a:gd name="T25" fmla="*/ 0 h 21600"/>
                <a:gd name="T26" fmla="*/ 0 w 21403"/>
                <a:gd name="T27" fmla="*/ 0 h 21600"/>
                <a:gd name="T28" fmla="*/ 0 w 21403"/>
                <a:gd name="T29" fmla="*/ 0 h 21600"/>
                <a:gd name="T30" fmla="*/ 0 w 21403"/>
                <a:gd name="T31" fmla="*/ 0 h 21600"/>
                <a:gd name="T32" fmla="*/ 0 w 21403"/>
                <a:gd name="T33" fmla="*/ 0 h 21600"/>
                <a:gd name="T34" fmla="*/ 0 w 21403"/>
                <a:gd name="T35" fmla="*/ 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403" h="21600">
                  <a:moveTo>
                    <a:pt x="20755" y="17708"/>
                  </a:moveTo>
                  <a:lnTo>
                    <a:pt x="6801" y="11554"/>
                  </a:lnTo>
                  <a:lnTo>
                    <a:pt x="6801" y="961"/>
                  </a:lnTo>
                  <a:cubicBezTo>
                    <a:pt x="6801" y="708"/>
                    <a:pt x="6643" y="460"/>
                    <a:pt x="6370" y="281"/>
                  </a:cubicBezTo>
                  <a:cubicBezTo>
                    <a:pt x="6097" y="103"/>
                    <a:pt x="5717" y="0"/>
                    <a:pt x="5330" y="0"/>
                  </a:cubicBezTo>
                  <a:lnTo>
                    <a:pt x="1470" y="0"/>
                  </a:lnTo>
                  <a:cubicBezTo>
                    <a:pt x="1081" y="0"/>
                    <a:pt x="705" y="102"/>
                    <a:pt x="431" y="281"/>
                  </a:cubicBezTo>
                  <a:cubicBezTo>
                    <a:pt x="158" y="460"/>
                    <a:pt x="0" y="708"/>
                    <a:pt x="0" y="961"/>
                  </a:cubicBezTo>
                  <a:lnTo>
                    <a:pt x="0" y="13470"/>
                  </a:lnTo>
                  <a:cubicBezTo>
                    <a:pt x="0" y="13723"/>
                    <a:pt x="158" y="13970"/>
                    <a:pt x="431" y="14149"/>
                  </a:cubicBezTo>
                  <a:cubicBezTo>
                    <a:pt x="542" y="14221"/>
                    <a:pt x="670" y="14282"/>
                    <a:pt x="809" y="14327"/>
                  </a:cubicBezTo>
                  <a:lnTo>
                    <a:pt x="17068" y="21438"/>
                  </a:lnTo>
                  <a:cubicBezTo>
                    <a:pt x="17313" y="21544"/>
                    <a:pt x="17597" y="21600"/>
                    <a:pt x="17883" y="21600"/>
                  </a:cubicBezTo>
                  <a:cubicBezTo>
                    <a:pt x="17987" y="21600"/>
                    <a:pt x="18092" y="21592"/>
                    <a:pt x="18196" y="21579"/>
                  </a:cubicBezTo>
                  <a:cubicBezTo>
                    <a:pt x="18584" y="21525"/>
                    <a:pt x="18921" y="21370"/>
                    <a:pt x="19134" y="21149"/>
                  </a:cubicBezTo>
                  <a:lnTo>
                    <a:pt x="21180" y="19012"/>
                  </a:lnTo>
                  <a:cubicBezTo>
                    <a:pt x="21600" y="18574"/>
                    <a:pt x="21411" y="17997"/>
                    <a:pt x="20755" y="17708"/>
                  </a:cubicBezTo>
                  <a:close/>
                  <a:moveTo>
                    <a:pt x="20755" y="1770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17" name="Text Placeholder 2"/>
          <p:cNvSpPr txBox="1">
            <a:spLocks/>
          </p:cNvSpPr>
          <p:nvPr/>
        </p:nvSpPr>
        <p:spPr>
          <a:xfrm>
            <a:off x="3571182" y="3864325"/>
            <a:ext cx="2316976" cy="4763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Marketing</a:t>
            </a:r>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Text Placeholder 8"/>
          <p:cNvSpPr txBox="1">
            <a:spLocks/>
          </p:cNvSpPr>
          <p:nvPr/>
        </p:nvSpPr>
        <p:spPr>
          <a:xfrm>
            <a:off x="3371939" y="4737790"/>
            <a:ext cx="2673124" cy="1651233"/>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30000"/>
              </a:lnSpc>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 tempor incididunt ut labore et dolore magna aliqua. </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1" name="Rounded Rectangle 10"/>
          <p:cNvSpPr/>
          <p:nvPr/>
        </p:nvSpPr>
        <p:spPr>
          <a:xfrm>
            <a:off x="6289831" y="2200768"/>
            <a:ext cx="2339247" cy="2339247"/>
          </a:xfrm>
          <a:prstGeom prst="roundRect">
            <a:avLst>
              <a:gd name="adj" fmla="val 3093"/>
            </a:avLst>
          </a:prstGeom>
          <a:solidFill>
            <a:schemeClr val="bg1">
              <a:alpha val="3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2" name="AutoShape 399"/>
          <p:cNvSpPr>
            <a:spLocks/>
          </p:cNvSpPr>
          <p:nvPr/>
        </p:nvSpPr>
        <p:spPr bwMode="auto">
          <a:xfrm>
            <a:off x="7147540" y="2776531"/>
            <a:ext cx="626477" cy="622215"/>
          </a:xfrm>
          <a:custGeom>
            <a:avLst/>
            <a:gdLst>
              <a:gd name="T0" fmla="*/ 147153432 w 21600"/>
              <a:gd name="T1" fmla="*/ 0 h 21600"/>
              <a:gd name="T2" fmla="*/ 0 w 21600"/>
              <a:gd name="T3" fmla="*/ 39533154 h 21600"/>
              <a:gd name="T4" fmla="*/ 0 w 21600"/>
              <a:gd name="T5" fmla="*/ 39546738 h 21600"/>
              <a:gd name="T6" fmla="*/ 0 w 21600"/>
              <a:gd name="T7" fmla="*/ 246662734 h 21600"/>
              <a:gd name="T8" fmla="*/ 147153432 w 21600"/>
              <a:gd name="T9" fmla="*/ 286355233 h 21600"/>
              <a:gd name="T10" fmla="*/ 294279076 w 21600"/>
              <a:gd name="T11" fmla="*/ 246662734 h 21600"/>
              <a:gd name="T12" fmla="*/ 294279076 w 21600"/>
              <a:gd name="T13" fmla="*/ 39572652 h 21600"/>
              <a:gd name="T14" fmla="*/ 147153432 w 21600"/>
              <a:gd name="T15" fmla="*/ 0 h 21600"/>
              <a:gd name="T16" fmla="*/ 134810310 w 21600"/>
              <a:gd name="T17" fmla="*/ 258262719 h 21600"/>
              <a:gd name="T18" fmla="*/ 24523408 w 21600"/>
              <a:gd name="T19" fmla="*/ 228501028 h 21600"/>
              <a:gd name="T20" fmla="*/ 24523408 w 21600"/>
              <a:gd name="T21" fmla="*/ 74452997 h 21600"/>
              <a:gd name="T22" fmla="*/ 134810310 w 21600"/>
              <a:gd name="T23" fmla="*/ 104307270 h 21600"/>
              <a:gd name="T24" fmla="*/ 134810310 w 21600"/>
              <a:gd name="T25" fmla="*/ 258262719 h 21600"/>
              <a:gd name="T26" fmla="*/ 147071377 w 21600"/>
              <a:gd name="T27" fmla="*/ 82870304 h 21600"/>
              <a:gd name="T28" fmla="*/ 39387379 w 21600"/>
              <a:gd name="T29" fmla="*/ 53705369 h 21600"/>
              <a:gd name="T30" fmla="*/ 147153432 w 21600"/>
              <a:gd name="T31" fmla="*/ 24764161 h 21600"/>
              <a:gd name="T32" fmla="*/ 254891697 w 21600"/>
              <a:gd name="T33" fmla="*/ 53731390 h 21600"/>
              <a:gd name="T34" fmla="*/ 147071377 w 21600"/>
              <a:gd name="T35" fmla="*/ 82870304 h 21600"/>
              <a:gd name="T36" fmla="*/ 269755549 w 21600"/>
              <a:gd name="T37" fmla="*/ 228514612 h 21600"/>
              <a:gd name="T38" fmla="*/ 159332551 w 21600"/>
              <a:gd name="T39" fmla="*/ 258303484 h 21600"/>
              <a:gd name="T40" fmla="*/ 159332551 w 21600"/>
              <a:gd name="T41" fmla="*/ 104320854 h 21600"/>
              <a:gd name="T42" fmla="*/ 269755549 w 21600"/>
              <a:gd name="T43" fmla="*/ 74478911 h 21600"/>
              <a:gd name="T44" fmla="*/ 269755549 w 21600"/>
              <a:gd name="T45" fmla="*/ 228514612 h 21600"/>
              <a:gd name="T46" fmla="*/ 269755549 w 21600"/>
              <a:gd name="T47" fmla="*/ 228514612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600" h="21600">
                <a:moveTo>
                  <a:pt x="10801" y="0"/>
                </a:moveTo>
                <a:lnTo>
                  <a:pt x="0" y="2982"/>
                </a:lnTo>
                <a:lnTo>
                  <a:pt x="0" y="2983"/>
                </a:lnTo>
                <a:lnTo>
                  <a:pt x="0" y="18606"/>
                </a:lnTo>
                <a:lnTo>
                  <a:pt x="10801" y="21600"/>
                </a:lnTo>
                <a:lnTo>
                  <a:pt x="21600" y="18606"/>
                </a:lnTo>
                <a:lnTo>
                  <a:pt x="21600" y="2985"/>
                </a:lnTo>
                <a:lnTo>
                  <a:pt x="10801" y="0"/>
                </a:lnTo>
                <a:close/>
                <a:moveTo>
                  <a:pt x="9895" y="19481"/>
                </a:moveTo>
                <a:lnTo>
                  <a:pt x="1800" y="17236"/>
                </a:lnTo>
                <a:lnTo>
                  <a:pt x="1800" y="5616"/>
                </a:lnTo>
                <a:lnTo>
                  <a:pt x="9895" y="7868"/>
                </a:lnTo>
                <a:lnTo>
                  <a:pt x="9895" y="19481"/>
                </a:lnTo>
                <a:close/>
                <a:moveTo>
                  <a:pt x="10795" y="6251"/>
                </a:moveTo>
                <a:lnTo>
                  <a:pt x="2891" y="4051"/>
                </a:lnTo>
                <a:lnTo>
                  <a:pt x="10801" y="1868"/>
                </a:lnTo>
                <a:lnTo>
                  <a:pt x="18709" y="4053"/>
                </a:lnTo>
                <a:lnTo>
                  <a:pt x="10795" y="6251"/>
                </a:lnTo>
                <a:close/>
                <a:moveTo>
                  <a:pt x="19800" y="17237"/>
                </a:moveTo>
                <a:lnTo>
                  <a:pt x="11695" y="19484"/>
                </a:lnTo>
                <a:lnTo>
                  <a:pt x="11695" y="7869"/>
                </a:lnTo>
                <a:lnTo>
                  <a:pt x="19800" y="5618"/>
                </a:lnTo>
                <a:lnTo>
                  <a:pt x="19800" y="17237"/>
                </a:lnTo>
                <a:close/>
                <a:moveTo>
                  <a:pt x="19800" y="17237"/>
                </a:moveTo>
              </a:path>
            </a:pathLst>
          </a:custGeom>
          <a:solidFill>
            <a:srgbClr val="FFFFFF"/>
          </a:solidFill>
          <a:ln>
            <a:noFill/>
          </a:ln>
        </p:spPr>
        <p:txBody>
          <a:bodyPr lIns="0" tIns="0" rIns="0" bIns="0"/>
          <a:lstStyle/>
          <a:p>
            <a:endParaRPr lang="en-US"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3" name="Text Placeholder 2"/>
          <p:cNvSpPr txBox="1">
            <a:spLocks/>
          </p:cNvSpPr>
          <p:nvPr/>
        </p:nvSpPr>
        <p:spPr>
          <a:xfrm>
            <a:off x="6289831" y="3864325"/>
            <a:ext cx="2316975" cy="4763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Hosting</a:t>
            </a:r>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4" name="Text Placeholder 8"/>
          <p:cNvSpPr txBox="1">
            <a:spLocks/>
          </p:cNvSpPr>
          <p:nvPr/>
        </p:nvSpPr>
        <p:spPr>
          <a:xfrm>
            <a:off x="6055648" y="4737790"/>
            <a:ext cx="2673124" cy="931463"/>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30000"/>
              </a:lnSpc>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a:t>
            </a:r>
            <a:r>
              <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p>
        </p:txBody>
      </p:sp>
      <p:sp>
        <p:nvSpPr>
          <p:cNvPr id="26" name="Rounded Rectangle 11"/>
          <p:cNvSpPr/>
          <p:nvPr/>
        </p:nvSpPr>
        <p:spPr>
          <a:xfrm>
            <a:off x="9015425" y="2200768"/>
            <a:ext cx="2339247" cy="2339247"/>
          </a:xfrm>
          <a:prstGeom prst="roundRect">
            <a:avLst>
              <a:gd name="adj" fmla="val 3093"/>
            </a:avLst>
          </a:prstGeom>
          <a:solidFill>
            <a:schemeClr val="bg1">
              <a:alpha val="3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7" name="AutoShape 113"/>
          <p:cNvSpPr>
            <a:spLocks/>
          </p:cNvSpPr>
          <p:nvPr/>
        </p:nvSpPr>
        <p:spPr bwMode="auto">
          <a:xfrm>
            <a:off x="9879233" y="2776933"/>
            <a:ext cx="622214" cy="532719"/>
          </a:xfrm>
          <a:custGeom>
            <a:avLst/>
            <a:gdLst>
              <a:gd name="T0" fmla="*/ 259046022 w 21600"/>
              <a:gd name="T1" fmla="*/ 121588502 h 21600"/>
              <a:gd name="T2" fmla="*/ 259046022 w 21600"/>
              <a:gd name="T3" fmla="*/ 105226481 h 21600"/>
              <a:gd name="T4" fmla="*/ 239823076 w 21600"/>
              <a:gd name="T5" fmla="*/ 77110490 h 21600"/>
              <a:gd name="T6" fmla="*/ 186223862 w 21600"/>
              <a:gd name="T7" fmla="*/ 43829736 h 21600"/>
              <a:gd name="T8" fmla="*/ 166165689 w 21600"/>
              <a:gd name="T9" fmla="*/ 29170478 h 21600"/>
              <a:gd name="T10" fmla="*/ 159655912 w 21600"/>
              <a:gd name="T11" fmla="*/ 18378005 h 21600"/>
              <a:gd name="T12" fmla="*/ 159655912 w 21600"/>
              <a:gd name="T13" fmla="*/ 18306686 h 21600"/>
              <a:gd name="T14" fmla="*/ 159655912 w 21600"/>
              <a:gd name="T15" fmla="*/ 0 h 21600"/>
              <a:gd name="T16" fmla="*/ 126685736 w 21600"/>
              <a:gd name="T17" fmla="*/ 0 h 21600"/>
              <a:gd name="T18" fmla="*/ 126685736 w 21600"/>
              <a:gd name="T19" fmla="*/ 7010 h 21600"/>
              <a:gd name="T20" fmla="*/ 126685736 w 21600"/>
              <a:gd name="T21" fmla="*/ 18314449 h 21600"/>
              <a:gd name="T22" fmla="*/ 126685736 w 21600"/>
              <a:gd name="T23" fmla="*/ 18385768 h 21600"/>
              <a:gd name="T24" fmla="*/ 120175960 w 21600"/>
              <a:gd name="T25" fmla="*/ 29184405 h 21600"/>
              <a:gd name="T26" fmla="*/ 100117787 w 21600"/>
              <a:gd name="T27" fmla="*/ 43844509 h 21600"/>
              <a:gd name="T28" fmla="*/ 46519839 w 21600"/>
              <a:gd name="T29" fmla="*/ 77117499 h 21600"/>
              <a:gd name="T30" fmla="*/ 27296893 w 21600"/>
              <a:gd name="T31" fmla="*/ 105240491 h 21600"/>
              <a:gd name="T32" fmla="*/ 27296893 w 21600"/>
              <a:gd name="T33" fmla="*/ 121595512 h 21600"/>
              <a:gd name="T34" fmla="*/ 0 w 21600"/>
              <a:gd name="T35" fmla="*/ 121595512 h 21600"/>
              <a:gd name="T36" fmla="*/ 43483029 w 21600"/>
              <a:gd name="T37" fmla="*/ 153864397 h 21600"/>
              <a:gd name="T38" fmla="*/ 86847348 w 21600"/>
              <a:gd name="T39" fmla="*/ 121595512 h 21600"/>
              <a:gd name="T40" fmla="*/ 60280664 w 21600"/>
              <a:gd name="T41" fmla="*/ 121595512 h 21600"/>
              <a:gd name="T42" fmla="*/ 60280664 w 21600"/>
              <a:gd name="T43" fmla="*/ 105240491 h 21600"/>
              <a:gd name="T44" fmla="*/ 60280664 w 21600"/>
              <a:gd name="T45" fmla="*/ 105147400 h 21600"/>
              <a:gd name="T46" fmla="*/ 66723773 w 21600"/>
              <a:gd name="T47" fmla="*/ 94712354 h 21600"/>
              <a:gd name="T48" fmla="*/ 86835030 w 21600"/>
              <a:gd name="T49" fmla="*/ 80194969 h 21600"/>
              <a:gd name="T50" fmla="*/ 126526262 w 21600"/>
              <a:gd name="T51" fmla="*/ 56480866 h 21600"/>
              <a:gd name="T52" fmla="*/ 126526262 w 21600"/>
              <a:gd name="T53" fmla="*/ 121588502 h 21600"/>
              <a:gd name="T54" fmla="*/ 99693960 w 21600"/>
              <a:gd name="T55" fmla="*/ 121588502 h 21600"/>
              <a:gd name="T56" fmla="*/ 143217743 w 21600"/>
              <a:gd name="T57" fmla="*/ 153864397 h 21600"/>
              <a:gd name="T58" fmla="*/ 186661273 w 21600"/>
              <a:gd name="T59" fmla="*/ 121588502 h 21600"/>
              <a:gd name="T60" fmla="*/ 159510152 w 21600"/>
              <a:gd name="T61" fmla="*/ 121588502 h 21600"/>
              <a:gd name="T62" fmla="*/ 159510152 w 21600"/>
              <a:gd name="T63" fmla="*/ 56274591 h 21600"/>
              <a:gd name="T64" fmla="*/ 199520215 w 21600"/>
              <a:gd name="T65" fmla="*/ 80180289 h 21600"/>
              <a:gd name="T66" fmla="*/ 219631460 w 21600"/>
              <a:gd name="T67" fmla="*/ 94704591 h 21600"/>
              <a:gd name="T68" fmla="*/ 226074569 w 21600"/>
              <a:gd name="T69" fmla="*/ 105140390 h 21600"/>
              <a:gd name="T70" fmla="*/ 226074569 w 21600"/>
              <a:gd name="T71" fmla="*/ 105233481 h 21600"/>
              <a:gd name="T72" fmla="*/ 226074569 w 21600"/>
              <a:gd name="T73" fmla="*/ 121588502 h 21600"/>
              <a:gd name="T74" fmla="*/ 199507778 w 21600"/>
              <a:gd name="T75" fmla="*/ 121588502 h 21600"/>
              <a:gd name="T76" fmla="*/ 242872215 w 21600"/>
              <a:gd name="T77" fmla="*/ 153850470 h 21600"/>
              <a:gd name="T78" fmla="*/ 286355233 w 21600"/>
              <a:gd name="T79" fmla="*/ 121588502 h 21600"/>
              <a:gd name="T80" fmla="*/ 259046022 w 21600"/>
              <a:gd name="T81" fmla="*/ 121588502 h 21600"/>
              <a:gd name="T82" fmla="*/ 259046022 w 21600"/>
              <a:gd name="T83" fmla="*/ 121588502 h 216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600" h="21600">
                <a:moveTo>
                  <a:pt x="19540" y="17069"/>
                </a:moveTo>
                <a:cubicBezTo>
                  <a:pt x="19540" y="16473"/>
                  <a:pt x="19540" y="15944"/>
                  <a:pt x="19540" y="14772"/>
                </a:cubicBezTo>
                <a:cubicBezTo>
                  <a:pt x="19526" y="13214"/>
                  <a:pt x="18865" y="11949"/>
                  <a:pt x="18090" y="10825"/>
                </a:cubicBezTo>
                <a:cubicBezTo>
                  <a:pt x="16910" y="9139"/>
                  <a:pt x="15307" y="7618"/>
                  <a:pt x="14047" y="6153"/>
                </a:cubicBezTo>
                <a:cubicBezTo>
                  <a:pt x="13419" y="5427"/>
                  <a:pt x="12881" y="4722"/>
                  <a:pt x="12534" y="4095"/>
                </a:cubicBezTo>
                <a:cubicBezTo>
                  <a:pt x="12185" y="3471"/>
                  <a:pt x="12043" y="2962"/>
                  <a:pt x="12043" y="2580"/>
                </a:cubicBezTo>
                <a:cubicBezTo>
                  <a:pt x="12043" y="2577"/>
                  <a:pt x="12043" y="2573"/>
                  <a:pt x="12043" y="2570"/>
                </a:cubicBezTo>
                <a:cubicBezTo>
                  <a:pt x="12043" y="1413"/>
                  <a:pt x="12043" y="589"/>
                  <a:pt x="12043" y="0"/>
                </a:cubicBezTo>
                <a:lnTo>
                  <a:pt x="9556" y="0"/>
                </a:lnTo>
                <a:cubicBezTo>
                  <a:pt x="9556" y="0"/>
                  <a:pt x="9556" y="1"/>
                  <a:pt x="9556" y="1"/>
                </a:cubicBezTo>
                <a:cubicBezTo>
                  <a:pt x="9556" y="591"/>
                  <a:pt x="9556" y="1415"/>
                  <a:pt x="9556" y="2571"/>
                </a:cubicBezTo>
                <a:cubicBezTo>
                  <a:pt x="9556" y="2574"/>
                  <a:pt x="9556" y="2578"/>
                  <a:pt x="9556" y="2581"/>
                </a:cubicBezTo>
                <a:cubicBezTo>
                  <a:pt x="9556" y="2963"/>
                  <a:pt x="9414" y="3472"/>
                  <a:pt x="9065" y="4097"/>
                </a:cubicBezTo>
                <a:cubicBezTo>
                  <a:pt x="8718" y="4723"/>
                  <a:pt x="8180" y="5428"/>
                  <a:pt x="7552" y="6155"/>
                </a:cubicBezTo>
                <a:cubicBezTo>
                  <a:pt x="6292" y="7619"/>
                  <a:pt x="4689" y="9140"/>
                  <a:pt x="3509" y="10826"/>
                </a:cubicBezTo>
                <a:cubicBezTo>
                  <a:pt x="2734" y="11950"/>
                  <a:pt x="2073" y="13215"/>
                  <a:pt x="2059" y="14774"/>
                </a:cubicBezTo>
                <a:cubicBezTo>
                  <a:pt x="2059" y="15946"/>
                  <a:pt x="2059" y="16475"/>
                  <a:pt x="2059" y="17070"/>
                </a:cubicBezTo>
                <a:lnTo>
                  <a:pt x="0" y="17070"/>
                </a:lnTo>
                <a:lnTo>
                  <a:pt x="3280" y="21600"/>
                </a:lnTo>
                <a:lnTo>
                  <a:pt x="6551" y="17070"/>
                </a:lnTo>
                <a:lnTo>
                  <a:pt x="4547" y="17070"/>
                </a:lnTo>
                <a:cubicBezTo>
                  <a:pt x="4547" y="16475"/>
                  <a:pt x="4547" y="15946"/>
                  <a:pt x="4547" y="14774"/>
                </a:cubicBezTo>
                <a:cubicBezTo>
                  <a:pt x="4547" y="14769"/>
                  <a:pt x="4547" y="14765"/>
                  <a:pt x="4547" y="14761"/>
                </a:cubicBezTo>
                <a:cubicBezTo>
                  <a:pt x="4547" y="14404"/>
                  <a:pt x="4685" y="13910"/>
                  <a:pt x="5033" y="13296"/>
                </a:cubicBezTo>
                <a:cubicBezTo>
                  <a:pt x="5381" y="12679"/>
                  <a:pt x="5919" y="11980"/>
                  <a:pt x="6550" y="11258"/>
                </a:cubicBezTo>
                <a:cubicBezTo>
                  <a:pt x="7464" y="10197"/>
                  <a:pt x="8559" y="9102"/>
                  <a:pt x="9544" y="7929"/>
                </a:cubicBezTo>
                <a:lnTo>
                  <a:pt x="9544" y="17069"/>
                </a:lnTo>
                <a:lnTo>
                  <a:pt x="7520" y="17069"/>
                </a:lnTo>
                <a:lnTo>
                  <a:pt x="10803" y="21600"/>
                </a:lnTo>
                <a:lnTo>
                  <a:pt x="14080" y="17069"/>
                </a:lnTo>
                <a:lnTo>
                  <a:pt x="12032" y="17069"/>
                </a:lnTo>
                <a:lnTo>
                  <a:pt x="12032" y="7900"/>
                </a:lnTo>
                <a:cubicBezTo>
                  <a:pt x="13023" y="9084"/>
                  <a:pt x="14128" y="10188"/>
                  <a:pt x="15050" y="11256"/>
                </a:cubicBezTo>
                <a:cubicBezTo>
                  <a:pt x="15681" y="11979"/>
                  <a:pt x="16219" y="12678"/>
                  <a:pt x="16567" y="13295"/>
                </a:cubicBezTo>
                <a:cubicBezTo>
                  <a:pt x="16915" y="13908"/>
                  <a:pt x="17053" y="14403"/>
                  <a:pt x="17053" y="14760"/>
                </a:cubicBezTo>
                <a:cubicBezTo>
                  <a:pt x="17053" y="14764"/>
                  <a:pt x="17053" y="14768"/>
                  <a:pt x="17053" y="14773"/>
                </a:cubicBezTo>
                <a:cubicBezTo>
                  <a:pt x="17053" y="15945"/>
                  <a:pt x="17053" y="16473"/>
                  <a:pt x="17053" y="17069"/>
                </a:cubicBezTo>
                <a:lnTo>
                  <a:pt x="15049" y="17069"/>
                </a:lnTo>
                <a:lnTo>
                  <a:pt x="18320" y="21598"/>
                </a:lnTo>
                <a:lnTo>
                  <a:pt x="21600" y="17069"/>
                </a:lnTo>
                <a:lnTo>
                  <a:pt x="19540" y="17069"/>
                </a:lnTo>
                <a:close/>
                <a:moveTo>
                  <a:pt x="19540" y="17069"/>
                </a:moveTo>
              </a:path>
            </a:pathLst>
          </a:custGeom>
          <a:solidFill>
            <a:srgbClr val="FFFFFF"/>
          </a:solidFill>
          <a:ln>
            <a:noFill/>
          </a:ln>
        </p:spPr>
        <p:txBody>
          <a:bodyPr lIns="0" tIns="0" rIns="0" bIns="0"/>
          <a:lstStyle/>
          <a:p>
            <a:endParaRPr lang="en-US"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8" name="Text Placeholder 2"/>
          <p:cNvSpPr txBox="1">
            <a:spLocks/>
          </p:cNvSpPr>
          <p:nvPr/>
        </p:nvSpPr>
        <p:spPr>
          <a:xfrm>
            <a:off x="9037696" y="3864325"/>
            <a:ext cx="2316975" cy="4763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Strategy</a:t>
            </a:r>
            <a:endParaRPr lang="en-US" sz="2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Text Placeholder 8"/>
          <p:cNvSpPr txBox="1">
            <a:spLocks/>
          </p:cNvSpPr>
          <p:nvPr/>
        </p:nvSpPr>
        <p:spPr>
          <a:xfrm>
            <a:off x="8850043" y="4737790"/>
            <a:ext cx="2673124" cy="1185499"/>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30000"/>
              </a:lnSpc>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 tempor.</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2276695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4" name="Freeform 13"/>
          <p:cNvSpPr>
            <a:spLocks/>
          </p:cNvSpPr>
          <p:nvPr/>
        </p:nvSpPr>
        <p:spPr bwMode="auto">
          <a:xfrm>
            <a:off x="11235801" y="4472683"/>
            <a:ext cx="969435" cy="959229"/>
          </a:xfrm>
          <a:custGeom>
            <a:avLst/>
            <a:gdLst>
              <a:gd name="T0" fmla="*/ 820 w 820"/>
              <a:gd name="T1" fmla="*/ 620 h 620"/>
              <a:gd name="T2" fmla="*/ 0 w 820"/>
              <a:gd name="T3" fmla="*/ 228 h 620"/>
              <a:gd name="T4" fmla="*/ 0 w 820"/>
              <a:gd name="T5" fmla="*/ 0 h 620"/>
              <a:gd name="T6" fmla="*/ 820 w 820"/>
              <a:gd name="T7" fmla="*/ 129 h 620"/>
              <a:gd name="T8" fmla="*/ 820 w 820"/>
              <a:gd name="T9" fmla="*/ 620 h 620"/>
            </a:gdLst>
            <a:ahLst/>
            <a:cxnLst>
              <a:cxn ang="0">
                <a:pos x="T0" y="T1"/>
              </a:cxn>
              <a:cxn ang="0">
                <a:pos x="T2" y="T3"/>
              </a:cxn>
              <a:cxn ang="0">
                <a:pos x="T4" y="T5"/>
              </a:cxn>
              <a:cxn ang="0">
                <a:pos x="T6" y="T7"/>
              </a:cxn>
              <a:cxn ang="0">
                <a:pos x="T8" y="T9"/>
              </a:cxn>
            </a:cxnLst>
            <a:rect l="0" t="0" r="r" b="b"/>
            <a:pathLst>
              <a:path w="820" h="620">
                <a:moveTo>
                  <a:pt x="820" y="620"/>
                </a:moveTo>
                <a:lnTo>
                  <a:pt x="0" y="228"/>
                </a:lnTo>
                <a:lnTo>
                  <a:pt x="0" y="0"/>
                </a:lnTo>
                <a:lnTo>
                  <a:pt x="820" y="129"/>
                </a:lnTo>
                <a:lnTo>
                  <a:pt x="820" y="620"/>
                </a:lnTo>
                <a:close/>
              </a:path>
            </a:pathLst>
          </a:custGeom>
          <a:solidFill>
            <a:schemeClr val="bg1">
              <a:alpha val="36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lt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Freeform 10"/>
          <p:cNvSpPr>
            <a:spLocks/>
          </p:cNvSpPr>
          <p:nvPr/>
        </p:nvSpPr>
        <p:spPr bwMode="auto">
          <a:xfrm>
            <a:off x="11235801" y="5129922"/>
            <a:ext cx="969435" cy="1366128"/>
          </a:xfrm>
          <a:custGeom>
            <a:avLst/>
            <a:gdLst>
              <a:gd name="T0" fmla="*/ 820 w 820"/>
              <a:gd name="T1" fmla="*/ 883 h 883"/>
              <a:gd name="T2" fmla="*/ 0 w 820"/>
              <a:gd name="T3" fmla="*/ 229 h 883"/>
              <a:gd name="T4" fmla="*/ 0 w 820"/>
              <a:gd name="T5" fmla="*/ 0 h 883"/>
              <a:gd name="T6" fmla="*/ 820 w 820"/>
              <a:gd name="T7" fmla="*/ 392 h 883"/>
              <a:gd name="T8" fmla="*/ 820 w 820"/>
              <a:gd name="T9" fmla="*/ 883 h 883"/>
            </a:gdLst>
            <a:ahLst/>
            <a:cxnLst>
              <a:cxn ang="0">
                <a:pos x="T0" y="T1"/>
              </a:cxn>
              <a:cxn ang="0">
                <a:pos x="T2" y="T3"/>
              </a:cxn>
              <a:cxn ang="0">
                <a:pos x="T4" y="T5"/>
              </a:cxn>
              <a:cxn ang="0">
                <a:pos x="T6" y="T7"/>
              </a:cxn>
              <a:cxn ang="0">
                <a:pos x="T8" y="T9"/>
              </a:cxn>
            </a:cxnLst>
            <a:rect l="0" t="0" r="r" b="b"/>
            <a:pathLst>
              <a:path w="820" h="883">
                <a:moveTo>
                  <a:pt x="820" y="883"/>
                </a:moveTo>
                <a:lnTo>
                  <a:pt x="0" y="229"/>
                </a:lnTo>
                <a:lnTo>
                  <a:pt x="0" y="0"/>
                </a:lnTo>
                <a:lnTo>
                  <a:pt x="820" y="392"/>
                </a:lnTo>
                <a:lnTo>
                  <a:pt x="820" y="883"/>
                </a:lnTo>
                <a:close/>
              </a:path>
            </a:pathLst>
          </a:custGeom>
          <a:solidFill>
            <a:schemeClr val="bg1">
              <a:alpha val="36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lt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Freeform 19"/>
          <p:cNvSpPr>
            <a:spLocks/>
          </p:cNvSpPr>
          <p:nvPr/>
        </p:nvSpPr>
        <p:spPr bwMode="auto">
          <a:xfrm>
            <a:off x="11235801" y="2551724"/>
            <a:ext cx="969435" cy="963871"/>
          </a:xfrm>
          <a:custGeom>
            <a:avLst/>
            <a:gdLst>
              <a:gd name="T0" fmla="*/ 820 w 820"/>
              <a:gd name="T1" fmla="*/ 0 h 623"/>
              <a:gd name="T2" fmla="*/ 0 w 820"/>
              <a:gd name="T3" fmla="*/ 392 h 623"/>
              <a:gd name="T4" fmla="*/ 0 w 820"/>
              <a:gd name="T5" fmla="*/ 623 h 623"/>
              <a:gd name="T6" fmla="*/ 820 w 820"/>
              <a:gd name="T7" fmla="*/ 492 h 623"/>
              <a:gd name="T8" fmla="*/ 820 w 820"/>
              <a:gd name="T9" fmla="*/ 0 h 623"/>
            </a:gdLst>
            <a:ahLst/>
            <a:cxnLst>
              <a:cxn ang="0">
                <a:pos x="T0" y="T1"/>
              </a:cxn>
              <a:cxn ang="0">
                <a:pos x="T2" y="T3"/>
              </a:cxn>
              <a:cxn ang="0">
                <a:pos x="T4" y="T5"/>
              </a:cxn>
              <a:cxn ang="0">
                <a:pos x="T6" y="T7"/>
              </a:cxn>
              <a:cxn ang="0">
                <a:pos x="T8" y="T9"/>
              </a:cxn>
            </a:cxnLst>
            <a:rect l="0" t="0" r="r" b="b"/>
            <a:pathLst>
              <a:path w="820" h="623">
                <a:moveTo>
                  <a:pt x="820" y="0"/>
                </a:moveTo>
                <a:lnTo>
                  <a:pt x="0" y="392"/>
                </a:lnTo>
                <a:lnTo>
                  <a:pt x="0" y="623"/>
                </a:lnTo>
                <a:lnTo>
                  <a:pt x="820" y="492"/>
                </a:lnTo>
                <a:lnTo>
                  <a:pt x="820" y="0"/>
                </a:lnTo>
                <a:close/>
              </a:path>
            </a:pathLst>
          </a:custGeom>
          <a:solidFill>
            <a:schemeClr val="bg1">
              <a:alpha val="36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lt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 name="Freeform 16"/>
          <p:cNvSpPr>
            <a:spLocks/>
          </p:cNvSpPr>
          <p:nvPr/>
        </p:nvSpPr>
        <p:spPr bwMode="auto">
          <a:xfrm>
            <a:off x="11235799" y="1492224"/>
            <a:ext cx="969435" cy="1366128"/>
          </a:xfrm>
          <a:custGeom>
            <a:avLst/>
            <a:gdLst>
              <a:gd name="T0" fmla="*/ 820 w 820"/>
              <a:gd name="T1" fmla="*/ 0 h 883"/>
              <a:gd name="T2" fmla="*/ 0 w 820"/>
              <a:gd name="T3" fmla="*/ 652 h 883"/>
              <a:gd name="T4" fmla="*/ 0 w 820"/>
              <a:gd name="T5" fmla="*/ 883 h 883"/>
              <a:gd name="T6" fmla="*/ 820 w 820"/>
              <a:gd name="T7" fmla="*/ 489 h 883"/>
              <a:gd name="T8" fmla="*/ 820 w 820"/>
              <a:gd name="T9" fmla="*/ 0 h 883"/>
            </a:gdLst>
            <a:ahLst/>
            <a:cxnLst>
              <a:cxn ang="0">
                <a:pos x="T0" y="T1"/>
              </a:cxn>
              <a:cxn ang="0">
                <a:pos x="T2" y="T3"/>
              </a:cxn>
              <a:cxn ang="0">
                <a:pos x="T4" y="T5"/>
              </a:cxn>
              <a:cxn ang="0">
                <a:pos x="T6" y="T7"/>
              </a:cxn>
              <a:cxn ang="0">
                <a:pos x="T8" y="T9"/>
              </a:cxn>
            </a:cxnLst>
            <a:rect l="0" t="0" r="r" b="b"/>
            <a:pathLst>
              <a:path w="820" h="883">
                <a:moveTo>
                  <a:pt x="820" y="0"/>
                </a:moveTo>
                <a:lnTo>
                  <a:pt x="0" y="652"/>
                </a:lnTo>
                <a:lnTo>
                  <a:pt x="0" y="883"/>
                </a:lnTo>
                <a:lnTo>
                  <a:pt x="820" y="489"/>
                </a:lnTo>
                <a:lnTo>
                  <a:pt x="820" y="0"/>
                </a:lnTo>
                <a:close/>
              </a:path>
            </a:pathLst>
          </a:custGeom>
          <a:solidFill>
            <a:schemeClr val="bg1">
              <a:alpha val="36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lt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 name="Freeform 7"/>
          <p:cNvSpPr>
            <a:spLocks/>
          </p:cNvSpPr>
          <p:nvPr/>
        </p:nvSpPr>
        <p:spPr bwMode="auto">
          <a:xfrm>
            <a:off x="11235801" y="3616819"/>
            <a:ext cx="969435" cy="756554"/>
          </a:xfrm>
          <a:custGeom>
            <a:avLst/>
            <a:gdLst>
              <a:gd name="T0" fmla="*/ 820 w 820"/>
              <a:gd name="T1" fmla="*/ 489 h 489"/>
              <a:gd name="T2" fmla="*/ 0 w 820"/>
              <a:gd name="T3" fmla="*/ 360 h 489"/>
              <a:gd name="T4" fmla="*/ 0 w 820"/>
              <a:gd name="T5" fmla="*/ 129 h 489"/>
              <a:gd name="T6" fmla="*/ 820 w 820"/>
              <a:gd name="T7" fmla="*/ 0 h 489"/>
              <a:gd name="T8" fmla="*/ 820 w 820"/>
              <a:gd name="T9" fmla="*/ 489 h 489"/>
            </a:gdLst>
            <a:ahLst/>
            <a:cxnLst>
              <a:cxn ang="0">
                <a:pos x="T0" y="T1"/>
              </a:cxn>
              <a:cxn ang="0">
                <a:pos x="T2" y="T3"/>
              </a:cxn>
              <a:cxn ang="0">
                <a:pos x="T4" y="T5"/>
              </a:cxn>
              <a:cxn ang="0">
                <a:pos x="T6" y="T7"/>
              </a:cxn>
              <a:cxn ang="0">
                <a:pos x="T8" y="T9"/>
              </a:cxn>
            </a:cxnLst>
            <a:rect l="0" t="0" r="r" b="b"/>
            <a:pathLst>
              <a:path w="820" h="489">
                <a:moveTo>
                  <a:pt x="820" y="489"/>
                </a:moveTo>
                <a:lnTo>
                  <a:pt x="0" y="360"/>
                </a:lnTo>
                <a:lnTo>
                  <a:pt x="0" y="129"/>
                </a:lnTo>
                <a:lnTo>
                  <a:pt x="820" y="0"/>
                </a:lnTo>
                <a:lnTo>
                  <a:pt x="820" y="489"/>
                </a:lnTo>
                <a:close/>
              </a:path>
            </a:pathLst>
          </a:cu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lt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9" name="그룹 48"/>
          <p:cNvGrpSpPr/>
          <p:nvPr/>
        </p:nvGrpSpPr>
        <p:grpSpPr>
          <a:xfrm>
            <a:off x="7860343" y="4333261"/>
            <a:ext cx="3383995" cy="636240"/>
            <a:chOff x="5907452" y="2825270"/>
            <a:chExt cx="2515821" cy="473011"/>
          </a:xfrm>
          <a:solidFill>
            <a:schemeClr val="accent3"/>
          </a:solidFill>
        </p:grpSpPr>
        <p:sp>
          <p:nvSpPr>
            <p:cNvPr id="10" name="이등변 삼각형 28"/>
            <p:cNvSpPr/>
            <p:nvPr/>
          </p:nvSpPr>
          <p:spPr>
            <a:xfrm rot="16200000">
              <a:off x="5887571" y="2845151"/>
              <a:ext cx="473011" cy="433249"/>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직사각형 29"/>
            <p:cNvSpPr>
              <a:spLocks/>
            </p:cNvSpPr>
            <p:nvPr/>
          </p:nvSpPr>
          <p:spPr>
            <a:xfrm rot="10800000">
              <a:off x="6338308" y="2928921"/>
              <a:ext cx="2084965" cy="265701"/>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latin typeface="Open Sans Light" panose="020B0306030504020204" pitchFamily="34" charset="0"/>
                  <a:ea typeface="Open Sans Light" panose="020B0306030504020204" pitchFamily="34" charset="0"/>
                  <a:cs typeface="Open Sans Light" panose="020B0306030504020204" pitchFamily="34" charset="0"/>
                </a:rPr>
                <a:t> </a:t>
              </a: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12" name="그룹 49"/>
          <p:cNvGrpSpPr/>
          <p:nvPr/>
        </p:nvGrpSpPr>
        <p:grpSpPr>
          <a:xfrm>
            <a:off x="8642745" y="4990501"/>
            <a:ext cx="2601593" cy="636240"/>
            <a:chOff x="6489126" y="3313893"/>
            <a:chExt cx="1934147" cy="473011"/>
          </a:xfrm>
          <a:solidFill>
            <a:schemeClr val="accent5"/>
          </a:solidFill>
        </p:grpSpPr>
        <p:sp>
          <p:nvSpPr>
            <p:cNvPr id="13" name="이등변 삼각형 31"/>
            <p:cNvSpPr/>
            <p:nvPr/>
          </p:nvSpPr>
          <p:spPr>
            <a:xfrm rot="16200000">
              <a:off x="6469245" y="3333774"/>
              <a:ext cx="473011" cy="433249"/>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직사각형 32"/>
            <p:cNvSpPr>
              <a:spLocks/>
            </p:cNvSpPr>
            <p:nvPr/>
          </p:nvSpPr>
          <p:spPr>
            <a:xfrm rot="10800000">
              <a:off x="6919983" y="3417543"/>
              <a:ext cx="1503290" cy="265701"/>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latin typeface="Open Sans Light" panose="020B0306030504020204" pitchFamily="34" charset="0"/>
                  <a:ea typeface="Open Sans Light" panose="020B0306030504020204" pitchFamily="34" charset="0"/>
                  <a:cs typeface="Open Sans Light" panose="020B0306030504020204" pitchFamily="34" charset="0"/>
                </a:rPr>
                <a:t> </a:t>
              </a: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15" name="그룹 46"/>
          <p:cNvGrpSpPr/>
          <p:nvPr/>
        </p:nvGrpSpPr>
        <p:grpSpPr>
          <a:xfrm>
            <a:off x="7860343" y="3018780"/>
            <a:ext cx="3383997" cy="636240"/>
            <a:chOff x="5907452" y="1848023"/>
            <a:chExt cx="2515823" cy="473011"/>
          </a:xfrm>
          <a:solidFill>
            <a:schemeClr val="tx2"/>
          </a:solidFill>
        </p:grpSpPr>
        <p:sp>
          <p:nvSpPr>
            <p:cNvPr id="16" name="이등변 삼각형 34"/>
            <p:cNvSpPr/>
            <p:nvPr/>
          </p:nvSpPr>
          <p:spPr>
            <a:xfrm rot="16200000">
              <a:off x="5887571" y="1867904"/>
              <a:ext cx="473011" cy="433249"/>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7" name="직사각형 35"/>
            <p:cNvSpPr>
              <a:spLocks/>
            </p:cNvSpPr>
            <p:nvPr/>
          </p:nvSpPr>
          <p:spPr>
            <a:xfrm rot="10800000">
              <a:off x="6338309" y="1951675"/>
              <a:ext cx="2084966" cy="265701"/>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latin typeface="Open Sans Light" panose="020B0306030504020204" pitchFamily="34" charset="0"/>
                  <a:ea typeface="Open Sans Light" panose="020B0306030504020204" pitchFamily="34" charset="0"/>
                  <a:cs typeface="Open Sans Light" panose="020B0306030504020204" pitchFamily="34" charset="0"/>
                </a:rPr>
                <a:t> </a:t>
              </a: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18" name="그룹 45"/>
          <p:cNvGrpSpPr/>
          <p:nvPr/>
        </p:nvGrpSpPr>
        <p:grpSpPr>
          <a:xfrm>
            <a:off x="8642745" y="2361541"/>
            <a:ext cx="2601595" cy="636240"/>
            <a:chOff x="6489126" y="1359400"/>
            <a:chExt cx="1934148" cy="473011"/>
          </a:xfrm>
          <a:solidFill>
            <a:schemeClr val="bg2"/>
          </a:solidFill>
        </p:grpSpPr>
        <p:sp>
          <p:nvSpPr>
            <p:cNvPr id="19" name="이등변 삼각형 37"/>
            <p:cNvSpPr/>
            <p:nvPr/>
          </p:nvSpPr>
          <p:spPr>
            <a:xfrm rot="16200000">
              <a:off x="6469245" y="1379281"/>
              <a:ext cx="473011" cy="433249"/>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0" name="직사각형 38"/>
            <p:cNvSpPr>
              <a:spLocks/>
            </p:cNvSpPr>
            <p:nvPr/>
          </p:nvSpPr>
          <p:spPr>
            <a:xfrm rot="10800000">
              <a:off x="6919981" y="1463050"/>
              <a:ext cx="1503293" cy="265701"/>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latin typeface="Open Sans Light" panose="020B0306030504020204" pitchFamily="34" charset="0"/>
                  <a:ea typeface="Open Sans Light" panose="020B0306030504020204" pitchFamily="34" charset="0"/>
                  <a:cs typeface="Open Sans Light" panose="020B0306030504020204" pitchFamily="34" charset="0"/>
                </a:rPr>
                <a:t> </a:t>
              </a: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21" name="그룹 47"/>
          <p:cNvGrpSpPr/>
          <p:nvPr/>
        </p:nvGrpSpPr>
        <p:grpSpPr>
          <a:xfrm>
            <a:off x="6516514" y="3676022"/>
            <a:ext cx="4727827" cy="636240"/>
            <a:chOff x="4908386" y="2336647"/>
            <a:chExt cx="3514889" cy="473011"/>
          </a:xfrm>
        </p:grpSpPr>
        <p:sp>
          <p:nvSpPr>
            <p:cNvPr id="22" name="이등변 삼각형 24"/>
            <p:cNvSpPr/>
            <p:nvPr/>
          </p:nvSpPr>
          <p:spPr>
            <a:xfrm rot="16200000">
              <a:off x="4888505" y="2356528"/>
              <a:ext cx="473011" cy="433249"/>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3" name="직사각형 25"/>
            <p:cNvSpPr>
              <a:spLocks/>
            </p:cNvSpPr>
            <p:nvPr/>
          </p:nvSpPr>
          <p:spPr>
            <a:xfrm rot="10800000">
              <a:off x="5339241" y="2440298"/>
              <a:ext cx="3084034" cy="265701"/>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latin typeface="Open Sans Light" panose="020B0306030504020204" pitchFamily="34" charset="0"/>
                  <a:ea typeface="Open Sans Light" panose="020B0306030504020204" pitchFamily="34" charset="0"/>
                  <a:cs typeface="Open Sans Light" panose="020B0306030504020204" pitchFamily="34" charset="0"/>
                </a:rPr>
                <a:t> </a:t>
              </a: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24" name="Group 28"/>
          <p:cNvGrpSpPr/>
          <p:nvPr/>
        </p:nvGrpSpPr>
        <p:grpSpPr>
          <a:xfrm>
            <a:off x="3449637" y="1886561"/>
            <a:ext cx="2716131" cy="876631"/>
            <a:chOff x="1441450" y="1398043"/>
            <a:chExt cx="2019300" cy="651729"/>
          </a:xfrm>
        </p:grpSpPr>
        <p:sp>
          <p:nvSpPr>
            <p:cNvPr id="25"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6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Business Strategy</a:t>
              </a:r>
              <a:endPar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6"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a:t>
              </a:r>
              <a:r>
                <a:rPr lang="en-US"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p>
          </p:txBody>
        </p:sp>
      </p:grpSp>
      <p:grpSp>
        <p:nvGrpSpPr>
          <p:cNvPr id="27" name="Group 31"/>
          <p:cNvGrpSpPr/>
          <p:nvPr/>
        </p:nvGrpSpPr>
        <p:grpSpPr>
          <a:xfrm>
            <a:off x="3449637" y="2765606"/>
            <a:ext cx="2716131" cy="876631"/>
            <a:chOff x="1441450" y="1398043"/>
            <a:chExt cx="2019300" cy="651729"/>
          </a:xfrm>
        </p:grpSpPr>
        <p:sp>
          <p:nvSpPr>
            <p:cNvPr id="28"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6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Content Strategy</a:t>
              </a:r>
              <a:endPar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a:t>
              </a:r>
              <a:r>
                <a:rPr lang="en-US"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p>
          </p:txBody>
        </p:sp>
      </p:grpSp>
      <p:grpSp>
        <p:nvGrpSpPr>
          <p:cNvPr id="30" name="Group 34"/>
          <p:cNvGrpSpPr/>
          <p:nvPr/>
        </p:nvGrpSpPr>
        <p:grpSpPr>
          <a:xfrm>
            <a:off x="3449637" y="3644650"/>
            <a:ext cx="2716131" cy="876631"/>
            <a:chOff x="1441450" y="1398043"/>
            <a:chExt cx="2019300" cy="651729"/>
          </a:xfrm>
        </p:grpSpPr>
        <p:sp>
          <p:nvSpPr>
            <p:cNvPr id="31"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6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Concept &amp; idea</a:t>
              </a:r>
              <a:endPar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2"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a:t>
              </a:r>
              <a:r>
                <a:rPr lang="en-US"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p>
          </p:txBody>
        </p:sp>
      </p:grpSp>
      <p:grpSp>
        <p:nvGrpSpPr>
          <p:cNvPr id="33" name="Group 37"/>
          <p:cNvGrpSpPr/>
          <p:nvPr/>
        </p:nvGrpSpPr>
        <p:grpSpPr>
          <a:xfrm>
            <a:off x="3449637" y="4523695"/>
            <a:ext cx="2716131" cy="876631"/>
            <a:chOff x="1441450" y="1398043"/>
            <a:chExt cx="2019300" cy="651729"/>
          </a:xfrm>
        </p:grpSpPr>
        <p:sp>
          <p:nvSpPr>
            <p:cNvPr id="34"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6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Data Analysis</a:t>
              </a:r>
              <a:endPar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5"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a:t>
              </a:r>
              <a:r>
                <a:rPr lang="en-US"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p>
          </p:txBody>
        </p:sp>
      </p:grpSp>
      <p:grpSp>
        <p:nvGrpSpPr>
          <p:cNvPr id="36" name="Group 40"/>
          <p:cNvGrpSpPr/>
          <p:nvPr/>
        </p:nvGrpSpPr>
        <p:grpSpPr>
          <a:xfrm>
            <a:off x="3449637" y="5402740"/>
            <a:ext cx="2716131" cy="876631"/>
            <a:chOff x="1441450" y="1398043"/>
            <a:chExt cx="2019300" cy="651729"/>
          </a:xfrm>
        </p:grpSpPr>
        <p:sp>
          <p:nvSpPr>
            <p:cNvPr id="37"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6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Desktop Application</a:t>
              </a:r>
              <a:endPar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8" name="Text Placeholder 8"/>
            <p:cNvSpPr txBox="1">
              <a:spLocks/>
            </p:cNvSpPr>
            <p:nvPr/>
          </p:nvSpPr>
          <p:spPr>
            <a:xfrm>
              <a:off x="1441450" y="1601292"/>
              <a:ext cx="2019300" cy="44848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a:t>
              </a:r>
              <a:r>
                <a:rPr lang="en-US"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p>
          </p:txBody>
        </p:sp>
      </p:grpSp>
      <p:sp>
        <p:nvSpPr>
          <p:cNvPr id="39" name="Text Placeholder 8"/>
          <p:cNvSpPr txBox="1">
            <a:spLocks/>
          </p:cNvSpPr>
          <p:nvPr/>
        </p:nvSpPr>
        <p:spPr>
          <a:xfrm>
            <a:off x="273049" y="1886561"/>
            <a:ext cx="2921122" cy="3900603"/>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30000"/>
              </a:lnSpc>
            </a:pPr>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 tempor incididunt ut labore et dolore magna aliqua. Ut enim ad minim veniam, quis nostrud exercitation ullamco laboris nisi ut aliquip ex ea commodo consequat.</a:t>
            </a:r>
          </a:p>
          <a:p>
            <a:pPr>
              <a:lnSpc>
                <a:spcPct val="130000"/>
              </a:lnSpc>
            </a:pPr>
            <a:endPar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a:lnSpc>
                <a:spcPct val="130000"/>
              </a:lnSpc>
            </a:pPr>
            <a:r>
              <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consectetur et. Cum socis natoque penatibus et magnis dis tellus parturient pharetra montes. Praesent commodo cursus magna, vel scelerisque nisl consectetur et. Integer posuere erat a ante venenatis dapibus posuere velit aliquet. Maecenas sed diam eget risus varius blandit sit amet non magna. Aenean lacinia bibendum nulla sed consectetur. Vestibulum id ligula porta felis euismod semper.</a:t>
            </a:r>
          </a:p>
          <a:p>
            <a:pPr>
              <a:lnSpc>
                <a:spcPct val="130000"/>
              </a:lnSpc>
            </a:pPr>
            <a:endPar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40" name="Straight Connector 44"/>
          <p:cNvCxnSpPr/>
          <p:nvPr/>
        </p:nvCxnSpPr>
        <p:spPr>
          <a:xfrm flipV="1">
            <a:off x="3305208" y="1974108"/>
            <a:ext cx="0" cy="4305264"/>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grpSp>
        <p:nvGrpSpPr>
          <p:cNvPr id="41" name="Group 48"/>
          <p:cNvGrpSpPr/>
          <p:nvPr/>
        </p:nvGrpSpPr>
        <p:grpSpPr>
          <a:xfrm>
            <a:off x="6189701" y="3883872"/>
            <a:ext cx="184804" cy="184804"/>
            <a:chOff x="6375567" y="1784996"/>
            <a:chExt cx="137392" cy="137392"/>
          </a:xfrm>
          <a:solidFill>
            <a:schemeClr val="bg1"/>
          </a:solidFill>
        </p:grpSpPr>
        <p:sp>
          <p:nvSpPr>
            <p:cNvPr id="42" name="타원 169"/>
            <p:cNvSpPr/>
            <p:nvPr/>
          </p:nvSpPr>
          <p:spPr>
            <a:xfrm>
              <a:off x="6375567" y="1784996"/>
              <a:ext cx="137392" cy="137392"/>
            </a:xfrm>
            <a:prstGeom prst="ellipse">
              <a:avLst/>
            </a:prstGeom>
            <a:grpFill/>
            <a:ln w="31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sp>
          <p:nvSpPr>
            <p:cNvPr id="43" name="타원 169"/>
            <p:cNvSpPr/>
            <p:nvPr/>
          </p:nvSpPr>
          <p:spPr>
            <a:xfrm>
              <a:off x="6409011" y="1818440"/>
              <a:ext cx="70505" cy="70505"/>
            </a:xfrm>
            <a:prstGeom prst="ellipse">
              <a:avLst/>
            </a:prstGeom>
            <a:grpFill/>
            <a:ln w="31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grpSp>
      <p:grpSp>
        <p:nvGrpSpPr>
          <p:cNvPr id="44" name="Group 51"/>
          <p:cNvGrpSpPr/>
          <p:nvPr/>
        </p:nvGrpSpPr>
        <p:grpSpPr>
          <a:xfrm>
            <a:off x="6189701" y="3004828"/>
            <a:ext cx="184804" cy="184804"/>
            <a:chOff x="6375567" y="1784996"/>
            <a:chExt cx="137392" cy="137392"/>
          </a:xfrm>
        </p:grpSpPr>
        <p:sp>
          <p:nvSpPr>
            <p:cNvPr id="45" name="타원 169"/>
            <p:cNvSpPr/>
            <p:nvPr/>
          </p:nvSpPr>
          <p:spPr>
            <a:xfrm>
              <a:off x="6375567" y="1784996"/>
              <a:ext cx="137392" cy="137392"/>
            </a:xfrm>
            <a:prstGeom prst="ellipse">
              <a:avLst/>
            </a:prstGeom>
            <a:solidFill>
              <a:srgbClr val="FFFFFF"/>
            </a:solidFill>
            <a:ln w="3175" cap="flat" cmpd="sng" algn="ctr">
              <a:solidFill>
                <a:schemeClr val="tx2"/>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sp>
          <p:nvSpPr>
            <p:cNvPr id="46" name="타원 169"/>
            <p:cNvSpPr/>
            <p:nvPr/>
          </p:nvSpPr>
          <p:spPr>
            <a:xfrm>
              <a:off x="6409011" y="1818440"/>
              <a:ext cx="70505" cy="70505"/>
            </a:xfrm>
            <a:prstGeom prst="ellipse">
              <a:avLst/>
            </a:prstGeom>
            <a:solidFill>
              <a:schemeClr val="tx2"/>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grpSp>
      <p:grpSp>
        <p:nvGrpSpPr>
          <p:cNvPr id="47" name="Group 54"/>
          <p:cNvGrpSpPr/>
          <p:nvPr/>
        </p:nvGrpSpPr>
        <p:grpSpPr>
          <a:xfrm>
            <a:off x="6189701" y="2125784"/>
            <a:ext cx="184804" cy="184804"/>
            <a:chOff x="6375567" y="1784996"/>
            <a:chExt cx="137392" cy="137392"/>
          </a:xfrm>
        </p:grpSpPr>
        <p:sp>
          <p:nvSpPr>
            <p:cNvPr id="48" name="타원 169"/>
            <p:cNvSpPr/>
            <p:nvPr/>
          </p:nvSpPr>
          <p:spPr>
            <a:xfrm>
              <a:off x="6375567" y="1784996"/>
              <a:ext cx="137392" cy="137392"/>
            </a:xfrm>
            <a:prstGeom prst="ellipse">
              <a:avLst/>
            </a:prstGeom>
            <a:solidFill>
              <a:srgbClr val="FFFFFF"/>
            </a:solidFill>
            <a:ln w="3175" cap="flat" cmpd="sng" algn="ctr">
              <a:solidFill>
                <a:schemeClr val="bg2"/>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sp>
          <p:nvSpPr>
            <p:cNvPr id="49" name="타원 169"/>
            <p:cNvSpPr/>
            <p:nvPr/>
          </p:nvSpPr>
          <p:spPr>
            <a:xfrm>
              <a:off x="6409011" y="1818440"/>
              <a:ext cx="70505" cy="70505"/>
            </a:xfrm>
            <a:prstGeom prst="ellipse">
              <a:avLst/>
            </a:prstGeom>
            <a:solidFill>
              <a:schemeClr val="bg2"/>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grpSp>
      <p:grpSp>
        <p:nvGrpSpPr>
          <p:cNvPr id="50" name="Group 63"/>
          <p:cNvGrpSpPr/>
          <p:nvPr/>
        </p:nvGrpSpPr>
        <p:grpSpPr>
          <a:xfrm>
            <a:off x="6189701" y="4762917"/>
            <a:ext cx="184804" cy="184804"/>
            <a:chOff x="6375567" y="1784996"/>
            <a:chExt cx="137392" cy="137392"/>
          </a:xfrm>
        </p:grpSpPr>
        <p:sp>
          <p:nvSpPr>
            <p:cNvPr id="51" name="타원 169"/>
            <p:cNvSpPr/>
            <p:nvPr/>
          </p:nvSpPr>
          <p:spPr>
            <a:xfrm>
              <a:off x="6375567" y="1784996"/>
              <a:ext cx="137392" cy="137392"/>
            </a:xfrm>
            <a:prstGeom prst="ellipse">
              <a:avLst/>
            </a:prstGeom>
            <a:solidFill>
              <a:srgbClr val="FFFFFF"/>
            </a:solidFill>
            <a:ln w="3175" cap="flat" cmpd="sng" algn="ctr">
              <a:solidFill>
                <a:schemeClr val="accent3"/>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sp>
          <p:nvSpPr>
            <p:cNvPr id="52" name="타원 169"/>
            <p:cNvSpPr/>
            <p:nvPr/>
          </p:nvSpPr>
          <p:spPr>
            <a:xfrm>
              <a:off x="6409011" y="1818440"/>
              <a:ext cx="70505" cy="70505"/>
            </a:xfrm>
            <a:prstGeom prst="ellipse">
              <a:avLst/>
            </a:prstGeom>
            <a:solidFill>
              <a:schemeClr val="accent3"/>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grpSp>
      <p:grpSp>
        <p:nvGrpSpPr>
          <p:cNvPr id="53" name="Group 66"/>
          <p:cNvGrpSpPr/>
          <p:nvPr/>
        </p:nvGrpSpPr>
        <p:grpSpPr>
          <a:xfrm>
            <a:off x="6189701" y="5641962"/>
            <a:ext cx="184804" cy="184804"/>
            <a:chOff x="6375567" y="1784996"/>
            <a:chExt cx="137392" cy="137392"/>
          </a:xfrm>
        </p:grpSpPr>
        <p:sp>
          <p:nvSpPr>
            <p:cNvPr id="54" name="타원 169"/>
            <p:cNvSpPr/>
            <p:nvPr/>
          </p:nvSpPr>
          <p:spPr>
            <a:xfrm>
              <a:off x="6375567" y="1784996"/>
              <a:ext cx="137392" cy="137392"/>
            </a:xfrm>
            <a:prstGeom prst="ellipse">
              <a:avLst/>
            </a:prstGeom>
            <a:solidFill>
              <a:srgbClr val="FFFFFF"/>
            </a:solidFill>
            <a:ln w="3175" cap="flat" cmpd="sng" algn="ctr">
              <a:solidFill>
                <a:schemeClr val="accent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sp>
          <p:nvSpPr>
            <p:cNvPr id="55" name="타원 169"/>
            <p:cNvSpPr/>
            <p:nvPr/>
          </p:nvSpPr>
          <p:spPr>
            <a:xfrm>
              <a:off x="6409011" y="1818440"/>
              <a:ext cx="70505" cy="70505"/>
            </a:xfrm>
            <a:prstGeom prst="ellipse">
              <a:avLst/>
            </a:prstGeom>
            <a:solidFill>
              <a:schemeClr val="accent5"/>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grpSp>
      <p:grpSp>
        <p:nvGrpSpPr>
          <p:cNvPr id="56" name="Group 95"/>
          <p:cNvGrpSpPr/>
          <p:nvPr/>
        </p:nvGrpSpPr>
        <p:grpSpPr>
          <a:xfrm>
            <a:off x="6374505" y="2214944"/>
            <a:ext cx="2268239" cy="457482"/>
            <a:chOff x="4809160" y="1591378"/>
            <a:chExt cx="1686316" cy="340114"/>
          </a:xfrm>
          <a:solidFill>
            <a:schemeClr val="bg1"/>
          </a:solidFill>
        </p:grpSpPr>
        <p:cxnSp>
          <p:nvCxnSpPr>
            <p:cNvPr id="57" name="직선 연결선 250"/>
            <p:cNvCxnSpPr/>
            <p:nvPr/>
          </p:nvCxnSpPr>
          <p:spPr>
            <a:xfrm>
              <a:off x="5627736" y="1931492"/>
              <a:ext cx="867740"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직선 연결선 250"/>
            <p:cNvCxnSpPr/>
            <p:nvPr/>
          </p:nvCxnSpPr>
          <p:spPr>
            <a:xfrm>
              <a:off x="4809160" y="1591378"/>
              <a:ext cx="818576"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9" name="직선 연결선 250"/>
            <p:cNvCxnSpPr/>
            <p:nvPr/>
          </p:nvCxnSpPr>
          <p:spPr>
            <a:xfrm flipV="1">
              <a:off x="5627736" y="1591379"/>
              <a:ext cx="0" cy="340113"/>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60" name="Group 94"/>
          <p:cNvGrpSpPr/>
          <p:nvPr/>
        </p:nvGrpSpPr>
        <p:grpSpPr>
          <a:xfrm>
            <a:off x="6374505" y="3098617"/>
            <a:ext cx="1485838" cy="240032"/>
            <a:chOff x="4809160" y="2248342"/>
            <a:chExt cx="1104642" cy="178451"/>
          </a:xfrm>
          <a:solidFill>
            <a:schemeClr val="bg1"/>
          </a:solidFill>
        </p:grpSpPr>
        <p:cxnSp>
          <p:nvCxnSpPr>
            <p:cNvPr id="61" name="직선 연결선 250"/>
            <p:cNvCxnSpPr/>
            <p:nvPr/>
          </p:nvCxnSpPr>
          <p:spPr>
            <a:xfrm>
              <a:off x="5627736" y="2426792"/>
              <a:ext cx="286066"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2" name="직선 연결선 250"/>
            <p:cNvCxnSpPr/>
            <p:nvPr/>
          </p:nvCxnSpPr>
          <p:spPr>
            <a:xfrm flipV="1">
              <a:off x="5627736" y="2248342"/>
              <a:ext cx="0" cy="178451"/>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3" name="직선 연결선 250"/>
            <p:cNvCxnSpPr/>
            <p:nvPr/>
          </p:nvCxnSpPr>
          <p:spPr>
            <a:xfrm>
              <a:off x="4809160" y="2248342"/>
              <a:ext cx="818576"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64" name="Group 93"/>
          <p:cNvGrpSpPr/>
          <p:nvPr/>
        </p:nvGrpSpPr>
        <p:grpSpPr>
          <a:xfrm>
            <a:off x="6374505" y="4642901"/>
            <a:ext cx="1485838" cy="215001"/>
            <a:chOff x="4809160" y="3396436"/>
            <a:chExt cx="1104642" cy="159842"/>
          </a:xfrm>
          <a:solidFill>
            <a:schemeClr val="bg1"/>
          </a:solidFill>
        </p:grpSpPr>
        <p:cxnSp>
          <p:nvCxnSpPr>
            <p:cNvPr id="65" name="직선 연결선 250"/>
            <p:cNvCxnSpPr/>
            <p:nvPr/>
          </p:nvCxnSpPr>
          <p:spPr>
            <a:xfrm>
              <a:off x="5627736" y="3398342"/>
              <a:ext cx="286066"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직선 연결선 250"/>
            <p:cNvCxnSpPr/>
            <p:nvPr/>
          </p:nvCxnSpPr>
          <p:spPr>
            <a:xfrm flipV="1">
              <a:off x="5627736" y="3396436"/>
              <a:ext cx="0" cy="159842"/>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직선 연결선 250"/>
            <p:cNvCxnSpPr/>
            <p:nvPr/>
          </p:nvCxnSpPr>
          <p:spPr>
            <a:xfrm>
              <a:off x="4809160" y="3556278"/>
              <a:ext cx="818576"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68" name="Group 92"/>
          <p:cNvGrpSpPr/>
          <p:nvPr/>
        </p:nvGrpSpPr>
        <p:grpSpPr>
          <a:xfrm>
            <a:off x="6374505" y="5311686"/>
            <a:ext cx="2268239" cy="431725"/>
            <a:chOff x="4809160" y="3893642"/>
            <a:chExt cx="1686316" cy="320965"/>
          </a:xfrm>
          <a:solidFill>
            <a:schemeClr val="bg1"/>
          </a:solidFill>
        </p:grpSpPr>
        <p:cxnSp>
          <p:nvCxnSpPr>
            <p:cNvPr id="69" name="직선 연결선 250"/>
            <p:cNvCxnSpPr/>
            <p:nvPr/>
          </p:nvCxnSpPr>
          <p:spPr>
            <a:xfrm>
              <a:off x="5627736" y="3893642"/>
              <a:ext cx="867740"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0" name="직선 연결선 250"/>
            <p:cNvCxnSpPr/>
            <p:nvPr/>
          </p:nvCxnSpPr>
          <p:spPr>
            <a:xfrm flipV="1">
              <a:off x="5627736" y="3893643"/>
              <a:ext cx="0" cy="320964"/>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직선 연결선 250"/>
            <p:cNvCxnSpPr/>
            <p:nvPr/>
          </p:nvCxnSpPr>
          <p:spPr>
            <a:xfrm>
              <a:off x="4809160" y="4214607"/>
              <a:ext cx="818576"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62380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5" name="Rounded Rectangle 4"/>
          <p:cNvSpPr/>
          <p:nvPr/>
        </p:nvSpPr>
        <p:spPr>
          <a:xfrm>
            <a:off x="3410198" y="1599996"/>
            <a:ext cx="1903282" cy="1903282"/>
          </a:xfrm>
          <a:prstGeom prst="roundRect">
            <a:avLst>
              <a:gd name="adj" fmla="val 50000"/>
            </a:avLst>
          </a:prstGeom>
          <a:solidFill>
            <a:schemeClr val="bg1">
              <a:alpha val="3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TextBox 5"/>
          <p:cNvSpPr txBox="1"/>
          <p:nvPr/>
        </p:nvSpPr>
        <p:spPr>
          <a:xfrm>
            <a:off x="3567194" y="2341966"/>
            <a:ext cx="1585041" cy="307777"/>
          </a:xfrm>
          <a:prstGeom prst="rect">
            <a:avLst/>
          </a:prstGeom>
          <a:noFill/>
        </p:spPr>
        <p:txBody>
          <a:bodyPr wrap="square" rtlCol="0">
            <a:spAutoFit/>
          </a:bodyPr>
          <a:lstStyle/>
          <a:p>
            <a:pPr lvl="0" algn="ctr"/>
            <a:r>
              <a:rPr lang="en-US" altLang="ko-KR" sz="1400" b="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a:t>
            </a:r>
            <a:endParaRPr lang="ko-KR" altLang="en-US" sz="1400" b="1" dirty="0">
              <a:solidFill>
                <a:schemeClr val="bg1"/>
              </a:solidFill>
              <a:latin typeface="Open Sans Light" panose="020B0306030504020204" pitchFamily="34" charset="0"/>
              <a:cs typeface="Open Sans Light" panose="020B0306030504020204" pitchFamily="34" charset="0"/>
            </a:endParaRPr>
          </a:p>
        </p:txBody>
      </p:sp>
      <p:sp>
        <p:nvSpPr>
          <p:cNvPr id="7" name="Rounded Rectangle 6"/>
          <p:cNvSpPr/>
          <p:nvPr/>
        </p:nvSpPr>
        <p:spPr>
          <a:xfrm>
            <a:off x="7954732" y="2670835"/>
            <a:ext cx="1903282" cy="1903282"/>
          </a:xfrm>
          <a:prstGeom prst="roundRect">
            <a:avLst>
              <a:gd name="adj" fmla="val 50000"/>
            </a:avLst>
          </a:prstGeom>
          <a:blipFill rotWithShape="1">
            <a:blip r:embed="rId2"/>
            <a:srcRect/>
            <a:stretch>
              <a:fillRect l="-23114" t="-60" r="-23114" b="-60"/>
            </a:stretch>
          </a:bli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 name="Rounded Rectangle 7"/>
          <p:cNvSpPr/>
          <p:nvPr/>
        </p:nvSpPr>
        <p:spPr>
          <a:xfrm>
            <a:off x="2171259" y="2763913"/>
            <a:ext cx="1903282" cy="1903282"/>
          </a:xfrm>
          <a:prstGeom prst="roundRect">
            <a:avLst>
              <a:gd name="adj" fmla="val 50000"/>
            </a:avLst>
          </a:prstGeom>
          <a:blipFill rotWithShape="1">
            <a:blip r:embed="rId3"/>
            <a:srcRect/>
            <a:stretch>
              <a:fillRect l="-23114" t="-60" r="-23114" b="-60"/>
            </a:stretch>
          </a:bli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Rounded Rectangle 9"/>
          <p:cNvSpPr/>
          <p:nvPr/>
        </p:nvSpPr>
        <p:spPr>
          <a:xfrm>
            <a:off x="563335" y="1800235"/>
            <a:ext cx="2341915" cy="2341915"/>
          </a:xfrm>
          <a:prstGeom prst="roundRect">
            <a:avLst>
              <a:gd name="adj" fmla="val 50000"/>
            </a:avLst>
          </a:prstGeom>
          <a:solidFill>
            <a:schemeClr val="bg1">
              <a:alpha val="3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TextBox 10"/>
          <p:cNvSpPr txBox="1"/>
          <p:nvPr/>
        </p:nvSpPr>
        <p:spPr>
          <a:xfrm>
            <a:off x="954266" y="2320345"/>
            <a:ext cx="1585041" cy="307777"/>
          </a:xfrm>
          <a:prstGeom prst="rect">
            <a:avLst/>
          </a:prstGeom>
          <a:noFill/>
        </p:spPr>
        <p:txBody>
          <a:bodyPr wrap="square" rtlCol="0">
            <a:spAutoFit/>
          </a:bodyPr>
          <a:lstStyle/>
          <a:p>
            <a:pPr lvl="0" algn="ctr"/>
            <a:r>
              <a:rPr lang="en-US" altLang="ko-KR" sz="1400" b="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a:t>
            </a:r>
            <a:endParaRPr lang="ko-KR" altLang="en-US" sz="1400" b="1" dirty="0">
              <a:solidFill>
                <a:schemeClr val="bg1"/>
              </a:solidFill>
              <a:latin typeface="Open Sans Light" panose="020B0306030504020204" pitchFamily="34" charset="0"/>
              <a:cs typeface="Open Sans Light" panose="020B0306030504020204" pitchFamily="34" charset="0"/>
            </a:endParaRPr>
          </a:p>
        </p:txBody>
      </p:sp>
      <p:sp>
        <p:nvSpPr>
          <p:cNvPr id="12" name="텍스트 개체 틀 2"/>
          <p:cNvSpPr txBox="1">
            <a:spLocks/>
          </p:cNvSpPr>
          <p:nvPr/>
        </p:nvSpPr>
        <p:spPr>
          <a:xfrm>
            <a:off x="788564" y="2640508"/>
            <a:ext cx="1916446" cy="1042180"/>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t>
            </a:r>
            <a:r>
              <a:rPr lang="en-US" altLang="ko-KR"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Curabitur </a:t>
            </a:r>
            <a:r>
              <a:rPr lang="en-US" altLang="ko-KR"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elementum posuere pretium. </a:t>
            </a:r>
          </a:p>
        </p:txBody>
      </p:sp>
      <p:sp>
        <p:nvSpPr>
          <p:cNvPr id="14" name="Rounded Rectangle 13"/>
          <p:cNvSpPr/>
          <p:nvPr/>
        </p:nvSpPr>
        <p:spPr>
          <a:xfrm>
            <a:off x="4898925" y="2052710"/>
            <a:ext cx="2341915" cy="2341915"/>
          </a:xfrm>
          <a:prstGeom prst="roundRect">
            <a:avLst>
              <a:gd name="adj" fmla="val 50000"/>
            </a:avLst>
          </a:prstGeom>
          <a:solidFill>
            <a:schemeClr val="bg1">
              <a:alpha val="3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TextBox 15"/>
          <p:cNvSpPr txBox="1"/>
          <p:nvPr/>
        </p:nvSpPr>
        <p:spPr>
          <a:xfrm>
            <a:off x="5244766" y="2595126"/>
            <a:ext cx="1585041" cy="307777"/>
          </a:xfrm>
          <a:prstGeom prst="rect">
            <a:avLst/>
          </a:prstGeom>
          <a:noFill/>
        </p:spPr>
        <p:txBody>
          <a:bodyPr wrap="square" rtlCol="0">
            <a:spAutoFit/>
          </a:bodyPr>
          <a:lstStyle/>
          <a:p>
            <a:pPr lvl="0" algn="ctr"/>
            <a:r>
              <a:rPr lang="en-US" altLang="ko-KR" sz="1400" b="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a:t>
            </a:r>
            <a:endParaRPr lang="ko-KR" altLang="en-US" sz="1400" b="1" dirty="0">
              <a:solidFill>
                <a:schemeClr val="bg1"/>
              </a:solidFill>
              <a:latin typeface="Open Sans Light" panose="020B0306030504020204" pitchFamily="34" charset="0"/>
              <a:cs typeface="Open Sans Light" panose="020B0306030504020204" pitchFamily="34" charset="0"/>
            </a:endParaRPr>
          </a:p>
        </p:txBody>
      </p:sp>
      <p:sp>
        <p:nvSpPr>
          <p:cNvPr id="16" name="텍스트 개체 틀 2"/>
          <p:cNvSpPr txBox="1">
            <a:spLocks/>
          </p:cNvSpPr>
          <p:nvPr/>
        </p:nvSpPr>
        <p:spPr>
          <a:xfrm>
            <a:off x="5079064" y="2915289"/>
            <a:ext cx="1916446" cy="1042180"/>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t>
            </a:r>
            <a:r>
              <a:rPr lang="en-US" altLang="ko-KR"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Curabitur </a:t>
            </a:r>
            <a:r>
              <a:rPr lang="en-US" altLang="ko-KR"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elementum posuere pretium. </a:t>
            </a:r>
          </a:p>
        </p:txBody>
      </p:sp>
      <p:sp>
        <p:nvSpPr>
          <p:cNvPr id="18" name="Rounded Rectangle 18"/>
          <p:cNvSpPr/>
          <p:nvPr/>
        </p:nvSpPr>
        <p:spPr>
          <a:xfrm>
            <a:off x="9330281" y="1530348"/>
            <a:ext cx="2185207" cy="2185207"/>
          </a:xfrm>
          <a:prstGeom prst="roundRect">
            <a:avLst>
              <a:gd name="adj" fmla="val 50000"/>
            </a:avLst>
          </a:prstGeom>
          <a:solidFill>
            <a:schemeClr val="bg1">
              <a:alpha val="3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9" name="TextBox 19"/>
          <p:cNvSpPr txBox="1"/>
          <p:nvPr/>
        </p:nvSpPr>
        <p:spPr>
          <a:xfrm>
            <a:off x="9632592" y="1910039"/>
            <a:ext cx="1585041" cy="307777"/>
          </a:xfrm>
          <a:prstGeom prst="rect">
            <a:avLst/>
          </a:prstGeom>
          <a:noFill/>
        </p:spPr>
        <p:txBody>
          <a:bodyPr wrap="square" rtlCol="0">
            <a:spAutoFit/>
          </a:bodyPr>
          <a:lstStyle/>
          <a:p>
            <a:pPr lvl="0" algn="ctr"/>
            <a:r>
              <a:rPr lang="en-US" altLang="ko-KR" sz="1400" b="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a:t>
            </a:r>
            <a:endParaRPr lang="ko-KR" altLang="en-US" sz="1400" b="1" dirty="0">
              <a:solidFill>
                <a:schemeClr val="bg1"/>
              </a:solidFill>
              <a:latin typeface="Open Sans Light" panose="020B0306030504020204" pitchFamily="34" charset="0"/>
              <a:cs typeface="Open Sans Light" panose="020B0306030504020204" pitchFamily="34" charset="0"/>
            </a:endParaRPr>
          </a:p>
        </p:txBody>
      </p:sp>
      <p:sp>
        <p:nvSpPr>
          <p:cNvPr id="20" name="텍스트 개체 틀 2"/>
          <p:cNvSpPr txBox="1">
            <a:spLocks/>
          </p:cNvSpPr>
          <p:nvPr/>
        </p:nvSpPr>
        <p:spPr>
          <a:xfrm>
            <a:off x="9466890" y="2230202"/>
            <a:ext cx="1916446" cy="1042180"/>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t>
            </a:r>
            <a:r>
              <a:rPr lang="en-US" altLang="ko-KR"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Curabitur </a:t>
            </a:r>
            <a:r>
              <a:rPr lang="en-US" altLang="ko-KR"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elementum posuere pretium. </a:t>
            </a:r>
          </a:p>
        </p:txBody>
      </p:sp>
      <p:sp>
        <p:nvSpPr>
          <p:cNvPr id="22" name="Rounded Rectangle 22"/>
          <p:cNvSpPr/>
          <p:nvPr/>
        </p:nvSpPr>
        <p:spPr>
          <a:xfrm>
            <a:off x="6605302" y="1530348"/>
            <a:ext cx="1903281" cy="1903282"/>
          </a:xfrm>
          <a:prstGeom prst="roundRect">
            <a:avLst>
              <a:gd name="adj" fmla="val 50000"/>
            </a:avLst>
          </a:prstGeom>
          <a:solidFill>
            <a:schemeClr val="bg1">
              <a:alpha val="3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3" name="TextBox 23"/>
          <p:cNvSpPr txBox="1"/>
          <p:nvPr/>
        </p:nvSpPr>
        <p:spPr>
          <a:xfrm>
            <a:off x="6762298" y="1800236"/>
            <a:ext cx="1585041" cy="307777"/>
          </a:xfrm>
          <a:prstGeom prst="rect">
            <a:avLst/>
          </a:prstGeom>
          <a:noFill/>
        </p:spPr>
        <p:txBody>
          <a:bodyPr wrap="square" rtlCol="0">
            <a:spAutoFit/>
          </a:bodyPr>
          <a:lstStyle/>
          <a:p>
            <a:pPr lvl="0" algn="ctr"/>
            <a:r>
              <a:rPr lang="en-US" altLang="ko-KR" sz="1400" b="1"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a:t>
            </a:r>
            <a:endParaRPr lang="ko-KR" altLang="en-US" sz="1400" b="1" dirty="0">
              <a:solidFill>
                <a:schemeClr val="bg1"/>
              </a:solidFill>
              <a:latin typeface="Open Sans Light" panose="020B0306030504020204" pitchFamily="34" charset="0"/>
              <a:cs typeface="Open Sans Light" panose="020B0306030504020204" pitchFamily="34" charset="0"/>
            </a:endParaRPr>
          </a:p>
        </p:txBody>
      </p:sp>
      <p:sp>
        <p:nvSpPr>
          <p:cNvPr id="24" name="텍스트 개체 틀 2"/>
          <p:cNvSpPr txBox="1">
            <a:spLocks/>
          </p:cNvSpPr>
          <p:nvPr/>
        </p:nvSpPr>
        <p:spPr>
          <a:xfrm>
            <a:off x="6596596" y="2120398"/>
            <a:ext cx="1916446" cy="1042180"/>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a:t>
            </a:r>
            <a:r>
              <a:rPr lang="en-US" altLang="ko-KR"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Curabitur </a:t>
            </a:r>
            <a:r>
              <a:rPr lang="en-US" altLang="ko-KR"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elementum posuere pretium. </a:t>
            </a:r>
          </a:p>
        </p:txBody>
      </p:sp>
      <p:grpSp>
        <p:nvGrpSpPr>
          <p:cNvPr id="25" name="Group 25"/>
          <p:cNvGrpSpPr/>
          <p:nvPr/>
        </p:nvGrpSpPr>
        <p:grpSpPr>
          <a:xfrm>
            <a:off x="1584030" y="3961997"/>
            <a:ext cx="8928487" cy="1161260"/>
            <a:chOff x="1284226" y="2941999"/>
            <a:chExt cx="6512275" cy="847002"/>
          </a:xfrm>
        </p:grpSpPr>
        <p:sp>
          <p:nvSpPr>
            <p:cNvPr id="26" name="Oval 26"/>
            <p:cNvSpPr/>
            <p:nvPr/>
          </p:nvSpPr>
          <p:spPr>
            <a:xfrm>
              <a:off x="1284226" y="3257550"/>
              <a:ext cx="129265" cy="131401"/>
            </a:xfrm>
            <a:prstGeom prst="ellipse">
              <a:avLst/>
            </a:prstGeom>
            <a:solidFill>
              <a:srgbClr val="14C7B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7" name="Oval 27"/>
            <p:cNvSpPr/>
            <p:nvPr/>
          </p:nvSpPr>
          <p:spPr>
            <a:xfrm>
              <a:off x="2331976" y="3657600"/>
              <a:ext cx="129265" cy="131401"/>
            </a:xfrm>
            <a:prstGeom prst="ellipse">
              <a:avLst/>
            </a:prstGeom>
            <a:solidFill>
              <a:srgbClr val="14C7B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8" name="Oval 28"/>
            <p:cNvSpPr/>
            <p:nvPr/>
          </p:nvSpPr>
          <p:spPr>
            <a:xfrm>
              <a:off x="3246376" y="3073400"/>
              <a:ext cx="129265" cy="131401"/>
            </a:xfrm>
            <a:prstGeom prst="ellipse">
              <a:avLst/>
            </a:prstGeom>
            <a:solidFill>
              <a:srgbClr val="14C7B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Oval 29"/>
            <p:cNvSpPr/>
            <p:nvPr/>
          </p:nvSpPr>
          <p:spPr>
            <a:xfrm>
              <a:off x="4490976" y="3526199"/>
              <a:ext cx="129265" cy="131401"/>
            </a:xfrm>
            <a:prstGeom prst="ellipse">
              <a:avLst/>
            </a:prstGeom>
            <a:solidFill>
              <a:srgbClr val="14C7B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0" name="Oval 30"/>
            <p:cNvSpPr/>
            <p:nvPr/>
          </p:nvSpPr>
          <p:spPr>
            <a:xfrm>
              <a:off x="5576826" y="2941999"/>
              <a:ext cx="129265" cy="131401"/>
            </a:xfrm>
            <a:prstGeom prst="ellipse">
              <a:avLst/>
            </a:prstGeom>
            <a:solidFill>
              <a:srgbClr val="14C7B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1" name="Oval 31"/>
            <p:cNvSpPr/>
            <p:nvPr/>
          </p:nvSpPr>
          <p:spPr>
            <a:xfrm>
              <a:off x="6561076" y="3657600"/>
              <a:ext cx="129265" cy="131401"/>
            </a:xfrm>
            <a:prstGeom prst="ellipse">
              <a:avLst/>
            </a:prstGeom>
            <a:solidFill>
              <a:srgbClr val="14C7B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2" name="Oval 32"/>
            <p:cNvSpPr/>
            <p:nvPr/>
          </p:nvSpPr>
          <p:spPr>
            <a:xfrm>
              <a:off x="7667236" y="3007699"/>
              <a:ext cx="129265" cy="131401"/>
            </a:xfrm>
            <a:prstGeom prst="ellipse">
              <a:avLst/>
            </a:prstGeom>
            <a:solidFill>
              <a:srgbClr val="14C7B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33" name="Straight Connector 33"/>
            <p:cNvCxnSpPr>
              <a:stCxn id="26" idx="6"/>
              <a:endCxn id="27" idx="2"/>
            </p:cNvCxnSpPr>
            <p:nvPr/>
          </p:nvCxnSpPr>
          <p:spPr>
            <a:xfrm>
              <a:off x="1413491" y="3323251"/>
              <a:ext cx="918485" cy="400050"/>
            </a:xfrm>
            <a:prstGeom prst="line">
              <a:avLst/>
            </a:prstGeom>
            <a:ln>
              <a:solidFill>
                <a:schemeClr val="bg1">
                  <a:lumMod val="85000"/>
                </a:schemeClr>
              </a:solidFill>
              <a:prstDash val="sysDash"/>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34" name="Straight Connector 34"/>
            <p:cNvCxnSpPr>
              <a:stCxn id="27" idx="6"/>
              <a:endCxn id="28" idx="2"/>
            </p:cNvCxnSpPr>
            <p:nvPr/>
          </p:nvCxnSpPr>
          <p:spPr>
            <a:xfrm flipV="1">
              <a:off x="2461241" y="3139101"/>
              <a:ext cx="785135" cy="584200"/>
            </a:xfrm>
            <a:prstGeom prst="line">
              <a:avLst/>
            </a:prstGeom>
            <a:ln>
              <a:solidFill>
                <a:schemeClr val="bg1">
                  <a:lumMod val="85000"/>
                </a:schemeClr>
              </a:solidFill>
              <a:prstDash val="sysDash"/>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35" name="Straight Connector 35"/>
            <p:cNvCxnSpPr>
              <a:stCxn id="28" idx="6"/>
              <a:endCxn id="29" idx="2"/>
            </p:cNvCxnSpPr>
            <p:nvPr/>
          </p:nvCxnSpPr>
          <p:spPr>
            <a:xfrm>
              <a:off x="3375641" y="3139101"/>
              <a:ext cx="1115335" cy="452799"/>
            </a:xfrm>
            <a:prstGeom prst="line">
              <a:avLst/>
            </a:prstGeom>
            <a:ln>
              <a:solidFill>
                <a:schemeClr val="bg1">
                  <a:lumMod val="85000"/>
                </a:schemeClr>
              </a:solidFill>
              <a:prstDash val="sysDash"/>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36" name="Straight Connector 36"/>
            <p:cNvCxnSpPr>
              <a:stCxn id="29" idx="6"/>
              <a:endCxn id="30" idx="2"/>
            </p:cNvCxnSpPr>
            <p:nvPr/>
          </p:nvCxnSpPr>
          <p:spPr>
            <a:xfrm flipV="1">
              <a:off x="4620241" y="3007700"/>
              <a:ext cx="956585" cy="584200"/>
            </a:xfrm>
            <a:prstGeom prst="line">
              <a:avLst/>
            </a:prstGeom>
            <a:ln>
              <a:solidFill>
                <a:schemeClr val="bg1">
                  <a:lumMod val="85000"/>
                </a:schemeClr>
              </a:solidFill>
              <a:prstDash val="sysDash"/>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37" name="Straight Connector 37"/>
            <p:cNvCxnSpPr>
              <a:stCxn id="30" idx="6"/>
              <a:endCxn id="31" idx="2"/>
            </p:cNvCxnSpPr>
            <p:nvPr/>
          </p:nvCxnSpPr>
          <p:spPr>
            <a:xfrm>
              <a:off x="5706091" y="3007700"/>
              <a:ext cx="854985" cy="715601"/>
            </a:xfrm>
            <a:prstGeom prst="line">
              <a:avLst/>
            </a:prstGeom>
            <a:ln>
              <a:solidFill>
                <a:schemeClr val="bg1">
                  <a:lumMod val="85000"/>
                </a:schemeClr>
              </a:solidFill>
              <a:prstDash val="sysDash"/>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38" name="Straight Connector 38"/>
            <p:cNvCxnSpPr>
              <a:stCxn id="31" idx="6"/>
              <a:endCxn id="32" idx="2"/>
            </p:cNvCxnSpPr>
            <p:nvPr/>
          </p:nvCxnSpPr>
          <p:spPr>
            <a:xfrm flipV="1">
              <a:off x="6690341" y="3073400"/>
              <a:ext cx="976895" cy="649901"/>
            </a:xfrm>
            <a:prstGeom prst="line">
              <a:avLst/>
            </a:prstGeom>
            <a:ln>
              <a:solidFill>
                <a:schemeClr val="bg1">
                  <a:lumMod val="85000"/>
                </a:schemeClr>
              </a:solidFill>
              <a:prstDash val="sysDash"/>
              <a:headEnd type="none" w="sm" len="sm"/>
              <a:tailEnd type="triangle" w="sm" len="sm"/>
            </a:ln>
          </p:spPr>
          <p:style>
            <a:lnRef idx="1">
              <a:schemeClr val="dk1"/>
            </a:lnRef>
            <a:fillRef idx="0">
              <a:schemeClr val="dk1"/>
            </a:fillRef>
            <a:effectRef idx="0">
              <a:schemeClr val="dk1"/>
            </a:effectRef>
            <a:fontRef idx="minor">
              <a:schemeClr val="tx1"/>
            </a:fontRef>
          </p:style>
        </p:cxnSp>
      </p:grpSp>
      <p:sp>
        <p:nvSpPr>
          <p:cNvPr id="39" name="TextBox 39"/>
          <p:cNvSpPr txBox="1"/>
          <p:nvPr/>
        </p:nvSpPr>
        <p:spPr>
          <a:xfrm>
            <a:off x="1192382" y="4581501"/>
            <a:ext cx="961465" cy="466073"/>
          </a:xfrm>
          <a:prstGeom prst="rect">
            <a:avLst/>
          </a:prstGeom>
          <a:noFill/>
        </p:spPr>
        <p:txBody>
          <a:bodyPr wrap="square" lIns="0" tIns="0" rIns="0" bIns="0" rtlCol="0" anchor="ctr">
            <a:noAutofit/>
          </a:bodyPr>
          <a:lstStyle/>
          <a:p>
            <a:pPr lvl="0" algn="ctr"/>
            <a:r>
              <a:rPr lang="en-US" altLang="ko-KR" sz="2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2008</a:t>
            </a:r>
            <a:endParaRPr lang="nb-NO" altLang="ko-KR" sz="24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0" name="TextBox 40"/>
          <p:cNvSpPr txBox="1"/>
          <p:nvPr/>
        </p:nvSpPr>
        <p:spPr>
          <a:xfrm>
            <a:off x="2620454" y="5123257"/>
            <a:ext cx="961465" cy="466073"/>
          </a:xfrm>
          <a:prstGeom prst="rect">
            <a:avLst/>
          </a:prstGeom>
          <a:noFill/>
        </p:spPr>
        <p:txBody>
          <a:bodyPr wrap="square" lIns="0" tIns="0" rIns="0" bIns="0" rtlCol="0" anchor="ctr">
            <a:noAutofit/>
          </a:bodyPr>
          <a:lstStyle/>
          <a:p>
            <a:pPr lvl="0" algn="ctr"/>
            <a:r>
              <a:rPr lang="en-US" altLang="ko-KR" sz="2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2009</a:t>
            </a:r>
            <a:endParaRPr lang="nb-NO" altLang="ko-KR" sz="24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1" name="TextBox 41"/>
          <p:cNvSpPr txBox="1"/>
          <p:nvPr/>
        </p:nvSpPr>
        <p:spPr>
          <a:xfrm>
            <a:off x="3891531" y="4329686"/>
            <a:ext cx="961465" cy="466073"/>
          </a:xfrm>
          <a:prstGeom prst="rect">
            <a:avLst/>
          </a:prstGeom>
          <a:noFill/>
        </p:spPr>
        <p:txBody>
          <a:bodyPr wrap="square" lIns="0" tIns="0" rIns="0" bIns="0" rtlCol="0" anchor="ctr">
            <a:noAutofit/>
          </a:bodyPr>
          <a:lstStyle/>
          <a:p>
            <a:pPr lvl="0" algn="ctr"/>
            <a:r>
              <a:rPr lang="en-US" altLang="ko-KR" sz="2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2010</a:t>
            </a:r>
            <a:endParaRPr lang="nb-NO" altLang="ko-KR" sz="24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2" name="TextBox 42"/>
          <p:cNvSpPr txBox="1"/>
          <p:nvPr/>
        </p:nvSpPr>
        <p:spPr>
          <a:xfrm>
            <a:off x="5597907" y="4943103"/>
            <a:ext cx="961465" cy="466073"/>
          </a:xfrm>
          <a:prstGeom prst="rect">
            <a:avLst/>
          </a:prstGeom>
          <a:noFill/>
        </p:spPr>
        <p:txBody>
          <a:bodyPr wrap="square" lIns="0" tIns="0" rIns="0" bIns="0" rtlCol="0" anchor="ctr">
            <a:noAutofit/>
          </a:bodyPr>
          <a:lstStyle/>
          <a:p>
            <a:pPr lvl="0" algn="ctr"/>
            <a:r>
              <a:rPr lang="en-US" altLang="ko-KR" sz="2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2011</a:t>
            </a:r>
            <a:endParaRPr lang="nb-NO" altLang="ko-KR" sz="24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3" name="TextBox 43"/>
          <p:cNvSpPr txBox="1"/>
          <p:nvPr/>
        </p:nvSpPr>
        <p:spPr>
          <a:xfrm>
            <a:off x="7077928" y="4142151"/>
            <a:ext cx="961465" cy="466073"/>
          </a:xfrm>
          <a:prstGeom prst="rect">
            <a:avLst/>
          </a:prstGeom>
          <a:noFill/>
        </p:spPr>
        <p:txBody>
          <a:bodyPr wrap="square" lIns="0" tIns="0" rIns="0" bIns="0" rtlCol="0" anchor="ctr">
            <a:noAutofit/>
          </a:bodyPr>
          <a:lstStyle/>
          <a:p>
            <a:pPr lvl="0" algn="ctr"/>
            <a:r>
              <a:rPr lang="en-US" altLang="ko-KR" sz="2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2012</a:t>
            </a:r>
            <a:endParaRPr lang="nb-NO" altLang="ko-KR" sz="24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4" name="TextBox 44"/>
          <p:cNvSpPr txBox="1"/>
          <p:nvPr/>
        </p:nvSpPr>
        <p:spPr>
          <a:xfrm>
            <a:off x="8427359" y="5123257"/>
            <a:ext cx="961465" cy="466073"/>
          </a:xfrm>
          <a:prstGeom prst="rect">
            <a:avLst/>
          </a:prstGeom>
          <a:noFill/>
        </p:spPr>
        <p:txBody>
          <a:bodyPr wrap="square" lIns="0" tIns="0" rIns="0" bIns="0" rtlCol="0" anchor="ctr">
            <a:noAutofit/>
          </a:bodyPr>
          <a:lstStyle/>
          <a:p>
            <a:pPr lvl="0" algn="ctr"/>
            <a:r>
              <a:rPr lang="en-US" altLang="ko-KR" sz="2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2013</a:t>
            </a:r>
            <a:endParaRPr lang="nb-NO" altLang="ko-KR" sz="24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5" name="TextBox 45"/>
          <p:cNvSpPr txBox="1"/>
          <p:nvPr/>
        </p:nvSpPr>
        <p:spPr>
          <a:xfrm>
            <a:off x="9950909" y="4232227"/>
            <a:ext cx="961465" cy="466073"/>
          </a:xfrm>
          <a:prstGeom prst="rect">
            <a:avLst/>
          </a:prstGeom>
          <a:noFill/>
        </p:spPr>
        <p:txBody>
          <a:bodyPr wrap="square" lIns="0" tIns="0" rIns="0" bIns="0" rtlCol="0" anchor="ctr">
            <a:noAutofit/>
          </a:bodyPr>
          <a:lstStyle/>
          <a:p>
            <a:pPr lvl="0" algn="ctr"/>
            <a:r>
              <a:rPr lang="en-US" altLang="ko-KR" sz="2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2014</a:t>
            </a:r>
            <a:endParaRPr lang="nb-NO" altLang="ko-KR" sz="24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6" name="Text Placeholder 8"/>
          <p:cNvSpPr txBox="1">
            <a:spLocks/>
          </p:cNvSpPr>
          <p:nvPr/>
        </p:nvSpPr>
        <p:spPr>
          <a:xfrm>
            <a:off x="197683" y="5691575"/>
            <a:ext cx="11796635" cy="899951"/>
          </a:xfrm>
          <a:prstGeom prst="rect">
            <a:avLst/>
          </a:prstGeom>
        </p:spPr>
        <p:txBody>
          <a:bodyPr vert="horz" numCol="1" spcCol="274320"/>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a:t>
            </a:r>
            <a:endPar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47" name="Straight Connector 51"/>
          <p:cNvCxnSpPr/>
          <p:nvPr/>
        </p:nvCxnSpPr>
        <p:spPr>
          <a:xfrm flipH="1">
            <a:off x="350810" y="5630633"/>
            <a:ext cx="11512918" cy="0"/>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903245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318135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3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PART FOUR</a:t>
            </a:r>
            <a:endParaRPr lang="zh-CN" altLang="en-US" sz="13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等腰三角形 4"/>
          <p:cNvSpPr/>
          <p:nvPr/>
        </p:nvSpPr>
        <p:spPr>
          <a:xfrm flipV="1">
            <a:off x="5562600" y="3181350"/>
            <a:ext cx="1066800" cy="919655"/>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文本框 5"/>
          <p:cNvSpPr txBox="1"/>
          <p:nvPr/>
        </p:nvSpPr>
        <p:spPr>
          <a:xfrm>
            <a:off x="2890732" y="4649373"/>
            <a:ext cx="6410537" cy="584775"/>
          </a:xfrm>
          <a:prstGeom prst="rect">
            <a:avLst/>
          </a:prstGeom>
          <a:noFill/>
          <a:ln>
            <a:solidFill>
              <a:srgbClr val="14C7BE"/>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Tree>
    <p:extLst>
      <p:ext uri="{BB962C8B-B14F-4D97-AF65-F5344CB8AC3E}">
        <p14:creationId xmlns:p14="http://schemas.microsoft.com/office/powerpoint/2010/main" val="1566040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4" name="Freeform 114"/>
          <p:cNvSpPr>
            <a:spLocks noChangeAspect="1"/>
          </p:cNvSpPr>
          <p:nvPr/>
        </p:nvSpPr>
        <p:spPr bwMode="gray">
          <a:xfrm>
            <a:off x="5083574" y="1314451"/>
            <a:ext cx="6757301" cy="5156600"/>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chemeClr val="bg1">
              <a:alpha val="35000"/>
            </a:schemeClr>
          </a:solidFill>
          <a:ln w="6350" cap="flat" cmpd="sng">
            <a:noFill/>
            <a:prstDash val="solid"/>
            <a:round/>
            <a:headEnd type="none" w="med" len="med"/>
            <a:tailEnd type="none" w="med" len="med"/>
          </a:ln>
          <a:effectLst/>
        </p:spPr>
        <p:txBody>
          <a:bodyPr/>
          <a:lstStyle/>
          <a:p>
            <a:pPr fontAlgn="auto">
              <a:spcBef>
                <a:spcPts val="0"/>
              </a:spcBef>
              <a:spcAft>
                <a:spcPts val="0"/>
              </a:spcAft>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5" name="Group 4"/>
          <p:cNvGrpSpPr/>
          <p:nvPr/>
        </p:nvGrpSpPr>
        <p:grpSpPr>
          <a:xfrm>
            <a:off x="5916905" y="2578692"/>
            <a:ext cx="4925769" cy="2843906"/>
            <a:chOff x="4681799" y="1811024"/>
            <a:chExt cx="3539000" cy="2043251"/>
          </a:xfrm>
        </p:grpSpPr>
        <p:sp>
          <p:nvSpPr>
            <p:cNvPr id="6" name="Teardrop 5"/>
            <p:cNvSpPr/>
            <p:nvPr/>
          </p:nvSpPr>
          <p:spPr>
            <a:xfrm rot="2700000" flipV="1">
              <a:off x="4681799" y="1811024"/>
              <a:ext cx="346014" cy="346014"/>
            </a:xfrm>
            <a:prstGeom prst="teardrop">
              <a:avLst>
                <a:gd name="adj" fmla="val 103995"/>
              </a:avLst>
            </a:prstGeom>
            <a:solidFill>
              <a:srgbClr val="14C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 name="Teardrop 6"/>
            <p:cNvSpPr/>
            <p:nvPr/>
          </p:nvSpPr>
          <p:spPr>
            <a:xfrm rot="2700000" flipV="1">
              <a:off x="5862629" y="2246133"/>
              <a:ext cx="346014" cy="346014"/>
            </a:xfrm>
            <a:prstGeom prst="teardrop">
              <a:avLst>
                <a:gd name="adj" fmla="val 103995"/>
              </a:avLst>
            </a:prstGeom>
            <a:solidFill>
              <a:srgbClr val="14C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 name="Teardrop 7"/>
            <p:cNvSpPr/>
            <p:nvPr/>
          </p:nvSpPr>
          <p:spPr>
            <a:xfrm rot="2700000" flipV="1">
              <a:off x="6351967" y="3426824"/>
              <a:ext cx="346014" cy="346014"/>
            </a:xfrm>
            <a:prstGeom prst="teardrop">
              <a:avLst>
                <a:gd name="adj" fmla="val 103995"/>
              </a:avLst>
            </a:prstGeom>
            <a:solidFill>
              <a:srgbClr val="14C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 name="Teardrop 8"/>
            <p:cNvSpPr/>
            <p:nvPr/>
          </p:nvSpPr>
          <p:spPr>
            <a:xfrm rot="2700000" flipV="1">
              <a:off x="7561332" y="3221263"/>
              <a:ext cx="346014" cy="346014"/>
            </a:xfrm>
            <a:prstGeom prst="teardrop">
              <a:avLst>
                <a:gd name="adj" fmla="val 103995"/>
              </a:avLst>
            </a:prstGeom>
            <a:solidFill>
              <a:srgbClr val="14C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10" name="Group 9"/>
            <p:cNvGrpSpPr/>
            <p:nvPr/>
          </p:nvGrpSpPr>
          <p:grpSpPr>
            <a:xfrm>
              <a:off x="7661228" y="3300960"/>
              <a:ext cx="141895" cy="203933"/>
              <a:chOff x="-1587" y="-1587"/>
              <a:chExt cx="341312" cy="490537"/>
            </a:xfrm>
            <a:solidFill>
              <a:schemeClr val="accent5"/>
            </a:solidFill>
          </p:grpSpPr>
          <p:sp>
            <p:nvSpPr>
              <p:cNvPr id="33" name="Freeform 139"/>
              <p:cNvSpPr>
                <a:spLocks noEditPoints="1"/>
              </p:cNvSpPr>
              <p:nvPr/>
            </p:nvSpPr>
            <p:spPr bwMode="auto">
              <a:xfrm>
                <a:off x="-1587" y="-1587"/>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4" name="Freeform 140"/>
              <p:cNvSpPr>
                <a:spLocks/>
              </p:cNvSpPr>
              <p:nvPr/>
            </p:nvSpPr>
            <p:spPr bwMode="auto">
              <a:xfrm>
                <a:off x="74613" y="7461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11" name="Group 10"/>
            <p:cNvGrpSpPr/>
            <p:nvPr/>
          </p:nvGrpSpPr>
          <p:grpSpPr>
            <a:xfrm>
              <a:off x="4750412" y="1917371"/>
              <a:ext cx="196089" cy="171419"/>
              <a:chOff x="3175" y="-1587"/>
              <a:chExt cx="492126" cy="430212"/>
            </a:xfrm>
            <a:solidFill>
              <a:schemeClr val="accent5"/>
            </a:solidFill>
          </p:grpSpPr>
          <p:sp>
            <p:nvSpPr>
              <p:cNvPr id="30" name="Freeform 150"/>
              <p:cNvSpPr>
                <a:spLocks noEditPoints="1"/>
              </p:cNvSpPr>
              <p:nvPr/>
            </p:nvSpPr>
            <p:spPr bwMode="auto">
              <a:xfrm>
                <a:off x="3175" y="-1587"/>
                <a:ext cx="492125" cy="354012"/>
              </a:xfrm>
              <a:custGeom>
                <a:avLst/>
                <a:gdLst>
                  <a:gd name="T0" fmla="*/ 128 w 128"/>
                  <a:gd name="T1" fmla="*/ 24 h 92"/>
                  <a:gd name="T2" fmla="*/ 119 w 128"/>
                  <a:gd name="T3" fmla="*/ 12 h 92"/>
                  <a:gd name="T4" fmla="*/ 67 w 128"/>
                  <a:gd name="T5" fmla="*/ 0 h 92"/>
                  <a:gd name="T6" fmla="*/ 64 w 128"/>
                  <a:gd name="T7" fmla="*/ 0 h 92"/>
                  <a:gd name="T8" fmla="*/ 61 w 128"/>
                  <a:gd name="T9" fmla="*/ 0 h 92"/>
                  <a:gd name="T10" fmla="*/ 9 w 128"/>
                  <a:gd name="T11" fmla="*/ 12 h 92"/>
                  <a:gd name="T12" fmla="*/ 0 w 128"/>
                  <a:gd name="T13" fmla="*/ 24 h 92"/>
                  <a:gd name="T14" fmla="*/ 9 w 128"/>
                  <a:gd name="T15" fmla="*/ 36 h 92"/>
                  <a:gd name="T16" fmla="*/ 20 w 128"/>
                  <a:gd name="T17" fmla="*/ 38 h 92"/>
                  <a:gd name="T18" fmla="*/ 20 w 128"/>
                  <a:gd name="T19" fmla="*/ 72 h 92"/>
                  <a:gd name="T20" fmla="*/ 64 w 128"/>
                  <a:gd name="T21" fmla="*/ 92 h 92"/>
                  <a:gd name="T22" fmla="*/ 108 w 128"/>
                  <a:gd name="T23" fmla="*/ 72 h 92"/>
                  <a:gd name="T24" fmla="*/ 108 w 128"/>
                  <a:gd name="T25" fmla="*/ 38 h 92"/>
                  <a:gd name="T26" fmla="*/ 119 w 128"/>
                  <a:gd name="T27" fmla="*/ 36 h 92"/>
                  <a:gd name="T28" fmla="*/ 128 w 128"/>
                  <a:gd name="T29" fmla="*/ 24 h 92"/>
                  <a:gd name="T30" fmla="*/ 100 w 128"/>
                  <a:gd name="T31" fmla="*/ 72 h 92"/>
                  <a:gd name="T32" fmla="*/ 64 w 128"/>
                  <a:gd name="T33" fmla="*/ 84 h 92"/>
                  <a:gd name="T34" fmla="*/ 28 w 128"/>
                  <a:gd name="T35" fmla="*/ 72 h 92"/>
                  <a:gd name="T36" fmla="*/ 28 w 128"/>
                  <a:gd name="T37" fmla="*/ 40 h 92"/>
                  <a:gd name="T38" fmla="*/ 61 w 128"/>
                  <a:gd name="T39" fmla="*/ 48 h 92"/>
                  <a:gd name="T40" fmla="*/ 64 w 128"/>
                  <a:gd name="T41" fmla="*/ 48 h 92"/>
                  <a:gd name="T42" fmla="*/ 67 w 128"/>
                  <a:gd name="T43" fmla="*/ 48 h 92"/>
                  <a:gd name="T44" fmla="*/ 100 w 128"/>
                  <a:gd name="T45" fmla="*/ 40 h 92"/>
                  <a:gd name="T46" fmla="*/ 100 w 128"/>
                  <a:gd name="T47" fmla="*/ 72 h 92"/>
                  <a:gd name="T48" fmla="*/ 65 w 128"/>
                  <a:gd name="T49" fmla="*/ 40 h 92"/>
                  <a:gd name="T50" fmla="*/ 64 w 128"/>
                  <a:gd name="T51" fmla="*/ 40 h 92"/>
                  <a:gd name="T52" fmla="*/ 63 w 128"/>
                  <a:gd name="T53" fmla="*/ 40 h 92"/>
                  <a:gd name="T54" fmla="*/ 11 w 128"/>
                  <a:gd name="T55" fmla="*/ 28 h 92"/>
                  <a:gd name="T56" fmla="*/ 8 w 128"/>
                  <a:gd name="T57" fmla="*/ 24 h 92"/>
                  <a:gd name="T58" fmla="*/ 11 w 128"/>
                  <a:gd name="T59" fmla="*/ 20 h 92"/>
                  <a:gd name="T60" fmla="*/ 63 w 128"/>
                  <a:gd name="T61" fmla="*/ 8 h 92"/>
                  <a:gd name="T62" fmla="*/ 64 w 128"/>
                  <a:gd name="T63" fmla="*/ 8 h 92"/>
                  <a:gd name="T64" fmla="*/ 65 w 128"/>
                  <a:gd name="T65" fmla="*/ 8 h 92"/>
                  <a:gd name="T66" fmla="*/ 117 w 128"/>
                  <a:gd name="T67" fmla="*/ 20 h 92"/>
                  <a:gd name="T68" fmla="*/ 120 w 128"/>
                  <a:gd name="T69" fmla="*/ 24 h 92"/>
                  <a:gd name="T70" fmla="*/ 117 w 128"/>
                  <a:gd name="T71" fmla="*/ 28 h 92"/>
                  <a:gd name="T72" fmla="*/ 65 w 128"/>
                  <a:gd name="T73" fmla="*/ 4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92">
                    <a:moveTo>
                      <a:pt x="128" y="24"/>
                    </a:moveTo>
                    <a:cubicBezTo>
                      <a:pt x="128" y="18"/>
                      <a:pt x="124" y="14"/>
                      <a:pt x="119" y="12"/>
                    </a:cubicBezTo>
                    <a:cubicBezTo>
                      <a:pt x="67" y="0"/>
                      <a:pt x="67" y="0"/>
                      <a:pt x="67" y="0"/>
                    </a:cubicBezTo>
                    <a:cubicBezTo>
                      <a:pt x="66" y="0"/>
                      <a:pt x="65" y="0"/>
                      <a:pt x="64" y="0"/>
                    </a:cubicBezTo>
                    <a:cubicBezTo>
                      <a:pt x="63" y="0"/>
                      <a:pt x="62" y="0"/>
                      <a:pt x="61" y="0"/>
                    </a:cubicBezTo>
                    <a:cubicBezTo>
                      <a:pt x="9" y="12"/>
                      <a:pt x="9" y="12"/>
                      <a:pt x="9" y="12"/>
                    </a:cubicBezTo>
                    <a:cubicBezTo>
                      <a:pt x="4" y="14"/>
                      <a:pt x="0" y="18"/>
                      <a:pt x="0" y="24"/>
                    </a:cubicBezTo>
                    <a:cubicBezTo>
                      <a:pt x="0" y="30"/>
                      <a:pt x="4" y="34"/>
                      <a:pt x="9" y="36"/>
                    </a:cubicBezTo>
                    <a:cubicBezTo>
                      <a:pt x="20" y="38"/>
                      <a:pt x="20" y="38"/>
                      <a:pt x="20" y="38"/>
                    </a:cubicBezTo>
                    <a:cubicBezTo>
                      <a:pt x="20" y="72"/>
                      <a:pt x="20" y="72"/>
                      <a:pt x="20" y="72"/>
                    </a:cubicBezTo>
                    <a:cubicBezTo>
                      <a:pt x="20" y="83"/>
                      <a:pt x="32" y="92"/>
                      <a:pt x="64" y="92"/>
                    </a:cubicBezTo>
                    <a:cubicBezTo>
                      <a:pt x="96" y="92"/>
                      <a:pt x="108" y="83"/>
                      <a:pt x="108" y="72"/>
                    </a:cubicBezTo>
                    <a:cubicBezTo>
                      <a:pt x="108" y="38"/>
                      <a:pt x="108" y="38"/>
                      <a:pt x="108" y="38"/>
                    </a:cubicBezTo>
                    <a:cubicBezTo>
                      <a:pt x="119" y="36"/>
                      <a:pt x="119" y="36"/>
                      <a:pt x="119" y="36"/>
                    </a:cubicBezTo>
                    <a:cubicBezTo>
                      <a:pt x="124" y="34"/>
                      <a:pt x="128" y="30"/>
                      <a:pt x="128" y="24"/>
                    </a:cubicBezTo>
                    <a:close/>
                    <a:moveTo>
                      <a:pt x="100" y="72"/>
                    </a:moveTo>
                    <a:cubicBezTo>
                      <a:pt x="100" y="76"/>
                      <a:pt x="88" y="84"/>
                      <a:pt x="64" y="84"/>
                    </a:cubicBezTo>
                    <a:cubicBezTo>
                      <a:pt x="40" y="84"/>
                      <a:pt x="28" y="76"/>
                      <a:pt x="28" y="72"/>
                    </a:cubicBezTo>
                    <a:cubicBezTo>
                      <a:pt x="28" y="40"/>
                      <a:pt x="28" y="40"/>
                      <a:pt x="28" y="40"/>
                    </a:cubicBezTo>
                    <a:cubicBezTo>
                      <a:pt x="61" y="48"/>
                      <a:pt x="61" y="48"/>
                      <a:pt x="61" y="48"/>
                    </a:cubicBezTo>
                    <a:cubicBezTo>
                      <a:pt x="62" y="48"/>
                      <a:pt x="63" y="48"/>
                      <a:pt x="64" y="48"/>
                    </a:cubicBezTo>
                    <a:cubicBezTo>
                      <a:pt x="65" y="48"/>
                      <a:pt x="66" y="48"/>
                      <a:pt x="67" y="48"/>
                    </a:cubicBezTo>
                    <a:cubicBezTo>
                      <a:pt x="100" y="40"/>
                      <a:pt x="100" y="40"/>
                      <a:pt x="100" y="40"/>
                    </a:cubicBezTo>
                    <a:lnTo>
                      <a:pt x="100" y="72"/>
                    </a:lnTo>
                    <a:close/>
                    <a:moveTo>
                      <a:pt x="65" y="40"/>
                    </a:moveTo>
                    <a:cubicBezTo>
                      <a:pt x="65" y="40"/>
                      <a:pt x="64" y="40"/>
                      <a:pt x="64" y="40"/>
                    </a:cubicBezTo>
                    <a:cubicBezTo>
                      <a:pt x="64" y="40"/>
                      <a:pt x="63" y="40"/>
                      <a:pt x="63" y="40"/>
                    </a:cubicBezTo>
                    <a:cubicBezTo>
                      <a:pt x="11" y="28"/>
                      <a:pt x="11" y="28"/>
                      <a:pt x="11" y="28"/>
                    </a:cubicBezTo>
                    <a:cubicBezTo>
                      <a:pt x="9" y="27"/>
                      <a:pt x="8" y="26"/>
                      <a:pt x="8" y="24"/>
                    </a:cubicBezTo>
                    <a:cubicBezTo>
                      <a:pt x="8" y="22"/>
                      <a:pt x="9" y="21"/>
                      <a:pt x="11" y="20"/>
                    </a:cubicBezTo>
                    <a:cubicBezTo>
                      <a:pt x="63" y="8"/>
                      <a:pt x="63" y="8"/>
                      <a:pt x="63" y="8"/>
                    </a:cubicBezTo>
                    <a:cubicBezTo>
                      <a:pt x="63" y="8"/>
                      <a:pt x="64" y="8"/>
                      <a:pt x="64" y="8"/>
                    </a:cubicBezTo>
                    <a:cubicBezTo>
                      <a:pt x="64" y="8"/>
                      <a:pt x="65" y="8"/>
                      <a:pt x="65" y="8"/>
                    </a:cubicBezTo>
                    <a:cubicBezTo>
                      <a:pt x="117" y="20"/>
                      <a:pt x="117" y="20"/>
                      <a:pt x="117" y="20"/>
                    </a:cubicBezTo>
                    <a:cubicBezTo>
                      <a:pt x="119" y="21"/>
                      <a:pt x="120" y="22"/>
                      <a:pt x="120" y="24"/>
                    </a:cubicBezTo>
                    <a:cubicBezTo>
                      <a:pt x="120" y="26"/>
                      <a:pt x="119" y="27"/>
                      <a:pt x="117" y="28"/>
                    </a:cubicBezTo>
                    <a:lnTo>
                      <a:pt x="65" y="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1" name="Freeform 151"/>
              <p:cNvSpPr>
                <a:spLocks/>
              </p:cNvSpPr>
              <p:nvPr/>
            </p:nvSpPr>
            <p:spPr bwMode="auto">
              <a:xfrm>
                <a:off x="449263" y="150813"/>
                <a:ext cx="30163" cy="169862"/>
              </a:xfrm>
              <a:custGeom>
                <a:avLst/>
                <a:gdLst>
                  <a:gd name="T0" fmla="*/ 0 w 8"/>
                  <a:gd name="T1" fmla="*/ 4 h 44"/>
                  <a:gd name="T2" fmla="*/ 0 w 8"/>
                  <a:gd name="T3" fmla="*/ 40 h 44"/>
                  <a:gd name="T4" fmla="*/ 4 w 8"/>
                  <a:gd name="T5" fmla="*/ 44 h 44"/>
                  <a:gd name="T6" fmla="*/ 8 w 8"/>
                  <a:gd name="T7" fmla="*/ 40 h 44"/>
                  <a:gd name="T8" fmla="*/ 8 w 8"/>
                  <a:gd name="T9" fmla="*/ 4 h 44"/>
                  <a:gd name="T10" fmla="*/ 4 w 8"/>
                  <a:gd name="T11" fmla="*/ 0 h 44"/>
                  <a:gd name="T12" fmla="*/ 0 w 8"/>
                  <a:gd name="T13" fmla="*/ 4 h 44"/>
                </a:gdLst>
                <a:ahLst/>
                <a:cxnLst>
                  <a:cxn ang="0">
                    <a:pos x="T0" y="T1"/>
                  </a:cxn>
                  <a:cxn ang="0">
                    <a:pos x="T2" y="T3"/>
                  </a:cxn>
                  <a:cxn ang="0">
                    <a:pos x="T4" y="T5"/>
                  </a:cxn>
                  <a:cxn ang="0">
                    <a:pos x="T6" y="T7"/>
                  </a:cxn>
                  <a:cxn ang="0">
                    <a:pos x="T8" y="T9"/>
                  </a:cxn>
                  <a:cxn ang="0">
                    <a:pos x="T10" y="T11"/>
                  </a:cxn>
                  <a:cxn ang="0">
                    <a:pos x="T12" y="T13"/>
                  </a:cxn>
                </a:cxnLst>
                <a:rect l="0" t="0" r="r" b="b"/>
                <a:pathLst>
                  <a:path w="8" h="44">
                    <a:moveTo>
                      <a:pt x="0" y="4"/>
                    </a:moveTo>
                    <a:cubicBezTo>
                      <a:pt x="0" y="40"/>
                      <a:pt x="0" y="40"/>
                      <a:pt x="0" y="40"/>
                    </a:cubicBezTo>
                    <a:cubicBezTo>
                      <a:pt x="0" y="42"/>
                      <a:pt x="2" y="44"/>
                      <a:pt x="4" y="44"/>
                    </a:cubicBezTo>
                    <a:cubicBezTo>
                      <a:pt x="6" y="44"/>
                      <a:pt x="8" y="42"/>
                      <a:pt x="8" y="40"/>
                    </a:cubicBezTo>
                    <a:cubicBezTo>
                      <a:pt x="8" y="4"/>
                      <a:pt x="8" y="4"/>
                      <a:pt x="8" y="4"/>
                    </a:cubicBezTo>
                    <a:cubicBezTo>
                      <a:pt x="8" y="2"/>
                      <a:pt x="6" y="0"/>
                      <a:pt x="4" y="0"/>
                    </a:cubicBezTo>
                    <a:cubicBezTo>
                      <a:pt x="2" y="0"/>
                      <a:pt x="0" y="2"/>
                      <a:pt x="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2" name="Oval 152"/>
              <p:cNvSpPr>
                <a:spLocks noChangeArrowheads="1"/>
              </p:cNvSpPr>
              <p:nvPr/>
            </p:nvSpPr>
            <p:spPr bwMode="auto">
              <a:xfrm>
                <a:off x="433388" y="336550"/>
                <a:ext cx="61913" cy="920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12" name="Group 11"/>
            <p:cNvGrpSpPr/>
            <p:nvPr/>
          </p:nvGrpSpPr>
          <p:grpSpPr>
            <a:xfrm>
              <a:off x="5939529" y="2333212"/>
              <a:ext cx="197437" cy="195539"/>
              <a:chOff x="0" y="1588"/>
              <a:chExt cx="495300" cy="490537"/>
            </a:xfrm>
            <a:solidFill>
              <a:schemeClr val="accent5"/>
            </a:solidFill>
          </p:grpSpPr>
          <p:sp>
            <p:nvSpPr>
              <p:cNvPr id="24" name="Freeform 166"/>
              <p:cNvSpPr>
                <a:spLocks noEditPoints="1"/>
              </p:cNvSpPr>
              <p:nvPr/>
            </p:nvSpPr>
            <p:spPr bwMode="auto">
              <a:xfrm>
                <a:off x="0" y="47625"/>
                <a:ext cx="452438" cy="444500"/>
              </a:xfrm>
              <a:custGeom>
                <a:avLst/>
                <a:gdLst>
                  <a:gd name="T0" fmla="*/ 84 w 118"/>
                  <a:gd name="T1" fmla="*/ 3 h 116"/>
                  <a:gd name="T2" fmla="*/ 77 w 118"/>
                  <a:gd name="T3" fmla="*/ 0 h 116"/>
                  <a:gd name="T4" fmla="*/ 70 w 118"/>
                  <a:gd name="T5" fmla="*/ 3 h 116"/>
                  <a:gd name="T6" fmla="*/ 64 w 118"/>
                  <a:gd name="T7" fmla="*/ 9 h 116"/>
                  <a:gd name="T8" fmla="*/ 61 w 118"/>
                  <a:gd name="T9" fmla="*/ 16 h 116"/>
                  <a:gd name="T10" fmla="*/ 62 w 118"/>
                  <a:gd name="T11" fmla="*/ 21 h 116"/>
                  <a:gd name="T12" fmla="*/ 8 w 118"/>
                  <a:gd name="T13" fmla="*/ 43 h 116"/>
                  <a:gd name="T14" fmla="*/ 1 w 118"/>
                  <a:gd name="T15" fmla="*/ 51 h 116"/>
                  <a:gd name="T16" fmla="*/ 5 w 118"/>
                  <a:gd name="T17" fmla="*/ 62 h 116"/>
                  <a:gd name="T18" fmla="*/ 55 w 118"/>
                  <a:gd name="T19" fmla="*/ 112 h 116"/>
                  <a:gd name="T20" fmla="*/ 64 w 118"/>
                  <a:gd name="T21" fmla="*/ 116 h 116"/>
                  <a:gd name="T22" fmla="*/ 64 w 118"/>
                  <a:gd name="T23" fmla="*/ 116 h 116"/>
                  <a:gd name="T24" fmla="*/ 66 w 118"/>
                  <a:gd name="T25" fmla="*/ 116 h 116"/>
                  <a:gd name="T26" fmla="*/ 75 w 118"/>
                  <a:gd name="T27" fmla="*/ 108 h 116"/>
                  <a:gd name="T28" fmla="*/ 96 w 118"/>
                  <a:gd name="T29" fmla="*/ 55 h 116"/>
                  <a:gd name="T30" fmla="*/ 102 w 118"/>
                  <a:gd name="T31" fmla="*/ 57 h 116"/>
                  <a:gd name="T32" fmla="*/ 109 w 118"/>
                  <a:gd name="T33" fmla="*/ 54 h 116"/>
                  <a:gd name="T34" fmla="*/ 115 w 118"/>
                  <a:gd name="T35" fmla="*/ 48 h 116"/>
                  <a:gd name="T36" fmla="*/ 118 w 118"/>
                  <a:gd name="T37" fmla="*/ 41 h 116"/>
                  <a:gd name="T38" fmla="*/ 115 w 118"/>
                  <a:gd name="T39" fmla="*/ 34 h 116"/>
                  <a:gd name="T40" fmla="*/ 84 w 118"/>
                  <a:gd name="T41" fmla="*/ 3 h 116"/>
                  <a:gd name="T42" fmla="*/ 68 w 118"/>
                  <a:gd name="T43" fmla="*/ 105 h 116"/>
                  <a:gd name="T44" fmla="*/ 65 w 118"/>
                  <a:gd name="T45" fmla="*/ 108 h 116"/>
                  <a:gd name="T46" fmla="*/ 64 w 118"/>
                  <a:gd name="T47" fmla="*/ 108 h 116"/>
                  <a:gd name="T48" fmla="*/ 61 w 118"/>
                  <a:gd name="T49" fmla="*/ 107 h 116"/>
                  <a:gd name="T50" fmla="*/ 10 w 118"/>
                  <a:gd name="T51" fmla="*/ 56 h 116"/>
                  <a:gd name="T52" fmla="*/ 9 w 118"/>
                  <a:gd name="T53" fmla="*/ 53 h 116"/>
                  <a:gd name="T54" fmla="*/ 11 w 118"/>
                  <a:gd name="T55" fmla="*/ 50 h 116"/>
                  <a:gd name="T56" fmla="*/ 36 w 118"/>
                  <a:gd name="T57" fmla="*/ 40 h 116"/>
                  <a:gd name="T58" fmla="*/ 87 w 118"/>
                  <a:gd name="T59" fmla="*/ 58 h 116"/>
                  <a:gd name="T60" fmla="*/ 68 w 118"/>
                  <a:gd name="T61" fmla="*/ 105 h 116"/>
                  <a:gd name="T62" fmla="*/ 109 w 118"/>
                  <a:gd name="T63" fmla="*/ 42 h 116"/>
                  <a:gd name="T64" fmla="*/ 103 w 118"/>
                  <a:gd name="T65" fmla="*/ 48 h 116"/>
                  <a:gd name="T66" fmla="*/ 100 w 118"/>
                  <a:gd name="T67" fmla="*/ 48 h 116"/>
                  <a:gd name="T68" fmla="*/ 93 w 118"/>
                  <a:gd name="T69" fmla="*/ 41 h 116"/>
                  <a:gd name="T70" fmla="*/ 88 w 118"/>
                  <a:gd name="T71" fmla="*/ 55 h 116"/>
                  <a:gd name="T72" fmla="*/ 88 w 118"/>
                  <a:gd name="T73" fmla="*/ 54 h 116"/>
                  <a:gd name="T74" fmla="*/ 53 w 118"/>
                  <a:gd name="T75" fmla="*/ 39 h 116"/>
                  <a:gd name="T76" fmla="*/ 42 w 118"/>
                  <a:gd name="T77" fmla="*/ 38 h 116"/>
                  <a:gd name="T78" fmla="*/ 76 w 118"/>
                  <a:gd name="T79" fmla="*/ 24 h 116"/>
                  <a:gd name="T80" fmla="*/ 70 w 118"/>
                  <a:gd name="T81" fmla="*/ 17 h 116"/>
                  <a:gd name="T82" fmla="*/ 70 w 118"/>
                  <a:gd name="T83" fmla="*/ 14 h 116"/>
                  <a:gd name="T84" fmla="*/ 75 w 118"/>
                  <a:gd name="T85" fmla="*/ 9 h 116"/>
                  <a:gd name="T86" fmla="*/ 78 w 118"/>
                  <a:gd name="T87" fmla="*/ 9 h 116"/>
                  <a:gd name="T88" fmla="*/ 109 w 118"/>
                  <a:gd name="T89" fmla="*/ 39 h 116"/>
                  <a:gd name="T90" fmla="*/ 109 w 118"/>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 h="116">
                    <a:moveTo>
                      <a:pt x="84" y="3"/>
                    </a:moveTo>
                    <a:cubicBezTo>
                      <a:pt x="82" y="1"/>
                      <a:pt x="79" y="0"/>
                      <a:pt x="77" y="0"/>
                    </a:cubicBezTo>
                    <a:cubicBezTo>
                      <a:pt x="74" y="0"/>
                      <a:pt x="71" y="1"/>
                      <a:pt x="70" y="3"/>
                    </a:cubicBezTo>
                    <a:cubicBezTo>
                      <a:pt x="64" y="9"/>
                      <a:pt x="64" y="9"/>
                      <a:pt x="64" y="9"/>
                    </a:cubicBezTo>
                    <a:cubicBezTo>
                      <a:pt x="62" y="10"/>
                      <a:pt x="61" y="13"/>
                      <a:pt x="61" y="16"/>
                    </a:cubicBezTo>
                    <a:cubicBezTo>
                      <a:pt x="61" y="18"/>
                      <a:pt x="62" y="19"/>
                      <a:pt x="62" y="21"/>
                    </a:cubicBezTo>
                    <a:cubicBezTo>
                      <a:pt x="8" y="43"/>
                      <a:pt x="8" y="43"/>
                      <a:pt x="8" y="43"/>
                    </a:cubicBezTo>
                    <a:cubicBezTo>
                      <a:pt x="5" y="44"/>
                      <a:pt x="2" y="48"/>
                      <a:pt x="1" y="51"/>
                    </a:cubicBezTo>
                    <a:cubicBezTo>
                      <a:pt x="0" y="55"/>
                      <a:pt x="2" y="59"/>
                      <a:pt x="5" y="62"/>
                    </a:cubicBezTo>
                    <a:cubicBezTo>
                      <a:pt x="55" y="112"/>
                      <a:pt x="55" y="112"/>
                      <a:pt x="55" y="112"/>
                    </a:cubicBezTo>
                    <a:cubicBezTo>
                      <a:pt x="58" y="115"/>
                      <a:pt x="61" y="116"/>
                      <a:pt x="64" y="116"/>
                    </a:cubicBezTo>
                    <a:cubicBezTo>
                      <a:pt x="64" y="116"/>
                      <a:pt x="64" y="116"/>
                      <a:pt x="64" y="116"/>
                    </a:cubicBezTo>
                    <a:cubicBezTo>
                      <a:pt x="65" y="116"/>
                      <a:pt x="66" y="116"/>
                      <a:pt x="66" y="116"/>
                    </a:cubicBezTo>
                    <a:cubicBezTo>
                      <a:pt x="70" y="115"/>
                      <a:pt x="74" y="112"/>
                      <a:pt x="75" y="108"/>
                    </a:cubicBezTo>
                    <a:cubicBezTo>
                      <a:pt x="96" y="55"/>
                      <a:pt x="96" y="55"/>
                      <a:pt x="96" y="55"/>
                    </a:cubicBezTo>
                    <a:cubicBezTo>
                      <a:pt x="98" y="56"/>
                      <a:pt x="100" y="57"/>
                      <a:pt x="102" y="57"/>
                    </a:cubicBezTo>
                    <a:cubicBezTo>
                      <a:pt x="105" y="57"/>
                      <a:pt x="107" y="56"/>
                      <a:pt x="109" y="54"/>
                    </a:cubicBezTo>
                    <a:cubicBezTo>
                      <a:pt x="115" y="48"/>
                      <a:pt x="115" y="48"/>
                      <a:pt x="115" y="48"/>
                    </a:cubicBezTo>
                    <a:cubicBezTo>
                      <a:pt x="117" y="46"/>
                      <a:pt x="118" y="44"/>
                      <a:pt x="118" y="41"/>
                    </a:cubicBezTo>
                    <a:cubicBezTo>
                      <a:pt x="118" y="38"/>
                      <a:pt x="117" y="36"/>
                      <a:pt x="115" y="34"/>
                    </a:cubicBezTo>
                    <a:lnTo>
                      <a:pt x="84" y="3"/>
                    </a:lnTo>
                    <a:close/>
                    <a:moveTo>
                      <a:pt x="68" y="105"/>
                    </a:moveTo>
                    <a:cubicBezTo>
                      <a:pt x="67" y="107"/>
                      <a:pt x="66" y="108"/>
                      <a:pt x="65" y="108"/>
                    </a:cubicBezTo>
                    <a:cubicBezTo>
                      <a:pt x="64" y="108"/>
                      <a:pt x="64" y="108"/>
                      <a:pt x="64" y="108"/>
                    </a:cubicBezTo>
                    <a:cubicBezTo>
                      <a:pt x="63" y="108"/>
                      <a:pt x="62" y="108"/>
                      <a:pt x="61" y="107"/>
                    </a:cubicBezTo>
                    <a:cubicBezTo>
                      <a:pt x="10" y="56"/>
                      <a:pt x="10" y="56"/>
                      <a:pt x="10" y="56"/>
                    </a:cubicBezTo>
                    <a:cubicBezTo>
                      <a:pt x="9" y="56"/>
                      <a:pt x="9" y="54"/>
                      <a:pt x="9" y="53"/>
                    </a:cubicBezTo>
                    <a:cubicBezTo>
                      <a:pt x="9" y="52"/>
                      <a:pt x="10" y="51"/>
                      <a:pt x="11" y="50"/>
                    </a:cubicBezTo>
                    <a:cubicBezTo>
                      <a:pt x="36" y="40"/>
                      <a:pt x="36" y="40"/>
                      <a:pt x="36" y="40"/>
                    </a:cubicBezTo>
                    <a:cubicBezTo>
                      <a:pt x="53" y="46"/>
                      <a:pt x="70" y="40"/>
                      <a:pt x="87" y="58"/>
                    </a:cubicBezTo>
                    <a:lnTo>
                      <a:pt x="68" y="105"/>
                    </a:lnTo>
                    <a:close/>
                    <a:moveTo>
                      <a:pt x="109" y="42"/>
                    </a:moveTo>
                    <a:cubicBezTo>
                      <a:pt x="103" y="48"/>
                      <a:pt x="103" y="48"/>
                      <a:pt x="103" y="48"/>
                    </a:cubicBezTo>
                    <a:cubicBezTo>
                      <a:pt x="103" y="49"/>
                      <a:pt x="101" y="49"/>
                      <a:pt x="100" y="48"/>
                    </a:cubicBezTo>
                    <a:cubicBezTo>
                      <a:pt x="93" y="41"/>
                      <a:pt x="93" y="41"/>
                      <a:pt x="93" y="41"/>
                    </a:cubicBezTo>
                    <a:cubicBezTo>
                      <a:pt x="88" y="55"/>
                      <a:pt x="88" y="55"/>
                      <a:pt x="88" y="55"/>
                    </a:cubicBezTo>
                    <a:cubicBezTo>
                      <a:pt x="88" y="54"/>
                      <a:pt x="88" y="54"/>
                      <a:pt x="88" y="54"/>
                    </a:cubicBezTo>
                    <a:cubicBezTo>
                      <a:pt x="76" y="42"/>
                      <a:pt x="64" y="41"/>
                      <a:pt x="53" y="39"/>
                    </a:cubicBezTo>
                    <a:cubicBezTo>
                      <a:pt x="49" y="39"/>
                      <a:pt x="46" y="38"/>
                      <a:pt x="42" y="38"/>
                    </a:cubicBezTo>
                    <a:cubicBezTo>
                      <a:pt x="76" y="24"/>
                      <a:pt x="76" y="24"/>
                      <a:pt x="76" y="24"/>
                    </a:cubicBezTo>
                    <a:cubicBezTo>
                      <a:pt x="70" y="17"/>
                      <a:pt x="70" y="17"/>
                      <a:pt x="70" y="17"/>
                    </a:cubicBezTo>
                    <a:cubicBezTo>
                      <a:pt x="69" y="16"/>
                      <a:pt x="69" y="15"/>
                      <a:pt x="70" y="14"/>
                    </a:cubicBezTo>
                    <a:cubicBezTo>
                      <a:pt x="75" y="9"/>
                      <a:pt x="75" y="9"/>
                      <a:pt x="75" y="9"/>
                    </a:cubicBezTo>
                    <a:cubicBezTo>
                      <a:pt x="76" y="8"/>
                      <a:pt x="77" y="8"/>
                      <a:pt x="78" y="9"/>
                    </a:cubicBezTo>
                    <a:cubicBezTo>
                      <a:pt x="109" y="39"/>
                      <a:pt x="109" y="39"/>
                      <a:pt x="109" y="39"/>
                    </a:cubicBezTo>
                    <a:cubicBezTo>
                      <a:pt x="110" y="40"/>
                      <a:pt x="110" y="42"/>
                      <a:pt x="109" y="4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5" name="Freeform 167"/>
              <p:cNvSpPr>
                <a:spLocks noEditPoints="1"/>
              </p:cNvSpPr>
              <p:nvPr/>
            </p:nvSpPr>
            <p:spPr bwMode="auto">
              <a:xfrm>
                <a:off x="219075" y="246063"/>
                <a:ext cx="76200" cy="76200"/>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6" name="Freeform 168"/>
              <p:cNvSpPr>
                <a:spLocks noEditPoints="1"/>
              </p:cNvSpPr>
              <p:nvPr/>
            </p:nvSpPr>
            <p:spPr bwMode="auto">
              <a:xfrm>
                <a:off x="419100" y="1588"/>
                <a:ext cx="76200" cy="76200"/>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7" name="Freeform 169"/>
              <p:cNvSpPr>
                <a:spLocks noEditPoints="1"/>
              </p:cNvSpPr>
              <p:nvPr/>
            </p:nvSpPr>
            <p:spPr bwMode="auto">
              <a:xfrm>
                <a:off x="127000" y="231775"/>
                <a:ext cx="61913" cy="60325"/>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8" name="Oval 170"/>
              <p:cNvSpPr>
                <a:spLocks noChangeArrowheads="1"/>
              </p:cNvSpPr>
              <p:nvPr/>
            </p:nvSpPr>
            <p:spPr bwMode="auto">
              <a:xfrm>
                <a:off x="188913" y="338138"/>
                <a:ext cx="30163" cy="301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Oval 171"/>
              <p:cNvSpPr>
                <a:spLocks noChangeArrowheads="1"/>
              </p:cNvSpPr>
              <p:nvPr/>
            </p:nvSpPr>
            <p:spPr bwMode="auto">
              <a:xfrm>
                <a:off x="433388" y="107950"/>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13" name="Freeform 53"/>
            <p:cNvSpPr>
              <a:spLocks noEditPoints="1"/>
            </p:cNvSpPr>
            <p:nvPr/>
          </p:nvSpPr>
          <p:spPr bwMode="auto">
            <a:xfrm>
              <a:off x="6436474" y="3507427"/>
              <a:ext cx="176609" cy="196904"/>
            </a:xfrm>
            <a:custGeom>
              <a:avLst/>
              <a:gdLst/>
              <a:ahLst/>
              <a:cxnLst>
                <a:cxn ang="0">
                  <a:pos x="171" y="47"/>
                </a:cxn>
                <a:cxn ang="0">
                  <a:pos x="177" y="36"/>
                </a:cxn>
                <a:cxn ang="0">
                  <a:pos x="179" y="38"/>
                </a:cxn>
                <a:cxn ang="0">
                  <a:pos x="184" y="38"/>
                </a:cxn>
                <a:cxn ang="0">
                  <a:pos x="188" y="35"/>
                </a:cxn>
                <a:cxn ang="0">
                  <a:pos x="193" y="28"/>
                </a:cxn>
                <a:cxn ang="0">
                  <a:pos x="190" y="19"/>
                </a:cxn>
                <a:cxn ang="0">
                  <a:pos x="161" y="2"/>
                </a:cxn>
                <a:cxn ang="0">
                  <a:pos x="152" y="4"/>
                </a:cxn>
                <a:cxn ang="0">
                  <a:pos x="148" y="11"/>
                </a:cxn>
                <a:cxn ang="0">
                  <a:pos x="147" y="16"/>
                </a:cxn>
                <a:cxn ang="0">
                  <a:pos x="150" y="20"/>
                </a:cxn>
                <a:cxn ang="0">
                  <a:pos x="152" y="22"/>
                </a:cxn>
                <a:cxn ang="0">
                  <a:pos x="146" y="32"/>
                </a:cxn>
                <a:cxn ang="0">
                  <a:pos x="106" y="24"/>
                </a:cxn>
                <a:cxn ang="0">
                  <a:pos x="65" y="32"/>
                </a:cxn>
                <a:cxn ang="0">
                  <a:pos x="59" y="22"/>
                </a:cxn>
                <a:cxn ang="0">
                  <a:pos x="62" y="20"/>
                </a:cxn>
                <a:cxn ang="0">
                  <a:pos x="65" y="16"/>
                </a:cxn>
                <a:cxn ang="0">
                  <a:pos x="64" y="11"/>
                </a:cxn>
                <a:cxn ang="0">
                  <a:pos x="60" y="4"/>
                </a:cxn>
                <a:cxn ang="0">
                  <a:pos x="51" y="2"/>
                </a:cxn>
                <a:cxn ang="0">
                  <a:pos x="21" y="19"/>
                </a:cxn>
                <a:cxn ang="0">
                  <a:pos x="19" y="28"/>
                </a:cxn>
                <a:cxn ang="0">
                  <a:pos x="23" y="35"/>
                </a:cxn>
                <a:cxn ang="0">
                  <a:pos x="27" y="38"/>
                </a:cxn>
                <a:cxn ang="0">
                  <a:pos x="32" y="38"/>
                </a:cxn>
                <a:cxn ang="0">
                  <a:pos x="34" y="36"/>
                </a:cxn>
                <a:cxn ang="0">
                  <a:pos x="40" y="47"/>
                </a:cxn>
                <a:cxn ang="0">
                  <a:pos x="0" y="129"/>
                </a:cxn>
                <a:cxn ang="0">
                  <a:pos x="106" y="235"/>
                </a:cxn>
                <a:cxn ang="0">
                  <a:pos x="211" y="129"/>
                </a:cxn>
                <a:cxn ang="0">
                  <a:pos x="171" y="47"/>
                </a:cxn>
                <a:cxn ang="0">
                  <a:pos x="106" y="214"/>
                </a:cxn>
                <a:cxn ang="0">
                  <a:pos x="21" y="129"/>
                </a:cxn>
                <a:cxn ang="0">
                  <a:pos x="106" y="44"/>
                </a:cxn>
                <a:cxn ang="0">
                  <a:pos x="191" y="129"/>
                </a:cxn>
                <a:cxn ang="0">
                  <a:pos x="106" y="214"/>
                </a:cxn>
                <a:cxn ang="0">
                  <a:pos x="115" y="130"/>
                </a:cxn>
                <a:cxn ang="0">
                  <a:pos x="115" y="129"/>
                </a:cxn>
                <a:cxn ang="0">
                  <a:pos x="115" y="82"/>
                </a:cxn>
                <a:cxn ang="0">
                  <a:pos x="106" y="73"/>
                </a:cxn>
                <a:cxn ang="0">
                  <a:pos x="97" y="82"/>
                </a:cxn>
                <a:cxn ang="0">
                  <a:pos x="97" y="129"/>
                </a:cxn>
                <a:cxn ang="0">
                  <a:pos x="106" y="138"/>
                </a:cxn>
                <a:cxn ang="0">
                  <a:pos x="107" y="138"/>
                </a:cxn>
                <a:cxn ang="0">
                  <a:pos x="149" y="180"/>
                </a:cxn>
                <a:cxn ang="0">
                  <a:pos x="153" y="182"/>
                </a:cxn>
                <a:cxn ang="0">
                  <a:pos x="157" y="180"/>
                </a:cxn>
                <a:cxn ang="0">
                  <a:pos x="157" y="173"/>
                </a:cxn>
                <a:cxn ang="0">
                  <a:pos x="115" y="130"/>
                </a:cxn>
              </a:cxnLst>
              <a:rect l="0" t="0" r="r" b="b"/>
              <a:pathLst>
                <a:path w="211" h="235">
                  <a:moveTo>
                    <a:pt x="171" y="47"/>
                  </a:moveTo>
                  <a:cubicBezTo>
                    <a:pt x="177" y="36"/>
                    <a:pt x="177" y="36"/>
                    <a:pt x="177" y="36"/>
                  </a:cubicBezTo>
                  <a:cubicBezTo>
                    <a:pt x="179" y="38"/>
                    <a:pt x="179" y="38"/>
                    <a:pt x="179" y="38"/>
                  </a:cubicBezTo>
                  <a:cubicBezTo>
                    <a:pt x="181" y="38"/>
                    <a:pt x="183" y="39"/>
                    <a:pt x="184" y="38"/>
                  </a:cubicBezTo>
                  <a:cubicBezTo>
                    <a:pt x="186" y="38"/>
                    <a:pt x="188" y="37"/>
                    <a:pt x="188" y="35"/>
                  </a:cubicBezTo>
                  <a:cubicBezTo>
                    <a:pt x="193" y="28"/>
                    <a:pt x="193" y="28"/>
                    <a:pt x="193" y="28"/>
                  </a:cubicBezTo>
                  <a:cubicBezTo>
                    <a:pt x="195" y="25"/>
                    <a:pt x="194" y="21"/>
                    <a:pt x="190" y="19"/>
                  </a:cubicBezTo>
                  <a:cubicBezTo>
                    <a:pt x="161" y="2"/>
                    <a:pt x="161" y="2"/>
                    <a:pt x="161" y="2"/>
                  </a:cubicBezTo>
                  <a:cubicBezTo>
                    <a:pt x="158" y="0"/>
                    <a:pt x="154" y="1"/>
                    <a:pt x="152" y="4"/>
                  </a:cubicBezTo>
                  <a:cubicBezTo>
                    <a:pt x="148" y="11"/>
                    <a:pt x="148" y="11"/>
                    <a:pt x="148" y="11"/>
                  </a:cubicBezTo>
                  <a:cubicBezTo>
                    <a:pt x="147" y="13"/>
                    <a:pt x="147" y="15"/>
                    <a:pt x="147" y="16"/>
                  </a:cubicBezTo>
                  <a:cubicBezTo>
                    <a:pt x="147" y="18"/>
                    <a:pt x="149" y="19"/>
                    <a:pt x="150" y="20"/>
                  </a:cubicBezTo>
                  <a:cubicBezTo>
                    <a:pt x="152" y="22"/>
                    <a:pt x="152" y="22"/>
                    <a:pt x="152" y="22"/>
                  </a:cubicBezTo>
                  <a:cubicBezTo>
                    <a:pt x="146" y="32"/>
                    <a:pt x="146" y="32"/>
                    <a:pt x="146" y="32"/>
                  </a:cubicBezTo>
                  <a:cubicBezTo>
                    <a:pt x="134" y="27"/>
                    <a:pt x="120" y="24"/>
                    <a:pt x="106" y="24"/>
                  </a:cubicBezTo>
                  <a:cubicBezTo>
                    <a:pt x="91" y="24"/>
                    <a:pt x="78" y="27"/>
                    <a:pt x="65" y="32"/>
                  </a:cubicBezTo>
                  <a:cubicBezTo>
                    <a:pt x="59" y="22"/>
                    <a:pt x="59" y="22"/>
                    <a:pt x="59" y="22"/>
                  </a:cubicBezTo>
                  <a:cubicBezTo>
                    <a:pt x="62" y="20"/>
                    <a:pt x="62" y="20"/>
                    <a:pt x="62" y="20"/>
                  </a:cubicBezTo>
                  <a:cubicBezTo>
                    <a:pt x="63" y="19"/>
                    <a:pt x="64" y="18"/>
                    <a:pt x="65" y="16"/>
                  </a:cubicBezTo>
                  <a:cubicBezTo>
                    <a:pt x="65" y="15"/>
                    <a:pt x="65" y="13"/>
                    <a:pt x="64" y="11"/>
                  </a:cubicBezTo>
                  <a:cubicBezTo>
                    <a:pt x="60" y="4"/>
                    <a:pt x="60" y="4"/>
                    <a:pt x="60" y="4"/>
                  </a:cubicBezTo>
                  <a:cubicBezTo>
                    <a:pt x="58" y="1"/>
                    <a:pt x="54" y="0"/>
                    <a:pt x="51" y="2"/>
                  </a:cubicBezTo>
                  <a:cubicBezTo>
                    <a:pt x="21" y="19"/>
                    <a:pt x="21" y="19"/>
                    <a:pt x="21" y="19"/>
                  </a:cubicBezTo>
                  <a:cubicBezTo>
                    <a:pt x="18" y="21"/>
                    <a:pt x="17" y="25"/>
                    <a:pt x="19" y="28"/>
                  </a:cubicBezTo>
                  <a:cubicBezTo>
                    <a:pt x="23" y="35"/>
                    <a:pt x="23" y="35"/>
                    <a:pt x="23" y="35"/>
                  </a:cubicBezTo>
                  <a:cubicBezTo>
                    <a:pt x="24" y="37"/>
                    <a:pt x="25" y="38"/>
                    <a:pt x="27" y="38"/>
                  </a:cubicBezTo>
                  <a:cubicBezTo>
                    <a:pt x="29" y="39"/>
                    <a:pt x="31" y="38"/>
                    <a:pt x="32" y="38"/>
                  </a:cubicBezTo>
                  <a:cubicBezTo>
                    <a:pt x="34" y="36"/>
                    <a:pt x="34" y="36"/>
                    <a:pt x="34" y="36"/>
                  </a:cubicBezTo>
                  <a:cubicBezTo>
                    <a:pt x="40" y="47"/>
                    <a:pt x="40" y="47"/>
                    <a:pt x="40" y="47"/>
                  </a:cubicBezTo>
                  <a:cubicBezTo>
                    <a:pt x="16" y="66"/>
                    <a:pt x="0" y="96"/>
                    <a:pt x="0" y="129"/>
                  </a:cubicBezTo>
                  <a:cubicBezTo>
                    <a:pt x="0" y="187"/>
                    <a:pt x="48" y="235"/>
                    <a:pt x="106" y="235"/>
                  </a:cubicBezTo>
                  <a:cubicBezTo>
                    <a:pt x="164" y="235"/>
                    <a:pt x="211" y="187"/>
                    <a:pt x="211" y="129"/>
                  </a:cubicBezTo>
                  <a:cubicBezTo>
                    <a:pt x="211" y="96"/>
                    <a:pt x="196" y="66"/>
                    <a:pt x="171" y="47"/>
                  </a:cubicBezTo>
                  <a:close/>
                  <a:moveTo>
                    <a:pt x="106" y="214"/>
                  </a:moveTo>
                  <a:cubicBezTo>
                    <a:pt x="59" y="214"/>
                    <a:pt x="21" y="176"/>
                    <a:pt x="21" y="129"/>
                  </a:cubicBezTo>
                  <a:cubicBezTo>
                    <a:pt x="21" y="82"/>
                    <a:pt x="59" y="44"/>
                    <a:pt x="106" y="44"/>
                  </a:cubicBezTo>
                  <a:cubicBezTo>
                    <a:pt x="153" y="44"/>
                    <a:pt x="191" y="82"/>
                    <a:pt x="191" y="129"/>
                  </a:cubicBezTo>
                  <a:cubicBezTo>
                    <a:pt x="191" y="176"/>
                    <a:pt x="153" y="214"/>
                    <a:pt x="106" y="214"/>
                  </a:cubicBezTo>
                  <a:close/>
                  <a:moveTo>
                    <a:pt x="115" y="130"/>
                  </a:moveTo>
                  <a:cubicBezTo>
                    <a:pt x="115" y="130"/>
                    <a:pt x="115" y="130"/>
                    <a:pt x="115" y="129"/>
                  </a:cubicBezTo>
                  <a:cubicBezTo>
                    <a:pt x="115" y="82"/>
                    <a:pt x="115" y="82"/>
                    <a:pt x="115" y="82"/>
                  </a:cubicBezTo>
                  <a:cubicBezTo>
                    <a:pt x="115" y="77"/>
                    <a:pt x="111" y="73"/>
                    <a:pt x="106" y="73"/>
                  </a:cubicBezTo>
                  <a:cubicBezTo>
                    <a:pt x="101" y="73"/>
                    <a:pt x="97" y="77"/>
                    <a:pt x="97" y="82"/>
                  </a:cubicBezTo>
                  <a:cubicBezTo>
                    <a:pt x="97" y="129"/>
                    <a:pt x="97" y="129"/>
                    <a:pt x="97" y="129"/>
                  </a:cubicBezTo>
                  <a:cubicBezTo>
                    <a:pt x="97" y="134"/>
                    <a:pt x="101" y="138"/>
                    <a:pt x="106" y="138"/>
                  </a:cubicBezTo>
                  <a:cubicBezTo>
                    <a:pt x="106" y="138"/>
                    <a:pt x="107" y="138"/>
                    <a:pt x="107" y="138"/>
                  </a:cubicBezTo>
                  <a:cubicBezTo>
                    <a:pt x="149" y="180"/>
                    <a:pt x="149" y="180"/>
                    <a:pt x="149" y="180"/>
                  </a:cubicBezTo>
                  <a:cubicBezTo>
                    <a:pt x="150" y="181"/>
                    <a:pt x="152" y="182"/>
                    <a:pt x="153" y="182"/>
                  </a:cubicBezTo>
                  <a:cubicBezTo>
                    <a:pt x="155" y="182"/>
                    <a:pt x="156" y="181"/>
                    <a:pt x="157" y="180"/>
                  </a:cubicBezTo>
                  <a:cubicBezTo>
                    <a:pt x="159" y="178"/>
                    <a:pt x="159" y="175"/>
                    <a:pt x="157" y="173"/>
                  </a:cubicBezTo>
                  <a:lnTo>
                    <a:pt x="115" y="13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ko-KR" altLang="en-US" sz="3200">
                <a:solidFill>
                  <a:schemeClr val="bg1"/>
                </a:solidFill>
                <a:latin typeface="Open Sans Light" panose="020B0306030504020204" pitchFamily="34" charset="0"/>
                <a:cs typeface="Open Sans Light" panose="020B0306030504020204" pitchFamily="34" charset="0"/>
              </a:endParaRPr>
            </a:p>
          </p:txBody>
        </p:sp>
        <p:sp>
          <p:nvSpPr>
            <p:cNvPr id="14" name="Teardrop 13"/>
            <p:cNvSpPr/>
            <p:nvPr/>
          </p:nvSpPr>
          <p:spPr>
            <a:xfrm rot="2700000" flipV="1">
              <a:off x="7874785" y="1957935"/>
              <a:ext cx="346014" cy="346014"/>
            </a:xfrm>
            <a:prstGeom prst="teardrop">
              <a:avLst>
                <a:gd name="adj" fmla="val 103995"/>
              </a:avLst>
            </a:prstGeom>
            <a:solidFill>
              <a:srgbClr val="14C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Freeform 39"/>
            <p:cNvSpPr>
              <a:spLocks noEditPoints="1"/>
            </p:cNvSpPr>
            <p:nvPr/>
          </p:nvSpPr>
          <p:spPr bwMode="auto">
            <a:xfrm>
              <a:off x="7964006" y="2049164"/>
              <a:ext cx="180593" cy="180064"/>
            </a:xfrm>
            <a:custGeom>
              <a:avLst/>
              <a:gdLst/>
              <a:ahLst/>
              <a:cxnLst>
                <a:cxn ang="0">
                  <a:pos x="176" y="48"/>
                </a:cxn>
                <a:cxn ang="0">
                  <a:pos x="169" y="48"/>
                </a:cxn>
                <a:cxn ang="0">
                  <a:pos x="169" y="54"/>
                </a:cxn>
                <a:cxn ang="0">
                  <a:pos x="169" y="120"/>
                </a:cxn>
                <a:cxn ang="0">
                  <a:pos x="169" y="127"/>
                </a:cxn>
                <a:cxn ang="0">
                  <a:pos x="176" y="127"/>
                </a:cxn>
                <a:cxn ang="0">
                  <a:pos x="176" y="48"/>
                </a:cxn>
                <a:cxn ang="0">
                  <a:pos x="193" y="31"/>
                </a:cxn>
                <a:cxn ang="0">
                  <a:pos x="80" y="31"/>
                </a:cxn>
                <a:cxn ang="0">
                  <a:pos x="68" y="129"/>
                </a:cxn>
                <a:cxn ang="0">
                  <a:pos x="10" y="188"/>
                </a:cxn>
                <a:cxn ang="0">
                  <a:pos x="15" y="208"/>
                </a:cxn>
                <a:cxn ang="0">
                  <a:pos x="35" y="214"/>
                </a:cxn>
                <a:cxn ang="0">
                  <a:pos x="94" y="155"/>
                </a:cxn>
                <a:cxn ang="0">
                  <a:pos x="193" y="144"/>
                </a:cxn>
                <a:cxn ang="0">
                  <a:pos x="193" y="31"/>
                </a:cxn>
                <a:cxn ang="0">
                  <a:pos x="183" y="134"/>
                </a:cxn>
                <a:cxn ang="0">
                  <a:pos x="90" y="134"/>
                </a:cxn>
                <a:cxn ang="0">
                  <a:pos x="90" y="41"/>
                </a:cxn>
                <a:cxn ang="0">
                  <a:pos x="183" y="41"/>
                </a:cxn>
                <a:cxn ang="0">
                  <a:pos x="183" y="134"/>
                </a:cxn>
              </a:cxnLst>
              <a:rect l="0" t="0" r="r" b="b"/>
              <a:pathLst>
                <a:path w="224" h="223">
                  <a:moveTo>
                    <a:pt x="176" y="48"/>
                  </a:moveTo>
                  <a:cubicBezTo>
                    <a:pt x="174" y="46"/>
                    <a:pt x="171" y="46"/>
                    <a:pt x="169" y="48"/>
                  </a:cubicBezTo>
                  <a:cubicBezTo>
                    <a:pt x="167" y="50"/>
                    <a:pt x="167" y="53"/>
                    <a:pt x="169" y="54"/>
                  </a:cubicBezTo>
                  <a:cubicBezTo>
                    <a:pt x="187" y="73"/>
                    <a:pt x="187" y="102"/>
                    <a:pt x="169" y="120"/>
                  </a:cubicBezTo>
                  <a:cubicBezTo>
                    <a:pt x="167" y="122"/>
                    <a:pt x="167" y="125"/>
                    <a:pt x="169" y="127"/>
                  </a:cubicBezTo>
                  <a:cubicBezTo>
                    <a:pt x="171" y="129"/>
                    <a:pt x="174" y="129"/>
                    <a:pt x="176" y="127"/>
                  </a:cubicBezTo>
                  <a:cubicBezTo>
                    <a:pt x="197" y="105"/>
                    <a:pt x="197" y="70"/>
                    <a:pt x="176" y="48"/>
                  </a:cubicBezTo>
                  <a:close/>
                  <a:moveTo>
                    <a:pt x="193" y="31"/>
                  </a:moveTo>
                  <a:cubicBezTo>
                    <a:pt x="161" y="0"/>
                    <a:pt x="111" y="0"/>
                    <a:pt x="80" y="31"/>
                  </a:cubicBezTo>
                  <a:cubicBezTo>
                    <a:pt x="53" y="58"/>
                    <a:pt x="49" y="98"/>
                    <a:pt x="68" y="129"/>
                  </a:cubicBezTo>
                  <a:cubicBezTo>
                    <a:pt x="10" y="188"/>
                    <a:pt x="10" y="188"/>
                    <a:pt x="10" y="188"/>
                  </a:cubicBezTo>
                  <a:cubicBezTo>
                    <a:pt x="10" y="188"/>
                    <a:pt x="0" y="194"/>
                    <a:pt x="15" y="208"/>
                  </a:cubicBezTo>
                  <a:cubicBezTo>
                    <a:pt x="30" y="223"/>
                    <a:pt x="35" y="214"/>
                    <a:pt x="35" y="214"/>
                  </a:cubicBezTo>
                  <a:cubicBezTo>
                    <a:pt x="94" y="155"/>
                    <a:pt x="94" y="155"/>
                    <a:pt x="94" y="155"/>
                  </a:cubicBezTo>
                  <a:cubicBezTo>
                    <a:pt x="125" y="174"/>
                    <a:pt x="166" y="170"/>
                    <a:pt x="193" y="144"/>
                  </a:cubicBezTo>
                  <a:cubicBezTo>
                    <a:pt x="224" y="113"/>
                    <a:pt x="224" y="62"/>
                    <a:pt x="193" y="31"/>
                  </a:cubicBezTo>
                  <a:close/>
                  <a:moveTo>
                    <a:pt x="183" y="134"/>
                  </a:moveTo>
                  <a:cubicBezTo>
                    <a:pt x="157" y="160"/>
                    <a:pt x="115" y="160"/>
                    <a:pt x="90" y="134"/>
                  </a:cubicBezTo>
                  <a:cubicBezTo>
                    <a:pt x="64" y="108"/>
                    <a:pt x="64" y="67"/>
                    <a:pt x="90" y="41"/>
                  </a:cubicBezTo>
                  <a:cubicBezTo>
                    <a:pt x="115" y="15"/>
                    <a:pt x="157" y="15"/>
                    <a:pt x="183" y="41"/>
                  </a:cubicBezTo>
                  <a:cubicBezTo>
                    <a:pt x="208" y="67"/>
                    <a:pt x="208" y="108"/>
                    <a:pt x="183" y="134"/>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ko-KR" altLang="en-US" sz="3200">
                <a:solidFill>
                  <a:schemeClr val="bg1"/>
                </a:solidFill>
                <a:latin typeface="Open Sans Light" panose="020B0306030504020204" pitchFamily="34" charset="0"/>
                <a:cs typeface="Open Sans Light" panose="020B0306030504020204" pitchFamily="34" charset="0"/>
              </a:endParaRPr>
            </a:p>
          </p:txBody>
        </p:sp>
        <p:cxnSp>
          <p:nvCxnSpPr>
            <p:cNvPr id="16" name="Straight Connector 15"/>
            <p:cNvCxnSpPr>
              <a:stCxn id="6" idx="7"/>
              <a:endCxn id="7" idx="7"/>
            </p:cNvCxnSpPr>
            <p:nvPr/>
          </p:nvCxnSpPr>
          <p:spPr>
            <a:xfrm>
              <a:off x="4854806" y="2238475"/>
              <a:ext cx="1180830" cy="435109"/>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17" name="Straight Connector 16"/>
            <p:cNvCxnSpPr>
              <a:stCxn id="6" idx="7"/>
              <a:endCxn id="8" idx="7"/>
            </p:cNvCxnSpPr>
            <p:nvPr/>
          </p:nvCxnSpPr>
          <p:spPr>
            <a:xfrm>
              <a:off x="4854806" y="2238475"/>
              <a:ext cx="1670168" cy="1615800"/>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18" name="Straight Connector 17"/>
            <p:cNvCxnSpPr>
              <a:stCxn id="6" idx="7"/>
              <a:endCxn id="9" idx="7"/>
            </p:cNvCxnSpPr>
            <p:nvPr/>
          </p:nvCxnSpPr>
          <p:spPr>
            <a:xfrm>
              <a:off x="4854806" y="2238475"/>
              <a:ext cx="2879533" cy="1410239"/>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19" name="Straight Connector 18"/>
            <p:cNvCxnSpPr>
              <a:stCxn id="7" idx="7"/>
              <a:endCxn id="14" idx="7"/>
            </p:cNvCxnSpPr>
            <p:nvPr/>
          </p:nvCxnSpPr>
          <p:spPr>
            <a:xfrm flipV="1">
              <a:off x="6035636" y="2385386"/>
              <a:ext cx="2012156" cy="288198"/>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20" name="Straight Connector 19"/>
            <p:cNvCxnSpPr>
              <a:stCxn id="7" idx="7"/>
              <a:endCxn id="9" idx="7"/>
            </p:cNvCxnSpPr>
            <p:nvPr/>
          </p:nvCxnSpPr>
          <p:spPr>
            <a:xfrm>
              <a:off x="6035636" y="2673584"/>
              <a:ext cx="1698703" cy="975130"/>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21" name="Straight Connector 20"/>
            <p:cNvCxnSpPr>
              <a:stCxn id="8" idx="7"/>
              <a:endCxn id="9" idx="7"/>
            </p:cNvCxnSpPr>
            <p:nvPr/>
          </p:nvCxnSpPr>
          <p:spPr>
            <a:xfrm flipV="1">
              <a:off x="6524974" y="3648714"/>
              <a:ext cx="1209365" cy="205561"/>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22" name="Straight Connector 21"/>
            <p:cNvCxnSpPr>
              <a:stCxn id="14" idx="7"/>
              <a:endCxn id="9" idx="7"/>
            </p:cNvCxnSpPr>
            <p:nvPr/>
          </p:nvCxnSpPr>
          <p:spPr>
            <a:xfrm flipH="1">
              <a:off x="7734339" y="2385386"/>
              <a:ext cx="313453" cy="1263328"/>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23" name="Straight Connector 22"/>
            <p:cNvCxnSpPr>
              <a:stCxn id="14" idx="7"/>
              <a:endCxn id="8" idx="7"/>
            </p:cNvCxnSpPr>
            <p:nvPr/>
          </p:nvCxnSpPr>
          <p:spPr>
            <a:xfrm flipH="1">
              <a:off x="6524974" y="2385386"/>
              <a:ext cx="1522818" cy="1468889"/>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grpSp>
      <p:sp>
        <p:nvSpPr>
          <p:cNvPr id="36" name="AutoShape 124"/>
          <p:cNvSpPr>
            <a:spLocks/>
          </p:cNvSpPr>
          <p:nvPr/>
        </p:nvSpPr>
        <p:spPr bwMode="auto">
          <a:xfrm>
            <a:off x="466909" y="4354735"/>
            <a:ext cx="285394" cy="552584"/>
          </a:xfrm>
          <a:custGeom>
            <a:avLst/>
            <a:gdLst>
              <a:gd name="T0" fmla="*/ 828041724 w 21331"/>
              <a:gd name="T1" fmla="*/ 2147483647 h 21465"/>
              <a:gd name="T2" fmla="*/ 726816926 w 21331"/>
              <a:gd name="T3" fmla="*/ 2147483647 h 21465"/>
              <a:gd name="T4" fmla="*/ 480879698 w 21331"/>
              <a:gd name="T5" fmla="*/ 2147483647 h 21465"/>
              <a:gd name="T6" fmla="*/ 353896558 w 21331"/>
              <a:gd name="T7" fmla="*/ 2147483647 h 21465"/>
              <a:gd name="T8" fmla="*/ 107878606 w 21331"/>
              <a:gd name="T9" fmla="*/ 2147483647 h 21465"/>
              <a:gd name="T10" fmla="*/ 6929399 w 21331"/>
              <a:gd name="T11" fmla="*/ 2147483647 h 21465"/>
              <a:gd name="T12" fmla="*/ 38712779 w 21331"/>
              <a:gd name="T13" fmla="*/ 2147483647 h 21465"/>
              <a:gd name="T14" fmla="*/ 135946612 w 21331"/>
              <a:gd name="T15" fmla="*/ 2147483647 h 21465"/>
              <a:gd name="T16" fmla="*/ 217284788 w 21331"/>
              <a:gd name="T17" fmla="*/ 2147483647 h 21465"/>
              <a:gd name="T18" fmla="*/ 251222123 w 21331"/>
              <a:gd name="T19" fmla="*/ 2147483647 h 21465"/>
              <a:gd name="T20" fmla="*/ 120874593 w 21331"/>
              <a:gd name="T21" fmla="*/ 2147483647 h 21465"/>
              <a:gd name="T22" fmla="*/ 265551212 w 21331"/>
              <a:gd name="T23" fmla="*/ 2147483647 h 21465"/>
              <a:gd name="T24" fmla="*/ 251261099 w 21331"/>
              <a:gd name="T25" fmla="*/ 2147483647 h 21465"/>
              <a:gd name="T26" fmla="*/ 319216309 w 21331"/>
              <a:gd name="T27" fmla="*/ 2147483647 h 21465"/>
              <a:gd name="T28" fmla="*/ 393274496 w 21331"/>
              <a:gd name="T29" fmla="*/ 2147483647 h 21465"/>
              <a:gd name="T30" fmla="*/ 393118590 w 21331"/>
              <a:gd name="T31" fmla="*/ 2147483647 h 21465"/>
              <a:gd name="T32" fmla="*/ 378558624 w 21331"/>
              <a:gd name="T33" fmla="*/ 2147483647 h 21465"/>
              <a:gd name="T34" fmla="*/ 456139679 w 21331"/>
              <a:gd name="T35" fmla="*/ 2147483647 h 21465"/>
              <a:gd name="T36" fmla="*/ 441696628 w 21331"/>
              <a:gd name="T37" fmla="*/ 2147483647 h 21465"/>
              <a:gd name="T38" fmla="*/ 441537966 w 21331"/>
              <a:gd name="T39" fmla="*/ 2147483647 h 21465"/>
              <a:gd name="T40" fmla="*/ 515793608 w 21331"/>
              <a:gd name="T41" fmla="*/ 2147483647 h 21465"/>
              <a:gd name="T42" fmla="*/ 583590325 w 21331"/>
              <a:gd name="T43" fmla="*/ 2147483647 h 21465"/>
              <a:gd name="T44" fmla="*/ 569302983 w 21331"/>
              <a:gd name="T45" fmla="*/ 2147483647 h 21465"/>
              <a:gd name="T46" fmla="*/ 714096530 w 21331"/>
              <a:gd name="T47" fmla="*/ 2147483647 h 21465"/>
              <a:gd name="T48" fmla="*/ 583590325 w 21331"/>
              <a:gd name="T49" fmla="*/ 2147483647 h 21465"/>
              <a:gd name="T50" fmla="*/ 617566453 w 21331"/>
              <a:gd name="T51" fmla="*/ 2147483647 h 21465"/>
              <a:gd name="T52" fmla="*/ 698985353 w 21331"/>
              <a:gd name="T53" fmla="*/ 2147483647 h 21465"/>
              <a:gd name="T54" fmla="*/ 796063477 w 21331"/>
              <a:gd name="T55" fmla="*/ 2147483647 h 21465"/>
              <a:gd name="T56" fmla="*/ 828041724 w 21331"/>
              <a:gd name="T57" fmla="*/ 2147483647 h 21465"/>
              <a:gd name="T58" fmla="*/ 269895159 w 21331"/>
              <a:gd name="T59" fmla="*/ 1780739658 h 21465"/>
              <a:gd name="T60" fmla="*/ 171369972 w 21331"/>
              <a:gd name="T61" fmla="*/ 2147483647 h 21465"/>
              <a:gd name="T62" fmla="*/ 301366925 w 21331"/>
              <a:gd name="T63" fmla="*/ 1974013449 h 21465"/>
              <a:gd name="T64" fmla="*/ 409715610 w 21331"/>
              <a:gd name="T65" fmla="*/ 2147483647 h 21465"/>
              <a:gd name="T66" fmla="*/ 522330684 w 21331"/>
              <a:gd name="T67" fmla="*/ 1902078900 h 21465"/>
              <a:gd name="T68" fmla="*/ 663600955 w 21331"/>
              <a:gd name="T69" fmla="*/ 2147483647 h 21465"/>
              <a:gd name="T70" fmla="*/ 565075782 w 21331"/>
              <a:gd name="T71" fmla="*/ 1780204027 h 21465"/>
              <a:gd name="T72" fmla="*/ 696441831 w 21331"/>
              <a:gd name="T73" fmla="*/ 2147483647 h 21465"/>
              <a:gd name="T74" fmla="*/ 596939885 w 21331"/>
              <a:gd name="T75" fmla="*/ 1588020500 h 21465"/>
              <a:gd name="T76" fmla="*/ 692136677 w 21331"/>
              <a:gd name="T77" fmla="*/ 1820465337 h 21465"/>
              <a:gd name="T78" fmla="*/ 583512372 w 21331"/>
              <a:gd name="T79" fmla="*/ 1155836484 h 21465"/>
              <a:gd name="T80" fmla="*/ 543900787 w 21331"/>
              <a:gd name="T81" fmla="*/ 617386365 h 21465"/>
              <a:gd name="T82" fmla="*/ 441148399 w 21331"/>
              <a:gd name="T83" fmla="*/ 25763295 h 21465"/>
              <a:gd name="T84" fmla="*/ 301169272 w 21331"/>
              <a:gd name="T85" fmla="*/ 459554124 h 21465"/>
              <a:gd name="T86" fmla="*/ 294985754 w 21331"/>
              <a:gd name="T87" fmla="*/ 549735186 h 21465"/>
              <a:gd name="T88" fmla="*/ 251497531 w 21331"/>
              <a:gd name="T89" fmla="*/ 1155300880 h 21465"/>
              <a:gd name="T90" fmla="*/ 142873240 w 21331"/>
              <a:gd name="T91" fmla="*/ 1820465337 h 21465"/>
              <a:gd name="T92" fmla="*/ 238070230 w 21331"/>
              <a:gd name="T93" fmla="*/ 1588020500 h 21465"/>
              <a:gd name="T94" fmla="*/ 138529110 w 21331"/>
              <a:gd name="T95" fmla="*/ 2147483647 h 21465"/>
              <a:gd name="T96" fmla="*/ 269895159 w 21331"/>
              <a:gd name="T97" fmla="*/ 1780739658 h 21465"/>
              <a:gd name="T98" fmla="*/ 269895159 w 21331"/>
              <a:gd name="T99" fmla="*/ 1780739658 h 214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331" h="21465">
                <a:moveTo>
                  <a:pt x="21154" y="11501"/>
                </a:moveTo>
                <a:cubicBezTo>
                  <a:pt x="20885" y="10961"/>
                  <a:pt x="19722" y="9170"/>
                  <a:pt x="18568" y="7385"/>
                </a:cubicBezTo>
                <a:cubicBezTo>
                  <a:pt x="17416" y="5596"/>
                  <a:pt x="15525" y="5350"/>
                  <a:pt x="12285" y="5350"/>
                </a:cubicBezTo>
                <a:lnTo>
                  <a:pt x="9041" y="5350"/>
                </a:lnTo>
                <a:cubicBezTo>
                  <a:pt x="5804" y="5350"/>
                  <a:pt x="3910" y="5596"/>
                  <a:pt x="2756" y="7385"/>
                </a:cubicBezTo>
                <a:cubicBezTo>
                  <a:pt x="1605" y="9170"/>
                  <a:pt x="442" y="10961"/>
                  <a:pt x="177" y="11501"/>
                </a:cubicBezTo>
                <a:cubicBezTo>
                  <a:pt x="-135" y="12129"/>
                  <a:pt x="-130" y="12666"/>
                  <a:pt x="989" y="12842"/>
                </a:cubicBezTo>
                <a:cubicBezTo>
                  <a:pt x="2145" y="13023"/>
                  <a:pt x="3004" y="12642"/>
                  <a:pt x="3473" y="11932"/>
                </a:cubicBezTo>
                <a:cubicBezTo>
                  <a:pt x="3482" y="11925"/>
                  <a:pt x="5551" y="8485"/>
                  <a:pt x="5551" y="8485"/>
                </a:cubicBezTo>
                <a:lnTo>
                  <a:pt x="6418" y="8485"/>
                </a:lnTo>
                <a:lnTo>
                  <a:pt x="3088" y="14913"/>
                </a:lnTo>
                <a:lnTo>
                  <a:pt x="6784" y="14913"/>
                </a:lnTo>
                <a:lnTo>
                  <a:pt x="6419" y="20358"/>
                </a:lnTo>
                <a:cubicBezTo>
                  <a:pt x="6419" y="20969"/>
                  <a:pt x="7067" y="21465"/>
                  <a:pt x="8155" y="21465"/>
                </a:cubicBezTo>
                <a:cubicBezTo>
                  <a:pt x="9241" y="21465"/>
                  <a:pt x="10047" y="20969"/>
                  <a:pt x="10047" y="20355"/>
                </a:cubicBezTo>
                <a:cubicBezTo>
                  <a:pt x="10047" y="20332"/>
                  <a:pt x="10043" y="20309"/>
                  <a:pt x="10043" y="20286"/>
                </a:cubicBezTo>
                <a:lnTo>
                  <a:pt x="9671" y="14913"/>
                </a:lnTo>
                <a:lnTo>
                  <a:pt x="11653" y="14913"/>
                </a:lnTo>
                <a:lnTo>
                  <a:pt x="11284" y="20286"/>
                </a:lnTo>
                <a:cubicBezTo>
                  <a:pt x="11284" y="20309"/>
                  <a:pt x="11280" y="20332"/>
                  <a:pt x="11280" y="20355"/>
                </a:cubicBezTo>
                <a:cubicBezTo>
                  <a:pt x="11280" y="20969"/>
                  <a:pt x="12087" y="21465"/>
                  <a:pt x="13177" y="21465"/>
                </a:cubicBezTo>
                <a:cubicBezTo>
                  <a:pt x="14267" y="21465"/>
                  <a:pt x="14909" y="20969"/>
                  <a:pt x="14909" y="20358"/>
                </a:cubicBezTo>
                <a:lnTo>
                  <a:pt x="14544" y="14913"/>
                </a:lnTo>
                <a:lnTo>
                  <a:pt x="18243" y="14913"/>
                </a:lnTo>
                <a:lnTo>
                  <a:pt x="14909" y="8485"/>
                </a:lnTo>
                <a:lnTo>
                  <a:pt x="15777" y="8485"/>
                </a:lnTo>
                <a:cubicBezTo>
                  <a:pt x="15777" y="8485"/>
                  <a:pt x="17849" y="11925"/>
                  <a:pt x="17857" y="11932"/>
                </a:cubicBezTo>
                <a:cubicBezTo>
                  <a:pt x="18325" y="12642"/>
                  <a:pt x="19183" y="13023"/>
                  <a:pt x="20337" y="12842"/>
                </a:cubicBezTo>
                <a:cubicBezTo>
                  <a:pt x="21465" y="12666"/>
                  <a:pt x="21465" y="12129"/>
                  <a:pt x="21154" y="11501"/>
                </a:cubicBezTo>
                <a:close/>
                <a:moveTo>
                  <a:pt x="6895" y="3317"/>
                </a:moveTo>
                <a:cubicBezTo>
                  <a:pt x="5688" y="3966"/>
                  <a:pt x="4378" y="4398"/>
                  <a:pt x="4378" y="4398"/>
                </a:cubicBezTo>
                <a:cubicBezTo>
                  <a:pt x="4378" y="4398"/>
                  <a:pt x="6436" y="4194"/>
                  <a:pt x="7699" y="3677"/>
                </a:cubicBezTo>
                <a:cubicBezTo>
                  <a:pt x="8249" y="4351"/>
                  <a:pt x="9277" y="4811"/>
                  <a:pt x="10467" y="4811"/>
                </a:cubicBezTo>
                <a:cubicBezTo>
                  <a:pt x="11737" y="4811"/>
                  <a:pt x="12826" y="4291"/>
                  <a:pt x="13344" y="3543"/>
                </a:cubicBezTo>
                <a:cubicBezTo>
                  <a:pt x="14547" y="4159"/>
                  <a:pt x="16953" y="4398"/>
                  <a:pt x="16953" y="4398"/>
                </a:cubicBezTo>
                <a:cubicBezTo>
                  <a:pt x="16953" y="4398"/>
                  <a:pt x="15641" y="3966"/>
                  <a:pt x="14436" y="3316"/>
                </a:cubicBezTo>
                <a:cubicBezTo>
                  <a:pt x="15693" y="3845"/>
                  <a:pt x="17792" y="4054"/>
                  <a:pt x="17792" y="4054"/>
                </a:cubicBezTo>
                <a:cubicBezTo>
                  <a:pt x="17792" y="4054"/>
                  <a:pt x="16463" y="3616"/>
                  <a:pt x="15250" y="2958"/>
                </a:cubicBezTo>
                <a:cubicBezTo>
                  <a:pt x="16408" y="3265"/>
                  <a:pt x="17682" y="3391"/>
                  <a:pt x="17682" y="3391"/>
                </a:cubicBezTo>
                <a:cubicBezTo>
                  <a:pt x="17682" y="3391"/>
                  <a:pt x="16209" y="2942"/>
                  <a:pt x="14907" y="2153"/>
                </a:cubicBezTo>
                <a:cubicBezTo>
                  <a:pt x="14389" y="1841"/>
                  <a:pt x="14145" y="1473"/>
                  <a:pt x="13895" y="1150"/>
                </a:cubicBezTo>
                <a:cubicBezTo>
                  <a:pt x="13646" y="647"/>
                  <a:pt x="12630" y="194"/>
                  <a:pt x="11270" y="48"/>
                </a:cubicBezTo>
                <a:cubicBezTo>
                  <a:pt x="9572" y="-135"/>
                  <a:pt x="7994" y="226"/>
                  <a:pt x="7694" y="856"/>
                </a:cubicBezTo>
                <a:cubicBezTo>
                  <a:pt x="7641" y="911"/>
                  <a:pt x="7584" y="959"/>
                  <a:pt x="7536" y="1024"/>
                </a:cubicBezTo>
                <a:cubicBezTo>
                  <a:pt x="7269" y="1376"/>
                  <a:pt x="7009" y="1800"/>
                  <a:pt x="6425" y="2152"/>
                </a:cubicBezTo>
                <a:cubicBezTo>
                  <a:pt x="5123" y="2941"/>
                  <a:pt x="3650" y="3391"/>
                  <a:pt x="3650" y="3391"/>
                </a:cubicBezTo>
                <a:cubicBezTo>
                  <a:pt x="3650" y="3391"/>
                  <a:pt x="4922" y="3264"/>
                  <a:pt x="6082" y="2958"/>
                </a:cubicBezTo>
                <a:cubicBezTo>
                  <a:pt x="4867" y="3615"/>
                  <a:pt x="3539" y="4053"/>
                  <a:pt x="3539" y="4053"/>
                </a:cubicBezTo>
                <a:cubicBezTo>
                  <a:pt x="3539" y="4053"/>
                  <a:pt x="5637" y="3845"/>
                  <a:pt x="6895" y="3317"/>
                </a:cubicBezTo>
                <a:close/>
                <a:moveTo>
                  <a:pt x="6895" y="3317"/>
                </a:moveTo>
              </a:path>
            </a:pathLst>
          </a:custGeom>
          <a:solidFill>
            <a:srgbClr val="14C7BE"/>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7" name="Rectangle 129"/>
          <p:cNvSpPr>
            <a:spLocks/>
          </p:cNvSpPr>
          <p:nvPr/>
        </p:nvSpPr>
        <p:spPr bwMode="auto">
          <a:xfrm>
            <a:off x="857616" y="4709216"/>
            <a:ext cx="1154602" cy="27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Females</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38" name="Rectangle 129"/>
          <p:cNvSpPr>
            <a:spLocks/>
          </p:cNvSpPr>
          <p:nvPr/>
        </p:nvSpPr>
        <p:spPr bwMode="auto">
          <a:xfrm>
            <a:off x="857616" y="4237485"/>
            <a:ext cx="1154602" cy="538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4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51M</a:t>
            </a:r>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40" name="AutoShape 137"/>
          <p:cNvSpPr>
            <a:spLocks/>
          </p:cNvSpPr>
          <p:nvPr/>
        </p:nvSpPr>
        <p:spPr bwMode="auto">
          <a:xfrm>
            <a:off x="2142172" y="4342656"/>
            <a:ext cx="247643" cy="549565"/>
          </a:xfrm>
          <a:custGeom>
            <a:avLst/>
            <a:gdLst>
              <a:gd name="T0" fmla="*/ 234766792 w 21600"/>
              <a:gd name="T1" fmla="*/ 2147483647 h 21600"/>
              <a:gd name="T2" fmla="*/ 337407682 w 21600"/>
              <a:gd name="T3" fmla="*/ 1122755862 h 21600"/>
              <a:gd name="T4" fmla="*/ 234766792 w 21600"/>
              <a:gd name="T5" fmla="*/ 0 h 21600"/>
              <a:gd name="T6" fmla="*/ 132167871 w 21600"/>
              <a:gd name="T7" fmla="*/ 1122755862 h 21600"/>
              <a:gd name="T8" fmla="*/ 234766792 w 21600"/>
              <a:gd name="T9" fmla="*/ 2147483647 h 21600"/>
              <a:gd name="T10" fmla="*/ 455899427 w 21600"/>
              <a:gd name="T11" fmla="*/ 2147483647 h 21600"/>
              <a:gd name="T12" fmla="*/ 294603659 w 21600"/>
              <a:gd name="T13" fmla="*/ 2147483647 h 21600"/>
              <a:gd name="T14" fmla="*/ 161337750 w 21600"/>
              <a:gd name="T15" fmla="*/ 2147483647 h 21600"/>
              <a:gd name="T16" fmla="*/ 0 w 21600"/>
              <a:gd name="T17" fmla="*/ 2147483647 h 21600"/>
              <a:gd name="T18" fmla="*/ 0 w 21600"/>
              <a:gd name="T19" fmla="*/ 2147483647 h 21600"/>
              <a:gd name="T20" fmla="*/ 41981 w 21600"/>
              <a:gd name="T21" fmla="*/ 2147483647 h 21600"/>
              <a:gd name="T22" fmla="*/ 0 w 21600"/>
              <a:gd name="T23" fmla="*/ 2147483647 h 21600"/>
              <a:gd name="T24" fmla="*/ 42803878 w 21600"/>
              <a:gd name="T25" fmla="*/ 2147483647 h 21600"/>
              <a:gd name="T26" fmla="*/ 85586844 w 21600"/>
              <a:gd name="T27" fmla="*/ 2147483647 h 21600"/>
              <a:gd name="T28" fmla="*/ 85565920 w 21600"/>
              <a:gd name="T29" fmla="*/ 2147483647 h 21600"/>
              <a:gd name="T30" fmla="*/ 85565920 w 21600"/>
              <a:gd name="T31" fmla="*/ 2147483647 h 21600"/>
              <a:gd name="T32" fmla="*/ 104834930 w 21600"/>
              <a:gd name="T33" fmla="*/ 2147483647 h 21600"/>
              <a:gd name="T34" fmla="*/ 104834930 w 21600"/>
              <a:gd name="T35" fmla="*/ 2147483647 h 21600"/>
              <a:gd name="T36" fmla="*/ 104878803 w 21600"/>
              <a:gd name="T37" fmla="*/ 2147483647 h 21600"/>
              <a:gd name="T38" fmla="*/ 104878803 w 21600"/>
              <a:gd name="T39" fmla="*/ 2147483647 h 21600"/>
              <a:gd name="T40" fmla="*/ 159078924 w 21600"/>
              <a:gd name="T41" fmla="*/ 2147483647 h 21600"/>
              <a:gd name="T42" fmla="*/ 213343856 w 21600"/>
              <a:gd name="T43" fmla="*/ 2147483647 h 21600"/>
              <a:gd name="T44" fmla="*/ 213196686 w 21600"/>
              <a:gd name="T45" fmla="*/ 2147483647 h 21600"/>
              <a:gd name="T46" fmla="*/ 213196686 w 21600"/>
              <a:gd name="T47" fmla="*/ 2147483647 h 21600"/>
              <a:gd name="T48" fmla="*/ 244539668 w 21600"/>
              <a:gd name="T49" fmla="*/ 2147483647 h 21600"/>
              <a:gd name="T50" fmla="*/ 244539668 w 21600"/>
              <a:gd name="T51" fmla="*/ 2147483647 h 21600"/>
              <a:gd name="T52" fmla="*/ 298804587 w 21600"/>
              <a:gd name="T53" fmla="*/ 2147483647 h 21600"/>
              <a:gd name="T54" fmla="*/ 353069518 w 21600"/>
              <a:gd name="T55" fmla="*/ 2147483647 h 21600"/>
              <a:gd name="T56" fmla="*/ 352836626 w 21600"/>
              <a:gd name="T57" fmla="*/ 2147483647 h 21600"/>
              <a:gd name="T58" fmla="*/ 352836626 w 21600"/>
              <a:gd name="T59" fmla="*/ 2147483647 h 21600"/>
              <a:gd name="T60" fmla="*/ 352878619 w 21600"/>
              <a:gd name="T61" fmla="*/ 2147483647 h 21600"/>
              <a:gd name="T62" fmla="*/ 352878619 w 21600"/>
              <a:gd name="T63" fmla="*/ 2147483647 h 21600"/>
              <a:gd name="T64" fmla="*/ 370249533 w 21600"/>
              <a:gd name="T65" fmla="*/ 2147483647 h 21600"/>
              <a:gd name="T66" fmla="*/ 370249533 w 21600"/>
              <a:gd name="T67" fmla="*/ 2147483647 h 21600"/>
              <a:gd name="T68" fmla="*/ 370249533 w 21600"/>
              <a:gd name="T69" fmla="*/ 2147483647 h 21600"/>
              <a:gd name="T70" fmla="*/ 413095537 w 21600"/>
              <a:gd name="T71" fmla="*/ 2147483647 h 21600"/>
              <a:gd name="T72" fmla="*/ 455899427 w 21600"/>
              <a:gd name="T73" fmla="*/ 2147483647 h 21600"/>
              <a:gd name="T74" fmla="*/ 455899427 w 21600"/>
              <a:gd name="T75" fmla="*/ 2147483647 h 21600"/>
              <a:gd name="T76" fmla="*/ 455899427 w 21600"/>
              <a:gd name="T77" fmla="*/ 2147483647 h 21600"/>
              <a:gd name="T78" fmla="*/ 455899427 w 21600"/>
              <a:gd name="T79" fmla="*/ 2147483647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600" h="21600">
                <a:moveTo>
                  <a:pt x="11123" y="4385"/>
                </a:moveTo>
                <a:cubicBezTo>
                  <a:pt x="13807" y="4385"/>
                  <a:pt x="15986" y="3403"/>
                  <a:pt x="15986" y="2192"/>
                </a:cubicBezTo>
                <a:cubicBezTo>
                  <a:pt x="15986" y="981"/>
                  <a:pt x="13807" y="0"/>
                  <a:pt x="11123" y="0"/>
                </a:cubicBezTo>
                <a:cubicBezTo>
                  <a:pt x="8438" y="0"/>
                  <a:pt x="6262" y="981"/>
                  <a:pt x="6262" y="2192"/>
                </a:cubicBezTo>
                <a:cubicBezTo>
                  <a:pt x="6262" y="3403"/>
                  <a:pt x="8438" y="4385"/>
                  <a:pt x="11123" y="4385"/>
                </a:cubicBezTo>
                <a:close/>
                <a:moveTo>
                  <a:pt x="21600" y="8199"/>
                </a:moveTo>
                <a:cubicBezTo>
                  <a:pt x="21600" y="6295"/>
                  <a:pt x="18177" y="4752"/>
                  <a:pt x="13958" y="4752"/>
                </a:cubicBezTo>
                <a:lnTo>
                  <a:pt x="7644" y="4752"/>
                </a:lnTo>
                <a:cubicBezTo>
                  <a:pt x="3423" y="4752"/>
                  <a:pt x="0" y="6295"/>
                  <a:pt x="0" y="8199"/>
                </a:cubicBezTo>
                <a:lnTo>
                  <a:pt x="0" y="12797"/>
                </a:lnTo>
                <a:lnTo>
                  <a:pt x="2" y="12797"/>
                </a:lnTo>
                <a:cubicBezTo>
                  <a:pt x="2" y="12798"/>
                  <a:pt x="0" y="12800"/>
                  <a:pt x="0" y="12801"/>
                </a:cubicBezTo>
                <a:cubicBezTo>
                  <a:pt x="0" y="13307"/>
                  <a:pt x="908" y="13717"/>
                  <a:pt x="2028" y="13717"/>
                </a:cubicBezTo>
                <a:cubicBezTo>
                  <a:pt x="3148" y="13717"/>
                  <a:pt x="4055" y="13307"/>
                  <a:pt x="4055" y="12801"/>
                </a:cubicBezTo>
                <a:cubicBezTo>
                  <a:pt x="4055" y="12794"/>
                  <a:pt x="4054" y="12786"/>
                  <a:pt x="4054" y="12777"/>
                </a:cubicBezTo>
                <a:lnTo>
                  <a:pt x="4054" y="8030"/>
                </a:lnTo>
                <a:lnTo>
                  <a:pt x="4967" y="8030"/>
                </a:lnTo>
                <a:lnTo>
                  <a:pt x="4967" y="13764"/>
                </a:lnTo>
                <a:lnTo>
                  <a:pt x="4969" y="13764"/>
                </a:lnTo>
                <a:lnTo>
                  <a:pt x="4969" y="20442"/>
                </a:lnTo>
                <a:cubicBezTo>
                  <a:pt x="4971" y="21082"/>
                  <a:pt x="6121" y="21600"/>
                  <a:pt x="7537" y="21600"/>
                </a:cubicBezTo>
                <a:cubicBezTo>
                  <a:pt x="8958" y="21600"/>
                  <a:pt x="10108" y="21081"/>
                  <a:pt x="10108" y="20441"/>
                </a:cubicBezTo>
                <a:cubicBezTo>
                  <a:pt x="10108" y="20416"/>
                  <a:pt x="10104" y="20391"/>
                  <a:pt x="10101" y="20366"/>
                </a:cubicBezTo>
                <a:lnTo>
                  <a:pt x="10101" y="13764"/>
                </a:lnTo>
                <a:lnTo>
                  <a:pt x="11586" y="13764"/>
                </a:lnTo>
                <a:lnTo>
                  <a:pt x="11586" y="20442"/>
                </a:lnTo>
                <a:cubicBezTo>
                  <a:pt x="11590" y="21082"/>
                  <a:pt x="12737" y="21600"/>
                  <a:pt x="14157" y="21600"/>
                </a:cubicBezTo>
                <a:cubicBezTo>
                  <a:pt x="15575" y="21600"/>
                  <a:pt x="16728" y="21081"/>
                  <a:pt x="16728" y="20441"/>
                </a:cubicBezTo>
                <a:cubicBezTo>
                  <a:pt x="16728" y="20416"/>
                  <a:pt x="16721" y="20391"/>
                  <a:pt x="16717" y="20366"/>
                </a:cubicBezTo>
                <a:lnTo>
                  <a:pt x="16717" y="13764"/>
                </a:lnTo>
                <a:lnTo>
                  <a:pt x="16719" y="13764"/>
                </a:lnTo>
                <a:lnTo>
                  <a:pt x="16719" y="8030"/>
                </a:lnTo>
                <a:lnTo>
                  <a:pt x="17542" y="8030"/>
                </a:lnTo>
                <a:lnTo>
                  <a:pt x="17542" y="12797"/>
                </a:lnTo>
                <a:cubicBezTo>
                  <a:pt x="17542" y="12798"/>
                  <a:pt x="17542" y="12800"/>
                  <a:pt x="17542" y="12801"/>
                </a:cubicBezTo>
                <a:cubicBezTo>
                  <a:pt x="17542" y="13307"/>
                  <a:pt x="18451" y="13717"/>
                  <a:pt x="19572" y="13717"/>
                </a:cubicBezTo>
                <a:cubicBezTo>
                  <a:pt x="20690" y="13717"/>
                  <a:pt x="21600" y="13307"/>
                  <a:pt x="21600" y="12801"/>
                </a:cubicBezTo>
                <a:cubicBezTo>
                  <a:pt x="21600" y="12800"/>
                  <a:pt x="21600" y="12798"/>
                  <a:pt x="21600" y="12797"/>
                </a:cubicBezTo>
                <a:lnTo>
                  <a:pt x="21600" y="8199"/>
                </a:lnTo>
                <a:close/>
                <a:moveTo>
                  <a:pt x="21600" y="8199"/>
                </a:moveTo>
              </a:path>
            </a:pathLst>
          </a:custGeom>
          <a:solidFill>
            <a:srgbClr val="14C7BE"/>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1" name="Rectangle 129"/>
          <p:cNvSpPr>
            <a:spLocks/>
          </p:cNvSpPr>
          <p:nvPr/>
        </p:nvSpPr>
        <p:spPr bwMode="auto">
          <a:xfrm>
            <a:off x="2493339" y="4709216"/>
            <a:ext cx="1154603" cy="27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Males</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42" name="Rectangle 129"/>
          <p:cNvSpPr>
            <a:spLocks/>
          </p:cNvSpPr>
          <p:nvPr/>
        </p:nvSpPr>
        <p:spPr bwMode="auto">
          <a:xfrm>
            <a:off x="2493339" y="4237485"/>
            <a:ext cx="1154603" cy="538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4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46M</a:t>
            </a:r>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44" name="AutoShape 116"/>
          <p:cNvSpPr>
            <a:spLocks/>
          </p:cNvSpPr>
          <p:nvPr/>
        </p:nvSpPr>
        <p:spPr bwMode="auto">
          <a:xfrm>
            <a:off x="457184" y="5298922"/>
            <a:ext cx="336734" cy="620526"/>
          </a:xfrm>
          <a:custGeom>
            <a:avLst/>
            <a:gdLst>
              <a:gd name="T0" fmla="*/ 1009508478 w 21477"/>
              <a:gd name="T1" fmla="*/ 2147483647 h 21600"/>
              <a:gd name="T2" fmla="*/ 872863548 w 21477"/>
              <a:gd name="T3" fmla="*/ 1397021243 h 21600"/>
              <a:gd name="T4" fmla="*/ 862235955 w 21477"/>
              <a:gd name="T5" fmla="*/ 1357056374 h 21600"/>
              <a:gd name="T6" fmla="*/ 847618170 w 21477"/>
              <a:gd name="T7" fmla="*/ 1310422487 h 21600"/>
              <a:gd name="T8" fmla="*/ 835288654 w 21477"/>
              <a:gd name="T9" fmla="*/ 1274619245 h 21600"/>
              <a:gd name="T10" fmla="*/ 823254751 w 21477"/>
              <a:gd name="T11" fmla="*/ 1244660198 h 21600"/>
              <a:gd name="T12" fmla="*/ 807015729 w 21477"/>
              <a:gd name="T13" fmla="*/ 1209684556 h 21600"/>
              <a:gd name="T14" fmla="*/ 794538407 w 21477"/>
              <a:gd name="T15" fmla="*/ 1188047856 h 21600"/>
              <a:gd name="T16" fmla="*/ 781546211 w 21477"/>
              <a:gd name="T17" fmla="*/ 1168893023 h 21600"/>
              <a:gd name="T18" fmla="*/ 764643965 w 21477"/>
              <a:gd name="T19" fmla="*/ 1149737253 h 21600"/>
              <a:gd name="T20" fmla="*/ 751575681 w 21477"/>
              <a:gd name="T21" fmla="*/ 1138933039 h 21600"/>
              <a:gd name="T22" fmla="*/ 737772735 w 21477"/>
              <a:gd name="T23" fmla="*/ 1132263115 h 21600"/>
              <a:gd name="T24" fmla="*/ 720351263 w 21477"/>
              <a:gd name="T25" fmla="*/ 1128101489 h 21600"/>
              <a:gd name="T26" fmla="*/ 702925177 w 21477"/>
              <a:gd name="T27" fmla="*/ 1132263115 h 21600"/>
              <a:gd name="T28" fmla="*/ 689198581 w 21477"/>
              <a:gd name="T29" fmla="*/ 1138933039 h 21600"/>
              <a:gd name="T30" fmla="*/ 676130034 w 21477"/>
              <a:gd name="T31" fmla="*/ 1149737253 h 21600"/>
              <a:gd name="T32" fmla="*/ 659299787 w 21477"/>
              <a:gd name="T33" fmla="*/ 1168893023 h 21600"/>
              <a:gd name="T34" fmla="*/ 646083714 w 21477"/>
              <a:gd name="T35" fmla="*/ 1188047856 h 21600"/>
              <a:gd name="T36" fmla="*/ 633906339 w 21477"/>
              <a:gd name="T37" fmla="*/ 1209684556 h 21600"/>
              <a:gd name="T38" fmla="*/ 617591247 w 21477"/>
              <a:gd name="T39" fmla="*/ 1244660198 h 21600"/>
              <a:gd name="T40" fmla="*/ 605557343 w 21477"/>
              <a:gd name="T41" fmla="*/ 1274619245 h 21600"/>
              <a:gd name="T42" fmla="*/ 593671230 w 21477"/>
              <a:gd name="T43" fmla="*/ 1308768222 h 21600"/>
              <a:gd name="T44" fmla="*/ 578686113 w 21477"/>
              <a:gd name="T45" fmla="*/ 1357056374 h 21600"/>
              <a:gd name="T46" fmla="*/ 567906099 w 21477"/>
              <a:gd name="T47" fmla="*/ 1397021243 h 21600"/>
              <a:gd name="T48" fmla="*/ 557498047 w 21477"/>
              <a:gd name="T49" fmla="*/ 1438639441 h 21600"/>
              <a:gd name="T50" fmla="*/ 720275193 w 21477"/>
              <a:gd name="T51" fmla="*/ 2147483647 h 21600"/>
              <a:gd name="T52" fmla="*/ 891982591 w 21477"/>
              <a:gd name="T53" fmla="*/ 1220516137 h 21600"/>
              <a:gd name="T54" fmla="*/ 720203457 w 21477"/>
              <a:gd name="T55" fmla="*/ 0 h 21600"/>
              <a:gd name="T56" fmla="*/ 548419988 w 21477"/>
              <a:gd name="T57" fmla="*/ 1220516137 h 21600"/>
              <a:gd name="T58" fmla="*/ 1420620840 w 21477"/>
              <a:gd name="T59" fmla="*/ 2147483647 h 21600"/>
              <a:gd name="T60" fmla="*/ 1254224922 w 21477"/>
              <a:gd name="T61" fmla="*/ 2147483647 h 21600"/>
              <a:gd name="T62" fmla="*/ 610577827 w 21477"/>
              <a:gd name="T63" fmla="*/ 2147483647 h 21600"/>
              <a:gd name="T64" fmla="*/ 12105639 w 21477"/>
              <a:gd name="T65" fmla="*/ 2147483647 h 21600"/>
              <a:gd name="T66" fmla="*/ 234751811 w 21477"/>
              <a:gd name="T67" fmla="*/ 2147483647 h 21600"/>
              <a:gd name="T68" fmla="*/ 433626052 w 21477"/>
              <a:gd name="T69" fmla="*/ 2147483647 h 21600"/>
              <a:gd name="T70" fmla="*/ 458284820 w 21477"/>
              <a:gd name="T71" fmla="*/ 2147483647 h 21600"/>
              <a:gd name="T72" fmla="*/ 550560714 w 21477"/>
              <a:gd name="T73" fmla="*/ 2147483647 h 21600"/>
              <a:gd name="T74" fmla="*/ 678123234 w 21477"/>
              <a:gd name="T75" fmla="*/ 2147483647 h 21600"/>
              <a:gd name="T76" fmla="*/ 787009833 w 21477"/>
              <a:gd name="T77" fmla="*/ 2147483647 h 21600"/>
              <a:gd name="T78" fmla="*/ 761912277 w 21477"/>
              <a:gd name="T79" fmla="*/ 2147483647 h 21600"/>
              <a:gd name="T80" fmla="*/ 1006996069 w 21477"/>
              <a:gd name="T81" fmla="*/ 2147483647 h 21600"/>
              <a:gd name="T82" fmla="*/ 1243964677 w 21477"/>
              <a:gd name="T83" fmla="*/ 2147483647 h 21600"/>
              <a:gd name="T84" fmla="*/ 1305826920 w 21477"/>
              <a:gd name="T85" fmla="*/ 2147483647 h 21600"/>
              <a:gd name="T86" fmla="*/ 1414713519 w 21477"/>
              <a:gd name="T87" fmla="*/ 2147483647 h 21600"/>
              <a:gd name="T88" fmla="*/ 1585462641 w 21477"/>
              <a:gd name="T89" fmla="*/ 2147483647 h 21600"/>
              <a:gd name="T90" fmla="*/ 1243964677 w 21477"/>
              <a:gd name="T91" fmla="*/ 2147483647 h 21600"/>
              <a:gd name="T92" fmla="*/ 1006996069 w 21477"/>
              <a:gd name="T93" fmla="*/ 2147483647 h 21600"/>
              <a:gd name="T94" fmla="*/ 1205798574 w 21477"/>
              <a:gd name="T95" fmla="*/ 2147483647 h 21600"/>
              <a:gd name="T96" fmla="*/ 1243964677 w 21477"/>
              <a:gd name="T97" fmla="*/ 2147483647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477" h="21600">
                <a:moveTo>
                  <a:pt x="9757" y="5635"/>
                </a:moveTo>
                <a:cubicBezTo>
                  <a:pt x="11919" y="5635"/>
                  <a:pt x="13675" y="4678"/>
                  <a:pt x="13675" y="3495"/>
                </a:cubicBezTo>
                <a:cubicBezTo>
                  <a:pt x="13675" y="2743"/>
                  <a:pt x="12963" y="2083"/>
                  <a:pt x="11890" y="1701"/>
                </a:cubicBezTo>
                <a:cubicBezTo>
                  <a:pt x="11869" y="1693"/>
                  <a:pt x="11846" y="1685"/>
                  <a:pt x="11824" y="1678"/>
                </a:cubicBezTo>
                <a:cubicBezTo>
                  <a:pt x="11799" y="1670"/>
                  <a:pt x="11774" y="1661"/>
                  <a:pt x="11749" y="1653"/>
                </a:cubicBezTo>
                <a:cubicBezTo>
                  <a:pt x="11725" y="1646"/>
                  <a:pt x="11702" y="1638"/>
                  <a:pt x="11680" y="1630"/>
                </a:cubicBezTo>
                <a:cubicBezTo>
                  <a:pt x="11654" y="1622"/>
                  <a:pt x="11627" y="1614"/>
                  <a:pt x="11602" y="1607"/>
                </a:cubicBezTo>
                <a:cubicBezTo>
                  <a:pt x="11562" y="1596"/>
                  <a:pt x="11520" y="1585"/>
                  <a:pt x="11482" y="1574"/>
                </a:cubicBezTo>
                <a:cubicBezTo>
                  <a:pt x="11454" y="1566"/>
                  <a:pt x="11427" y="1560"/>
                  <a:pt x="11401" y="1552"/>
                </a:cubicBezTo>
                <a:cubicBezTo>
                  <a:pt x="11372" y="1545"/>
                  <a:pt x="11344" y="1537"/>
                  <a:pt x="11315" y="1531"/>
                </a:cubicBezTo>
                <a:cubicBezTo>
                  <a:pt x="11291" y="1526"/>
                  <a:pt x="11267" y="1521"/>
                  <a:pt x="11242" y="1515"/>
                </a:cubicBezTo>
                <a:cubicBezTo>
                  <a:pt x="11211" y="1508"/>
                  <a:pt x="11182" y="1502"/>
                  <a:pt x="11152" y="1495"/>
                </a:cubicBezTo>
                <a:cubicBezTo>
                  <a:pt x="11130" y="1490"/>
                  <a:pt x="11105" y="1486"/>
                  <a:pt x="11084" y="1481"/>
                </a:cubicBezTo>
                <a:cubicBezTo>
                  <a:pt x="11032" y="1471"/>
                  <a:pt x="10982" y="1462"/>
                  <a:pt x="10932" y="1453"/>
                </a:cubicBezTo>
                <a:cubicBezTo>
                  <a:pt x="10915" y="1450"/>
                  <a:pt x="10898" y="1448"/>
                  <a:pt x="10881" y="1446"/>
                </a:cubicBezTo>
                <a:cubicBezTo>
                  <a:pt x="10842" y="1439"/>
                  <a:pt x="10803" y="1432"/>
                  <a:pt x="10763" y="1427"/>
                </a:cubicBezTo>
                <a:cubicBezTo>
                  <a:pt x="10742" y="1424"/>
                  <a:pt x="10720" y="1421"/>
                  <a:pt x="10700" y="1418"/>
                </a:cubicBezTo>
                <a:cubicBezTo>
                  <a:pt x="10661" y="1413"/>
                  <a:pt x="10623" y="1408"/>
                  <a:pt x="10587" y="1404"/>
                </a:cubicBezTo>
                <a:cubicBezTo>
                  <a:pt x="10567" y="1402"/>
                  <a:pt x="10548" y="1399"/>
                  <a:pt x="10527" y="1397"/>
                </a:cubicBezTo>
                <a:cubicBezTo>
                  <a:pt x="10471" y="1391"/>
                  <a:pt x="10415" y="1385"/>
                  <a:pt x="10358" y="1381"/>
                </a:cubicBezTo>
                <a:cubicBezTo>
                  <a:pt x="10349" y="1379"/>
                  <a:pt x="10342" y="1379"/>
                  <a:pt x="10335" y="1379"/>
                </a:cubicBezTo>
                <a:cubicBezTo>
                  <a:pt x="10285" y="1374"/>
                  <a:pt x="10231" y="1371"/>
                  <a:pt x="10181" y="1368"/>
                </a:cubicBezTo>
                <a:cubicBezTo>
                  <a:pt x="10162" y="1367"/>
                  <a:pt x="10143" y="1366"/>
                  <a:pt x="10123" y="1366"/>
                </a:cubicBezTo>
                <a:cubicBezTo>
                  <a:pt x="10080" y="1364"/>
                  <a:pt x="10038" y="1361"/>
                  <a:pt x="9994" y="1360"/>
                </a:cubicBezTo>
                <a:cubicBezTo>
                  <a:pt x="9976" y="1359"/>
                  <a:pt x="9957" y="1358"/>
                  <a:pt x="9940" y="1358"/>
                </a:cubicBezTo>
                <a:cubicBezTo>
                  <a:pt x="9878" y="1356"/>
                  <a:pt x="9818" y="1355"/>
                  <a:pt x="9758" y="1355"/>
                </a:cubicBezTo>
                <a:cubicBezTo>
                  <a:pt x="9697" y="1355"/>
                  <a:pt x="9636" y="1356"/>
                  <a:pt x="9577" y="1358"/>
                </a:cubicBezTo>
                <a:cubicBezTo>
                  <a:pt x="9558" y="1358"/>
                  <a:pt x="9541" y="1359"/>
                  <a:pt x="9522" y="1360"/>
                </a:cubicBezTo>
                <a:cubicBezTo>
                  <a:pt x="9478" y="1361"/>
                  <a:pt x="9437" y="1364"/>
                  <a:pt x="9391" y="1366"/>
                </a:cubicBezTo>
                <a:cubicBezTo>
                  <a:pt x="9373" y="1366"/>
                  <a:pt x="9354" y="1367"/>
                  <a:pt x="9336" y="1368"/>
                </a:cubicBezTo>
                <a:cubicBezTo>
                  <a:pt x="9285" y="1371"/>
                  <a:pt x="9233" y="1374"/>
                  <a:pt x="9182" y="1378"/>
                </a:cubicBezTo>
                <a:cubicBezTo>
                  <a:pt x="9174" y="1379"/>
                  <a:pt x="9166" y="1379"/>
                  <a:pt x="9159" y="1381"/>
                </a:cubicBezTo>
                <a:cubicBezTo>
                  <a:pt x="9103" y="1385"/>
                  <a:pt x="9046" y="1391"/>
                  <a:pt x="8989" y="1397"/>
                </a:cubicBezTo>
                <a:cubicBezTo>
                  <a:pt x="8969" y="1399"/>
                  <a:pt x="8950" y="1402"/>
                  <a:pt x="8931" y="1404"/>
                </a:cubicBezTo>
                <a:cubicBezTo>
                  <a:pt x="8893" y="1408"/>
                  <a:pt x="8854" y="1413"/>
                  <a:pt x="8818" y="1418"/>
                </a:cubicBezTo>
                <a:cubicBezTo>
                  <a:pt x="8796" y="1421"/>
                  <a:pt x="8774" y="1424"/>
                  <a:pt x="8752" y="1427"/>
                </a:cubicBezTo>
                <a:cubicBezTo>
                  <a:pt x="8713" y="1432"/>
                  <a:pt x="8674" y="1439"/>
                  <a:pt x="8635" y="1446"/>
                </a:cubicBezTo>
                <a:cubicBezTo>
                  <a:pt x="8618" y="1448"/>
                  <a:pt x="8602" y="1450"/>
                  <a:pt x="8587" y="1453"/>
                </a:cubicBezTo>
                <a:cubicBezTo>
                  <a:pt x="8535" y="1462"/>
                  <a:pt x="8483" y="1471"/>
                  <a:pt x="8433" y="1481"/>
                </a:cubicBezTo>
                <a:cubicBezTo>
                  <a:pt x="8411" y="1486"/>
                  <a:pt x="8389" y="1491"/>
                  <a:pt x="8366" y="1495"/>
                </a:cubicBezTo>
                <a:cubicBezTo>
                  <a:pt x="8336" y="1502"/>
                  <a:pt x="8306" y="1508"/>
                  <a:pt x="8276" y="1515"/>
                </a:cubicBezTo>
                <a:cubicBezTo>
                  <a:pt x="8251" y="1521"/>
                  <a:pt x="8228" y="1526"/>
                  <a:pt x="8203" y="1531"/>
                </a:cubicBezTo>
                <a:cubicBezTo>
                  <a:pt x="8173" y="1538"/>
                  <a:pt x="8144" y="1545"/>
                  <a:pt x="8116" y="1552"/>
                </a:cubicBezTo>
                <a:cubicBezTo>
                  <a:pt x="8090" y="1559"/>
                  <a:pt x="8067" y="1565"/>
                  <a:pt x="8042" y="1572"/>
                </a:cubicBezTo>
                <a:cubicBezTo>
                  <a:pt x="7997" y="1583"/>
                  <a:pt x="7955" y="1596"/>
                  <a:pt x="7913" y="1607"/>
                </a:cubicBezTo>
                <a:cubicBezTo>
                  <a:pt x="7888" y="1614"/>
                  <a:pt x="7865" y="1622"/>
                  <a:pt x="7839" y="1630"/>
                </a:cubicBezTo>
                <a:cubicBezTo>
                  <a:pt x="7817" y="1638"/>
                  <a:pt x="7791" y="1646"/>
                  <a:pt x="7767" y="1653"/>
                </a:cubicBezTo>
                <a:cubicBezTo>
                  <a:pt x="7741" y="1661"/>
                  <a:pt x="7718" y="1669"/>
                  <a:pt x="7693" y="1678"/>
                </a:cubicBezTo>
                <a:cubicBezTo>
                  <a:pt x="7669" y="1685"/>
                  <a:pt x="7646" y="1693"/>
                  <a:pt x="7625" y="1702"/>
                </a:cubicBezTo>
                <a:cubicBezTo>
                  <a:pt x="7600" y="1711"/>
                  <a:pt x="7576" y="1719"/>
                  <a:pt x="7552" y="1728"/>
                </a:cubicBezTo>
                <a:cubicBezTo>
                  <a:pt x="6518" y="2112"/>
                  <a:pt x="5841" y="2761"/>
                  <a:pt x="5841" y="3495"/>
                </a:cubicBezTo>
                <a:cubicBezTo>
                  <a:pt x="5839" y="4678"/>
                  <a:pt x="7593" y="5635"/>
                  <a:pt x="9757" y="5635"/>
                </a:cubicBezTo>
                <a:close/>
                <a:moveTo>
                  <a:pt x="9757" y="1101"/>
                </a:moveTo>
                <a:cubicBezTo>
                  <a:pt x="10611" y="1101"/>
                  <a:pt x="11409" y="1235"/>
                  <a:pt x="12083" y="1466"/>
                </a:cubicBezTo>
                <a:cubicBezTo>
                  <a:pt x="12099" y="1406"/>
                  <a:pt x="12107" y="1346"/>
                  <a:pt x="12107" y="1285"/>
                </a:cubicBezTo>
                <a:cubicBezTo>
                  <a:pt x="12107" y="575"/>
                  <a:pt x="11054" y="0"/>
                  <a:pt x="9756" y="0"/>
                </a:cubicBezTo>
                <a:cubicBezTo>
                  <a:pt x="8457" y="0"/>
                  <a:pt x="7405" y="575"/>
                  <a:pt x="7405" y="1285"/>
                </a:cubicBezTo>
                <a:cubicBezTo>
                  <a:pt x="7405" y="1346"/>
                  <a:pt x="7414" y="1406"/>
                  <a:pt x="7429" y="1466"/>
                </a:cubicBezTo>
                <a:cubicBezTo>
                  <a:pt x="8106" y="1235"/>
                  <a:pt x="8903" y="1101"/>
                  <a:pt x="9757" y="1101"/>
                </a:cubicBezTo>
                <a:close/>
                <a:moveTo>
                  <a:pt x="19244" y="13110"/>
                </a:moveTo>
                <a:cubicBezTo>
                  <a:pt x="19613" y="12864"/>
                  <a:pt x="19556" y="12476"/>
                  <a:pt x="19350" y="12040"/>
                </a:cubicBezTo>
                <a:cubicBezTo>
                  <a:pt x="19106" y="11521"/>
                  <a:pt x="18045" y="9804"/>
                  <a:pt x="16990" y="8090"/>
                </a:cubicBezTo>
                <a:cubicBezTo>
                  <a:pt x="15935" y="6376"/>
                  <a:pt x="14206" y="6139"/>
                  <a:pt x="11243" y="6139"/>
                </a:cubicBezTo>
                <a:lnTo>
                  <a:pt x="8271" y="6139"/>
                </a:lnTo>
                <a:cubicBezTo>
                  <a:pt x="5310" y="6139"/>
                  <a:pt x="3579" y="6376"/>
                  <a:pt x="2525" y="8090"/>
                </a:cubicBezTo>
                <a:cubicBezTo>
                  <a:pt x="1469" y="9804"/>
                  <a:pt x="409" y="11521"/>
                  <a:pt x="164" y="12040"/>
                </a:cubicBezTo>
                <a:cubicBezTo>
                  <a:pt x="-123" y="12645"/>
                  <a:pt x="-121" y="13157"/>
                  <a:pt x="908" y="13326"/>
                </a:cubicBezTo>
                <a:cubicBezTo>
                  <a:pt x="1965" y="13500"/>
                  <a:pt x="2750" y="13135"/>
                  <a:pt x="3180" y="12455"/>
                </a:cubicBezTo>
                <a:cubicBezTo>
                  <a:pt x="3185" y="12449"/>
                  <a:pt x="5082" y="9147"/>
                  <a:pt x="5082" y="9147"/>
                </a:cubicBezTo>
                <a:lnTo>
                  <a:pt x="5874" y="9147"/>
                </a:lnTo>
                <a:lnTo>
                  <a:pt x="1864" y="16366"/>
                </a:lnTo>
                <a:lnTo>
                  <a:pt x="6208" y="16366"/>
                </a:lnTo>
                <a:lnTo>
                  <a:pt x="5873" y="20539"/>
                </a:lnTo>
                <a:cubicBezTo>
                  <a:pt x="5874" y="21125"/>
                  <a:pt x="6463" y="21600"/>
                  <a:pt x="7458" y="21600"/>
                </a:cubicBezTo>
                <a:cubicBezTo>
                  <a:pt x="8453" y="21600"/>
                  <a:pt x="9193" y="21125"/>
                  <a:pt x="9193" y="20537"/>
                </a:cubicBezTo>
                <a:cubicBezTo>
                  <a:pt x="9193" y="20514"/>
                  <a:pt x="9189" y="20491"/>
                  <a:pt x="9186" y="20467"/>
                </a:cubicBezTo>
                <a:lnTo>
                  <a:pt x="8851" y="16366"/>
                </a:lnTo>
                <a:lnTo>
                  <a:pt x="10661" y="16366"/>
                </a:lnTo>
                <a:lnTo>
                  <a:pt x="10326" y="20467"/>
                </a:lnTo>
                <a:cubicBezTo>
                  <a:pt x="10323" y="20491"/>
                  <a:pt x="10321" y="20514"/>
                  <a:pt x="10321" y="20537"/>
                </a:cubicBezTo>
                <a:cubicBezTo>
                  <a:pt x="10321" y="21125"/>
                  <a:pt x="11061" y="21600"/>
                  <a:pt x="12056" y="21600"/>
                </a:cubicBezTo>
                <a:cubicBezTo>
                  <a:pt x="13051" y="21600"/>
                  <a:pt x="13640" y="21125"/>
                  <a:pt x="13641" y="20539"/>
                </a:cubicBezTo>
                <a:lnTo>
                  <a:pt x="13305" y="16366"/>
                </a:lnTo>
                <a:lnTo>
                  <a:pt x="16851" y="16366"/>
                </a:lnTo>
                <a:lnTo>
                  <a:pt x="16851" y="21516"/>
                </a:lnTo>
                <a:lnTo>
                  <a:pt x="17689" y="21516"/>
                </a:lnTo>
                <a:lnTo>
                  <a:pt x="17689" y="14372"/>
                </a:lnTo>
                <a:cubicBezTo>
                  <a:pt x="17690" y="13927"/>
                  <a:pt x="18350" y="13568"/>
                  <a:pt x="19164" y="13567"/>
                </a:cubicBezTo>
                <a:cubicBezTo>
                  <a:pt x="19979" y="13568"/>
                  <a:pt x="20636" y="13927"/>
                  <a:pt x="20638" y="14372"/>
                </a:cubicBezTo>
                <a:lnTo>
                  <a:pt x="21477" y="14372"/>
                </a:lnTo>
                <a:cubicBezTo>
                  <a:pt x="21477" y="13688"/>
                  <a:pt x="20483" y="13133"/>
                  <a:pt x="19244" y="13110"/>
                </a:cubicBezTo>
                <a:close/>
                <a:moveTo>
                  <a:pt x="16851" y="14372"/>
                </a:moveTo>
                <a:lnTo>
                  <a:pt x="16851" y="14928"/>
                </a:lnTo>
                <a:lnTo>
                  <a:pt x="13641" y="9148"/>
                </a:lnTo>
                <a:lnTo>
                  <a:pt x="14433" y="9148"/>
                </a:lnTo>
                <a:cubicBezTo>
                  <a:pt x="14433" y="9148"/>
                  <a:pt x="16329" y="12449"/>
                  <a:pt x="16334" y="12455"/>
                </a:cubicBezTo>
                <a:cubicBezTo>
                  <a:pt x="16646" y="12949"/>
                  <a:pt x="17145" y="13277"/>
                  <a:pt x="17799" y="13352"/>
                </a:cubicBezTo>
                <a:cubicBezTo>
                  <a:pt x="17225" y="13582"/>
                  <a:pt x="16853" y="13953"/>
                  <a:pt x="16851" y="14372"/>
                </a:cubicBezTo>
                <a:close/>
                <a:moveTo>
                  <a:pt x="16851" y="14372"/>
                </a:moveTo>
              </a:path>
            </a:pathLst>
          </a:custGeom>
          <a:solidFill>
            <a:srgbClr val="14C7BE"/>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5" name="Rectangle 129"/>
          <p:cNvSpPr>
            <a:spLocks/>
          </p:cNvSpPr>
          <p:nvPr/>
        </p:nvSpPr>
        <p:spPr bwMode="auto">
          <a:xfrm>
            <a:off x="857616" y="5666065"/>
            <a:ext cx="1154602" cy="27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Females</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46" name="Rectangle 129"/>
          <p:cNvSpPr>
            <a:spLocks/>
          </p:cNvSpPr>
          <p:nvPr/>
        </p:nvSpPr>
        <p:spPr bwMode="auto">
          <a:xfrm>
            <a:off x="857616" y="5194334"/>
            <a:ext cx="1154602" cy="538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4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21M</a:t>
            </a:r>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48" name="AutoShape 138"/>
          <p:cNvSpPr>
            <a:spLocks/>
          </p:cNvSpPr>
          <p:nvPr/>
        </p:nvSpPr>
        <p:spPr bwMode="auto">
          <a:xfrm>
            <a:off x="2112414" y="5323079"/>
            <a:ext cx="336734" cy="593349"/>
          </a:xfrm>
          <a:custGeom>
            <a:avLst/>
            <a:gdLst>
              <a:gd name="T0" fmla="*/ 1290860061 w 21599"/>
              <a:gd name="T1" fmla="*/ 2147483647 h 21600"/>
              <a:gd name="T2" fmla="*/ 1292233892 w 21599"/>
              <a:gd name="T3" fmla="*/ 2147483647 h 21600"/>
              <a:gd name="T4" fmla="*/ 902526043 w 21599"/>
              <a:gd name="T5" fmla="*/ 2147483647 h 21600"/>
              <a:gd name="T6" fmla="*/ 389633175 w 21599"/>
              <a:gd name="T7" fmla="*/ 2147483647 h 21600"/>
              <a:gd name="T8" fmla="*/ 0 w 21599"/>
              <a:gd name="T9" fmla="*/ 2147483647 h 21600"/>
              <a:gd name="T10" fmla="*/ 121168313 w 21599"/>
              <a:gd name="T11" fmla="*/ 2147483647 h 21600"/>
              <a:gd name="T12" fmla="*/ 242411594 w 21599"/>
              <a:gd name="T13" fmla="*/ 2147483647 h 21600"/>
              <a:gd name="T14" fmla="*/ 297115609 w 21599"/>
              <a:gd name="T15" fmla="*/ 2147483647 h 21600"/>
              <a:gd name="T16" fmla="*/ 297185989 w 21599"/>
              <a:gd name="T17" fmla="*/ 2147483647 h 21600"/>
              <a:gd name="T18" fmla="*/ 450901961 w 21599"/>
              <a:gd name="T19" fmla="*/ 2147483647 h 21600"/>
              <a:gd name="T20" fmla="*/ 604115850 w 21599"/>
              <a:gd name="T21" fmla="*/ 2147483647 h 21600"/>
              <a:gd name="T22" fmla="*/ 693168222 w 21599"/>
              <a:gd name="T23" fmla="*/ 2147483647 h 21600"/>
              <a:gd name="T24" fmla="*/ 847029527 w 21599"/>
              <a:gd name="T25" fmla="*/ 2147483647 h 21600"/>
              <a:gd name="T26" fmla="*/ 1000098329 w 21599"/>
              <a:gd name="T27" fmla="*/ 2147483647 h 21600"/>
              <a:gd name="T28" fmla="*/ 1000243662 w 21599"/>
              <a:gd name="T29" fmla="*/ 2147483647 h 21600"/>
              <a:gd name="T30" fmla="*/ 1049531633 w 21599"/>
              <a:gd name="T31" fmla="*/ 2147483647 h 21600"/>
              <a:gd name="T32" fmla="*/ 1049676966 w 21599"/>
              <a:gd name="T33" fmla="*/ 2147483647 h 21600"/>
              <a:gd name="T34" fmla="*/ 1170920247 w 21599"/>
              <a:gd name="T35" fmla="*/ 2147483647 h 21600"/>
              <a:gd name="T36" fmla="*/ 1210609695 w 21599"/>
              <a:gd name="T37" fmla="*/ 2147483647 h 21600"/>
              <a:gd name="T38" fmla="*/ 1273613356 w 21599"/>
              <a:gd name="T39" fmla="*/ 2147483647 h 21600"/>
              <a:gd name="T40" fmla="*/ 1384681079 w 21599"/>
              <a:gd name="T41" fmla="*/ 2147483647 h 21600"/>
              <a:gd name="T42" fmla="*/ 1558747889 w 21599"/>
              <a:gd name="T43" fmla="*/ 2147483647 h 21600"/>
              <a:gd name="T44" fmla="*/ 452707232 w 21599"/>
              <a:gd name="T45" fmla="*/ 2147483647 h 21600"/>
              <a:gd name="T46" fmla="*/ 463243835 w 21599"/>
              <a:gd name="T47" fmla="*/ 2147483647 h 21600"/>
              <a:gd name="T48" fmla="*/ 474070840 w 21599"/>
              <a:gd name="T49" fmla="*/ 2147483647 h 21600"/>
              <a:gd name="T50" fmla="*/ 485325254 w 21599"/>
              <a:gd name="T51" fmla="*/ 2147483647 h 21600"/>
              <a:gd name="T52" fmla="*/ 496945023 w 21599"/>
              <a:gd name="T53" fmla="*/ 2147483647 h 21600"/>
              <a:gd name="T54" fmla="*/ 508855195 w 21599"/>
              <a:gd name="T55" fmla="*/ 2147483647 h 21600"/>
              <a:gd name="T56" fmla="*/ 521122379 w 21599"/>
              <a:gd name="T57" fmla="*/ 2147483647 h 21600"/>
              <a:gd name="T58" fmla="*/ 533825035 w 21599"/>
              <a:gd name="T59" fmla="*/ 2147483647 h 21600"/>
              <a:gd name="T60" fmla="*/ 546959673 w 21599"/>
              <a:gd name="T61" fmla="*/ 2147483647 h 21600"/>
              <a:gd name="T62" fmla="*/ 560309745 w 21599"/>
              <a:gd name="T63" fmla="*/ 2147483647 h 21600"/>
              <a:gd name="T64" fmla="*/ 573950497 w 21599"/>
              <a:gd name="T65" fmla="*/ 2147483647 h 21600"/>
              <a:gd name="T66" fmla="*/ 587877341 w 21599"/>
              <a:gd name="T67" fmla="*/ 2147483647 h 21600"/>
              <a:gd name="T68" fmla="*/ 602020176 w 21599"/>
              <a:gd name="T69" fmla="*/ 2147483647 h 21600"/>
              <a:gd name="T70" fmla="*/ 616598746 w 21599"/>
              <a:gd name="T71" fmla="*/ 2147483647 h 21600"/>
              <a:gd name="T72" fmla="*/ 631322664 w 21599"/>
              <a:gd name="T73" fmla="*/ 2147483647 h 21600"/>
              <a:gd name="T74" fmla="*/ 661272289 w 21599"/>
              <a:gd name="T75" fmla="*/ 2147483647 h 21600"/>
              <a:gd name="T76" fmla="*/ 675991896 w 21599"/>
              <a:gd name="T77" fmla="*/ 2147483647 h 21600"/>
              <a:gd name="T78" fmla="*/ 690500086 w 21599"/>
              <a:gd name="T79" fmla="*/ 2147483647 h 21600"/>
              <a:gd name="T80" fmla="*/ 704642643 w 21599"/>
              <a:gd name="T81" fmla="*/ 2147483647 h 21600"/>
              <a:gd name="T82" fmla="*/ 718499107 w 21599"/>
              <a:gd name="T83" fmla="*/ 2147483647 h 21600"/>
              <a:gd name="T84" fmla="*/ 732139860 w 21599"/>
              <a:gd name="T85" fmla="*/ 2147483647 h 21600"/>
              <a:gd name="T86" fmla="*/ 745419551 w 21599"/>
              <a:gd name="T87" fmla="*/ 2147483647 h 21600"/>
              <a:gd name="T88" fmla="*/ 758408857 w 21599"/>
              <a:gd name="T89" fmla="*/ 2147483647 h 21600"/>
              <a:gd name="T90" fmla="*/ 771182155 w 21599"/>
              <a:gd name="T91" fmla="*/ 2147483647 h 21600"/>
              <a:gd name="T92" fmla="*/ 783594409 w 21599"/>
              <a:gd name="T93" fmla="*/ 2147483647 h 21600"/>
              <a:gd name="T94" fmla="*/ 795429907 w 21599"/>
              <a:gd name="T95" fmla="*/ 2147483647 h 21600"/>
              <a:gd name="T96" fmla="*/ 807049659 w 21599"/>
              <a:gd name="T97" fmla="*/ 2147483647 h 21600"/>
              <a:gd name="T98" fmla="*/ 818378764 w 21599"/>
              <a:gd name="T99" fmla="*/ 2147483647 h 21600"/>
              <a:gd name="T100" fmla="*/ 829135390 w 21599"/>
              <a:gd name="T101" fmla="*/ 2147483647 h 21600"/>
              <a:gd name="T102" fmla="*/ 941352348 w 21599"/>
              <a:gd name="T103" fmla="*/ 1616820396 h 21600"/>
              <a:gd name="T104" fmla="*/ 351022320 w 21599"/>
              <a:gd name="T105" fmla="*/ 1616820396 h 21600"/>
              <a:gd name="T106" fmla="*/ 452707232 w 21599"/>
              <a:gd name="T107" fmla="*/ 2147483647 h 216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1599" h="21600">
                <a:moveTo>
                  <a:pt x="19188" y="12338"/>
                </a:moveTo>
                <a:cubicBezTo>
                  <a:pt x="18708" y="12338"/>
                  <a:pt x="18263" y="12418"/>
                  <a:pt x="17887" y="12554"/>
                </a:cubicBezTo>
                <a:cubicBezTo>
                  <a:pt x="17901" y="12507"/>
                  <a:pt x="17906" y="12459"/>
                  <a:pt x="17906" y="12410"/>
                </a:cubicBezTo>
                <a:cubicBezTo>
                  <a:pt x="17906" y="12408"/>
                  <a:pt x="17906" y="12407"/>
                  <a:pt x="17906" y="12405"/>
                </a:cubicBezTo>
                <a:lnTo>
                  <a:pt x="17906" y="7602"/>
                </a:lnTo>
                <a:cubicBezTo>
                  <a:pt x="17906" y="5794"/>
                  <a:pt x="15562" y="4298"/>
                  <a:pt x="12506" y="4041"/>
                </a:cubicBezTo>
                <a:cubicBezTo>
                  <a:pt x="11649" y="4611"/>
                  <a:pt x="10375" y="4976"/>
                  <a:pt x="8953" y="4976"/>
                </a:cubicBezTo>
                <a:cubicBezTo>
                  <a:pt x="7530" y="4976"/>
                  <a:pt x="6255" y="4611"/>
                  <a:pt x="5399" y="4041"/>
                </a:cubicBezTo>
                <a:cubicBezTo>
                  <a:pt x="2344" y="4298"/>
                  <a:pt x="0" y="5794"/>
                  <a:pt x="0" y="7602"/>
                </a:cubicBezTo>
                <a:lnTo>
                  <a:pt x="0" y="12405"/>
                </a:lnTo>
                <a:cubicBezTo>
                  <a:pt x="0" y="12407"/>
                  <a:pt x="0" y="12408"/>
                  <a:pt x="0" y="12410"/>
                </a:cubicBezTo>
                <a:cubicBezTo>
                  <a:pt x="0" y="12937"/>
                  <a:pt x="752" y="13365"/>
                  <a:pt x="1679" y="13365"/>
                </a:cubicBezTo>
                <a:cubicBezTo>
                  <a:pt x="2608" y="13365"/>
                  <a:pt x="3362" y="12937"/>
                  <a:pt x="3362" y="12410"/>
                </a:cubicBezTo>
                <a:cubicBezTo>
                  <a:pt x="3362" y="12393"/>
                  <a:pt x="3361" y="12376"/>
                  <a:pt x="3359" y="12357"/>
                </a:cubicBezTo>
                <a:lnTo>
                  <a:pt x="3359" y="7426"/>
                </a:lnTo>
                <a:lnTo>
                  <a:pt x="4117" y="7426"/>
                </a:lnTo>
                <a:lnTo>
                  <a:pt x="4117" y="14576"/>
                </a:lnTo>
                <a:lnTo>
                  <a:pt x="4118" y="14576"/>
                </a:lnTo>
                <a:lnTo>
                  <a:pt x="4118" y="20392"/>
                </a:lnTo>
                <a:cubicBezTo>
                  <a:pt x="4118" y="21058"/>
                  <a:pt x="5074" y="21600"/>
                  <a:pt x="6248" y="21600"/>
                </a:cubicBezTo>
                <a:cubicBezTo>
                  <a:pt x="7424" y="21600"/>
                  <a:pt x="8378" y="21058"/>
                  <a:pt x="8378" y="20390"/>
                </a:cubicBezTo>
                <a:cubicBezTo>
                  <a:pt x="8378" y="20358"/>
                  <a:pt x="8376" y="20328"/>
                  <a:pt x="8371" y="20296"/>
                </a:cubicBezTo>
                <a:lnTo>
                  <a:pt x="8371" y="14576"/>
                </a:lnTo>
                <a:lnTo>
                  <a:pt x="9605" y="14576"/>
                </a:lnTo>
                <a:lnTo>
                  <a:pt x="9605" y="20392"/>
                </a:lnTo>
                <a:cubicBezTo>
                  <a:pt x="9607" y="21058"/>
                  <a:pt x="10559" y="21600"/>
                  <a:pt x="11737" y="21600"/>
                </a:cubicBezTo>
                <a:cubicBezTo>
                  <a:pt x="12913" y="21600"/>
                  <a:pt x="13866" y="21058"/>
                  <a:pt x="13866" y="20390"/>
                </a:cubicBezTo>
                <a:cubicBezTo>
                  <a:pt x="13866" y="20358"/>
                  <a:pt x="13863" y="20328"/>
                  <a:pt x="13858" y="20296"/>
                </a:cubicBezTo>
                <a:lnTo>
                  <a:pt x="13858" y="14576"/>
                </a:lnTo>
                <a:lnTo>
                  <a:pt x="13860" y="14576"/>
                </a:lnTo>
                <a:lnTo>
                  <a:pt x="13860" y="7426"/>
                </a:lnTo>
                <a:lnTo>
                  <a:pt x="14543" y="7426"/>
                </a:lnTo>
                <a:lnTo>
                  <a:pt x="14543" y="12405"/>
                </a:lnTo>
                <a:lnTo>
                  <a:pt x="14545" y="12405"/>
                </a:lnTo>
                <a:cubicBezTo>
                  <a:pt x="14545" y="12407"/>
                  <a:pt x="14543" y="12408"/>
                  <a:pt x="14543" y="12410"/>
                </a:cubicBezTo>
                <a:cubicBezTo>
                  <a:pt x="14543" y="12937"/>
                  <a:pt x="15298" y="13365"/>
                  <a:pt x="16225" y="13365"/>
                </a:cubicBezTo>
                <a:cubicBezTo>
                  <a:pt x="16463" y="13365"/>
                  <a:pt x="16687" y="13338"/>
                  <a:pt x="16890" y="13287"/>
                </a:cubicBezTo>
                <a:cubicBezTo>
                  <a:pt x="16816" y="13420"/>
                  <a:pt x="16775" y="13561"/>
                  <a:pt x="16775" y="13710"/>
                </a:cubicBezTo>
                <a:lnTo>
                  <a:pt x="16775" y="21467"/>
                </a:lnTo>
                <a:lnTo>
                  <a:pt x="17648" y="21467"/>
                </a:lnTo>
                <a:lnTo>
                  <a:pt x="17648" y="13710"/>
                </a:lnTo>
                <a:cubicBezTo>
                  <a:pt x="17651" y="13226"/>
                  <a:pt x="18339" y="12835"/>
                  <a:pt x="19187" y="12833"/>
                </a:cubicBezTo>
                <a:cubicBezTo>
                  <a:pt x="20039" y="12835"/>
                  <a:pt x="20724" y="13226"/>
                  <a:pt x="20726" y="13710"/>
                </a:cubicBezTo>
                <a:lnTo>
                  <a:pt x="21599" y="13710"/>
                </a:lnTo>
                <a:cubicBezTo>
                  <a:pt x="21600" y="12952"/>
                  <a:pt x="20521" y="12338"/>
                  <a:pt x="19188" y="12338"/>
                </a:cubicBezTo>
                <a:close/>
                <a:moveTo>
                  <a:pt x="6273" y="4077"/>
                </a:moveTo>
                <a:lnTo>
                  <a:pt x="6274" y="4077"/>
                </a:lnTo>
                <a:cubicBezTo>
                  <a:pt x="6320" y="4100"/>
                  <a:pt x="6368" y="4123"/>
                  <a:pt x="6419" y="4145"/>
                </a:cubicBezTo>
                <a:cubicBezTo>
                  <a:pt x="6419" y="4145"/>
                  <a:pt x="6421" y="4146"/>
                  <a:pt x="6422" y="4147"/>
                </a:cubicBezTo>
                <a:cubicBezTo>
                  <a:pt x="6470" y="4168"/>
                  <a:pt x="6520" y="4190"/>
                  <a:pt x="6569" y="4210"/>
                </a:cubicBezTo>
                <a:cubicBezTo>
                  <a:pt x="6572" y="4211"/>
                  <a:pt x="6573" y="4212"/>
                  <a:pt x="6575" y="4212"/>
                </a:cubicBezTo>
                <a:cubicBezTo>
                  <a:pt x="6624" y="4233"/>
                  <a:pt x="6675" y="4251"/>
                  <a:pt x="6725" y="4271"/>
                </a:cubicBezTo>
                <a:cubicBezTo>
                  <a:pt x="6729" y="4272"/>
                  <a:pt x="6733" y="4274"/>
                  <a:pt x="6737" y="4275"/>
                </a:cubicBezTo>
                <a:cubicBezTo>
                  <a:pt x="6785" y="4293"/>
                  <a:pt x="6836" y="4311"/>
                  <a:pt x="6886" y="4328"/>
                </a:cubicBezTo>
                <a:cubicBezTo>
                  <a:pt x="6890" y="4329"/>
                  <a:pt x="6898" y="4331"/>
                  <a:pt x="6904" y="4333"/>
                </a:cubicBezTo>
                <a:cubicBezTo>
                  <a:pt x="6953" y="4349"/>
                  <a:pt x="7001" y="4365"/>
                  <a:pt x="7051" y="4380"/>
                </a:cubicBezTo>
                <a:cubicBezTo>
                  <a:pt x="7060" y="4382"/>
                  <a:pt x="7068" y="4385"/>
                  <a:pt x="7076" y="4387"/>
                </a:cubicBezTo>
                <a:cubicBezTo>
                  <a:pt x="7124" y="4402"/>
                  <a:pt x="7174" y="4415"/>
                  <a:pt x="7221" y="4429"/>
                </a:cubicBezTo>
                <a:cubicBezTo>
                  <a:pt x="7233" y="4433"/>
                  <a:pt x="7244" y="4435"/>
                  <a:pt x="7256" y="4438"/>
                </a:cubicBezTo>
                <a:cubicBezTo>
                  <a:pt x="7303" y="4449"/>
                  <a:pt x="7349" y="4461"/>
                  <a:pt x="7397" y="4472"/>
                </a:cubicBezTo>
                <a:cubicBezTo>
                  <a:pt x="7413" y="4476"/>
                  <a:pt x="7425" y="4480"/>
                  <a:pt x="7440" y="4482"/>
                </a:cubicBezTo>
                <a:cubicBezTo>
                  <a:pt x="7487" y="4492"/>
                  <a:pt x="7532" y="4504"/>
                  <a:pt x="7579" y="4512"/>
                </a:cubicBezTo>
                <a:cubicBezTo>
                  <a:pt x="7595" y="4515"/>
                  <a:pt x="7612" y="4518"/>
                  <a:pt x="7631" y="4522"/>
                </a:cubicBezTo>
                <a:cubicBezTo>
                  <a:pt x="7675" y="4531"/>
                  <a:pt x="7719" y="4539"/>
                  <a:pt x="7764" y="4547"/>
                </a:cubicBezTo>
                <a:cubicBezTo>
                  <a:pt x="7785" y="4550"/>
                  <a:pt x="7807" y="4553"/>
                  <a:pt x="7826" y="4557"/>
                </a:cubicBezTo>
                <a:cubicBezTo>
                  <a:pt x="7869" y="4563"/>
                  <a:pt x="7910" y="4570"/>
                  <a:pt x="7953" y="4577"/>
                </a:cubicBezTo>
                <a:cubicBezTo>
                  <a:pt x="7977" y="4580"/>
                  <a:pt x="8001" y="4583"/>
                  <a:pt x="8027" y="4586"/>
                </a:cubicBezTo>
                <a:cubicBezTo>
                  <a:pt x="8066" y="4591"/>
                  <a:pt x="8106" y="4597"/>
                  <a:pt x="8146" y="4602"/>
                </a:cubicBezTo>
                <a:cubicBezTo>
                  <a:pt x="8174" y="4605"/>
                  <a:pt x="8204" y="4608"/>
                  <a:pt x="8232" y="4610"/>
                </a:cubicBezTo>
                <a:cubicBezTo>
                  <a:pt x="8268" y="4613"/>
                  <a:pt x="8307" y="4617"/>
                  <a:pt x="8342" y="4620"/>
                </a:cubicBezTo>
                <a:cubicBezTo>
                  <a:pt x="8376" y="4623"/>
                  <a:pt x="8410" y="4625"/>
                  <a:pt x="8446" y="4629"/>
                </a:cubicBezTo>
                <a:cubicBezTo>
                  <a:pt x="8479" y="4631"/>
                  <a:pt x="8509" y="4634"/>
                  <a:pt x="8544" y="4635"/>
                </a:cubicBezTo>
                <a:cubicBezTo>
                  <a:pt x="8586" y="4638"/>
                  <a:pt x="8628" y="4639"/>
                  <a:pt x="8669" y="4641"/>
                </a:cubicBezTo>
                <a:cubicBezTo>
                  <a:pt x="8696" y="4642"/>
                  <a:pt x="8721" y="4644"/>
                  <a:pt x="8748" y="4645"/>
                </a:cubicBezTo>
                <a:cubicBezTo>
                  <a:pt x="8816" y="4647"/>
                  <a:pt x="8885" y="4648"/>
                  <a:pt x="8956" y="4648"/>
                </a:cubicBezTo>
                <a:cubicBezTo>
                  <a:pt x="9025" y="4648"/>
                  <a:pt x="9093" y="4647"/>
                  <a:pt x="9163" y="4645"/>
                </a:cubicBezTo>
                <a:cubicBezTo>
                  <a:pt x="9188" y="4644"/>
                  <a:pt x="9214" y="4642"/>
                  <a:pt x="9240" y="4641"/>
                </a:cubicBezTo>
                <a:cubicBezTo>
                  <a:pt x="9284" y="4639"/>
                  <a:pt x="9325" y="4638"/>
                  <a:pt x="9367" y="4635"/>
                </a:cubicBezTo>
                <a:cubicBezTo>
                  <a:pt x="9400" y="4634"/>
                  <a:pt x="9432" y="4631"/>
                  <a:pt x="9466" y="4628"/>
                </a:cubicBezTo>
                <a:cubicBezTo>
                  <a:pt x="9499" y="4625"/>
                  <a:pt x="9534" y="4623"/>
                  <a:pt x="9568" y="4620"/>
                </a:cubicBezTo>
                <a:cubicBezTo>
                  <a:pt x="9605" y="4617"/>
                  <a:pt x="9641" y="4613"/>
                  <a:pt x="9680" y="4610"/>
                </a:cubicBezTo>
                <a:cubicBezTo>
                  <a:pt x="9706" y="4608"/>
                  <a:pt x="9736" y="4604"/>
                  <a:pt x="9764" y="4602"/>
                </a:cubicBezTo>
                <a:cubicBezTo>
                  <a:pt x="9805" y="4597"/>
                  <a:pt x="9845" y="4591"/>
                  <a:pt x="9884" y="4586"/>
                </a:cubicBezTo>
                <a:cubicBezTo>
                  <a:pt x="9907" y="4583"/>
                  <a:pt x="9934" y="4580"/>
                  <a:pt x="9956" y="4577"/>
                </a:cubicBezTo>
                <a:cubicBezTo>
                  <a:pt x="10000" y="4570"/>
                  <a:pt x="10044" y="4563"/>
                  <a:pt x="10086" y="4556"/>
                </a:cubicBezTo>
                <a:cubicBezTo>
                  <a:pt x="10106" y="4553"/>
                  <a:pt x="10125" y="4549"/>
                  <a:pt x="10145" y="4547"/>
                </a:cubicBezTo>
                <a:cubicBezTo>
                  <a:pt x="10191" y="4539"/>
                  <a:pt x="10237" y="4530"/>
                  <a:pt x="10280" y="4522"/>
                </a:cubicBezTo>
                <a:cubicBezTo>
                  <a:pt x="10297" y="4518"/>
                  <a:pt x="10314" y="4515"/>
                  <a:pt x="10329" y="4512"/>
                </a:cubicBezTo>
                <a:cubicBezTo>
                  <a:pt x="10377" y="4504"/>
                  <a:pt x="10424" y="4492"/>
                  <a:pt x="10472" y="4482"/>
                </a:cubicBezTo>
                <a:cubicBezTo>
                  <a:pt x="10484" y="4479"/>
                  <a:pt x="10497" y="4476"/>
                  <a:pt x="10509" y="4473"/>
                </a:cubicBezTo>
                <a:cubicBezTo>
                  <a:pt x="10559" y="4461"/>
                  <a:pt x="10608" y="4449"/>
                  <a:pt x="10656" y="4437"/>
                </a:cubicBezTo>
                <a:cubicBezTo>
                  <a:pt x="10665" y="4434"/>
                  <a:pt x="10677" y="4433"/>
                  <a:pt x="10686" y="4429"/>
                </a:cubicBezTo>
                <a:cubicBezTo>
                  <a:pt x="10735" y="4415"/>
                  <a:pt x="10784" y="4402"/>
                  <a:pt x="10834" y="4386"/>
                </a:cubicBezTo>
                <a:cubicBezTo>
                  <a:pt x="10843" y="4385"/>
                  <a:pt x="10849" y="4382"/>
                  <a:pt x="10858" y="4380"/>
                </a:cubicBezTo>
                <a:cubicBezTo>
                  <a:pt x="10907" y="4365"/>
                  <a:pt x="10957" y="4349"/>
                  <a:pt x="11007" y="4333"/>
                </a:cubicBezTo>
                <a:cubicBezTo>
                  <a:pt x="11012" y="4331"/>
                  <a:pt x="11018" y="4329"/>
                  <a:pt x="11022" y="4328"/>
                </a:cubicBezTo>
                <a:cubicBezTo>
                  <a:pt x="11074" y="4311"/>
                  <a:pt x="11122" y="4293"/>
                  <a:pt x="11173" y="4274"/>
                </a:cubicBezTo>
                <a:cubicBezTo>
                  <a:pt x="11178" y="4274"/>
                  <a:pt x="11181" y="4272"/>
                  <a:pt x="11183" y="4271"/>
                </a:cubicBezTo>
                <a:cubicBezTo>
                  <a:pt x="11235" y="4252"/>
                  <a:pt x="11286" y="4232"/>
                  <a:pt x="11335" y="4212"/>
                </a:cubicBezTo>
                <a:cubicBezTo>
                  <a:pt x="11337" y="4212"/>
                  <a:pt x="11337" y="4211"/>
                  <a:pt x="11340" y="4210"/>
                </a:cubicBezTo>
                <a:cubicBezTo>
                  <a:pt x="11389" y="4190"/>
                  <a:pt x="11441" y="4168"/>
                  <a:pt x="11489" y="4147"/>
                </a:cubicBezTo>
                <a:cubicBezTo>
                  <a:pt x="11489" y="4146"/>
                  <a:pt x="11489" y="4145"/>
                  <a:pt x="11489" y="4145"/>
                </a:cubicBezTo>
                <a:cubicBezTo>
                  <a:pt x="11540" y="4123"/>
                  <a:pt x="11589" y="4100"/>
                  <a:pt x="11635" y="4077"/>
                </a:cubicBezTo>
                <a:cubicBezTo>
                  <a:pt x="12498" y="3650"/>
                  <a:pt x="13044" y="3023"/>
                  <a:pt x="13044" y="2323"/>
                </a:cubicBezTo>
                <a:cubicBezTo>
                  <a:pt x="13044" y="1040"/>
                  <a:pt x="11214" y="0"/>
                  <a:pt x="8955" y="0"/>
                </a:cubicBezTo>
                <a:cubicBezTo>
                  <a:pt x="6696" y="0"/>
                  <a:pt x="4864" y="1040"/>
                  <a:pt x="4864" y="2323"/>
                </a:cubicBezTo>
                <a:cubicBezTo>
                  <a:pt x="4863" y="3023"/>
                  <a:pt x="5410" y="3650"/>
                  <a:pt x="6273" y="4077"/>
                </a:cubicBezTo>
                <a:close/>
                <a:moveTo>
                  <a:pt x="6273" y="4077"/>
                </a:moveTo>
              </a:path>
            </a:pathLst>
          </a:custGeom>
          <a:solidFill>
            <a:srgbClr val="14C7BE"/>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9" name="Rectangle 129"/>
          <p:cNvSpPr>
            <a:spLocks/>
          </p:cNvSpPr>
          <p:nvPr/>
        </p:nvSpPr>
        <p:spPr bwMode="auto">
          <a:xfrm>
            <a:off x="2493339" y="5666065"/>
            <a:ext cx="1154602" cy="27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Males</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50" name="Rectangle 129"/>
          <p:cNvSpPr>
            <a:spLocks/>
          </p:cNvSpPr>
          <p:nvPr/>
        </p:nvSpPr>
        <p:spPr bwMode="auto">
          <a:xfrm>
            <a:off x="2493339" y="5194334"/>
            <a:ext cx="1154602" cy="538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4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18M</a:t>
            </a:r>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51" name="TextBox 47"/>
          <p:cNvSpPr txBox="1"/>
          <p:nvPr/>
        </p:nvSpPr>
        <p:spPr>
          <a:xfrm>
            <a:off x="351125" y="1919412"/>
            <a:ext cx="4136309" cy="1514261"/>
          </a:xfrm>
          <a:prstGeom prst="rect">
            <a:avLst/>
          </a:prstGeom>
          <a:noFill/>
        </p:spPr>
        <p:txBody>
          <a:bodyPr wrap="square" rtlCol="0">
            <a:spAutoFit/>
          </a:bodyPr>
          <a:lstStyle/>
          <a:p>
            <a:pPr>
              <a:lnSpc>
                <a:spcPct val="140000"/>
              </a:lnSpc>
            </a:pPr>
            <a:r>
              <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consectetur et. Cum socis natoque penatibus et magnis dis tellus parturient pharetra montes. Praesent commodo cursus magna, vel scelerisque nisl consectetur et. Integer posuere erat a ante venenatis dapibus posuere velit aliquet. Maecenas sed diam eget risus varius blandit sit amet non magna. </a:t>
            </a:r>
          </a:p>
        </p:txBody>
      </p:sp>
      <p:cxnSp>
        <p:nvCxnSpPr>
          <p:cNvPr id="52" name="Straight Connector 56"/>
          <p:cNvCxnSpPr/>
          <p:nvPr/>
        </p:nvCxnSpPr>
        <p:spPr>
          <a:xfrm flipH="1">
            <a:off x="466911" y="3908408"/>
            <a:ext cx="4020523" cy="1"/>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919840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00150" y="533400"/>
            <a:ext cx="3714750" cy="97155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5400" dirty="0" smtClean="0">
                <a:latin typeface="Open Sans Light" panose="020B0306030504020204" pitchFamily="34" charset="0"/>
                <a:ea typeface="Open Sans Light" panose="020B0306030504020204" pitchFamily="34" charset="0"/>
                <a:cs typeface="Open Sans Light" panose="020B0306030504020204" pitchFamily="34" charset="0"/>
              </a:rPr>
              <a:t>CONTENTS</a:t>
            </a:r>
            <a:endParaRPr lang="zh-CN" altLang="en-US" sz="5400" dirty="0">
              <a:latin typeface="Open Sans Light" panose="020B0306030504020204" pitchFamily="34" charset="0"/>
              <a:cs typeface="Open Sans Light" panose="020B0306030504020204" pitchFamily="34" charset="0"/>
            </a:endParaRPr>
          </a:p>
        </p:txBody>
      </p:sp>
      <p:sp>
        <p:nvSpPr>
          <p:cNvPr id="3" name="文本框 2"/>
          <p:cNvSpPr txBox="1"/>
          <p:nvPr/>
        </p:nvSpPr>
        <p:spPr>
          <a:xfrm>
            <a:off x="4914900" y="2191923"/>
            <a:ext cx="6410537" cy="584775"/>
          </a:xfrm>
          <a:prstGeom prst="rect">
            <a:avLst/>
          </a:prstGeom>
          <a:noFill/>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4" name="文本框 3"/>
          <p:cNvSpPr txBox="1"/>
          <p:nvPr/>
        </p:nvSpPr>
        <p:spPr>
          <a:xfrm>
            <a:off x="4914900" y="3266533"/>
            <a:ext cx="6410537" cy="584775"/>
          </a:xfrm>
          <a:prstGeom prst="rect">
            <a:avLst/>
          </a:prstGeom>
          <a:noFill/>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5" name="文本框 4"/>
          <p:cNvSpPr txBox="1"/>
          <p:nvPr/>
        </p:nvSpPr>
        <p:spPr>
          <a:xfrm>
            <a:off x="4914900" y="4341143"/>
            <a:ext cx="6410537" cy="584775"/>
          </a:xfrm>
          <a:prstGeom prst="rect">
            <a:avLst/>
          </a:prstGeom>
          <a:noFill/>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6" name="文本框 5"/>
          <p:cNvSpPr txBox="1"/>
          <p:nvPr/>
        </p:nvSpPr>
        <p:spPr>
          <a:xfrm>
            <a:off x="4914900" y="5415753"/>
            <a:ext cx="6410537" cy="584775"/>
          </a:xfrm>
          <a:prstGeom prst="rect">
            <a:avLst/>
          </a:prstGeom>
          <a:noFill/>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cxnSp>
        <p:nvCxnSpPr>
          <p:cNvPr id="8" name="直接连接符 7"/>
          <p:cNvCxnSpPr>
            <a:stCxn id="2" idx="2"/>
          </p:cNvCxnSpPr>
          <p:nvPr/>
        </p:nvCxnSpPr>
        <p:spPr>
          <a:xfrm flipH="1">
            <a:off x="3048000" y="1504950"/>
            <a:ext cx="9525" cy="5353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等腰三角形 8"/>
          <p:cNvSpPr/>
          <p:nvPr/>
        </p:nvSpPr>
        <p:spPr>
          <a:xfrm rot="5400000">
            <a:off x="3006671" y="2158660"/>
            <a:ext cx="737388" cy="635680"/>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等腰三角形 9"/>
          <p:cNvSpPr/>
          <p:nvPr/>
        </p:nvSpPr>
        <p:spPr>
          <a:xfrm rot="5400000">
            <a:off x="3006671" y="3210438"/>
            <a:ext cx="737388" cy="635680"/>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等腰三角形 10"/>
          <p:cNvSpPr/>
          <p:nvPr/>
        </p:nvSpPr>
        <p:spPr>
          <a:xfrm rot="5400000">
            <a:off x="3006671" y="4262216"/>
            <a:ext cx="737388" cy="635680"/>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等腰三角形 11"/>
          <p:cNvSpPr/>
          <p:nvPr/>
        </p:nvSpPr>
        <p:spPr>
          <a:xfrm rot="5400000">
            <a:off x="3006671" y="5313994"/>
            <a:ext cx="737388" cy="635680"/>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753784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grpSp>
        <p:nvGrpSpPr>
          <p:cNvPr id="4" name="Group 12"/>
          <p:cNvGrpSpPr/>
          <p:nvPr/>
        </p:nvGrpSpPr>
        <p:grpSpPr>
          <a:xfrm>
            <a:off x="587978" y="1841710"/>
            <a:ext cx="2334629" cy="2121439"/>
            <a:chOff x="773037" y="1691915"/>
            <a:chExt cx="1621641" cy="1473559"/>
          </a:xfrm>
          <a:solidFill>
            <a:schemeClr val="bg1">
              <a:alpha val="35000"/>
            </a:schemeClr>
          </a:solidFill>
        </p:grpSpPr>
        <p:sp>
          <p:nvSpPr>
            <p:cNvPr id="5" name="Freeform 269"/>
            <p:cNvSpPr>
              <a:spLocks noChangeAspect="1"/>
            </p:cNvSpPr>
            <p:nvPr/>
          </p:nvSpPr>
          <p:spPr bwMode="gray">
            <a:xfrm>
              <a:off x="1508951" y="2874001"/>
              <a:ext cx="434978" cy="291473"/>
            </a:xfrm>
            <a:custGeom>
              <a:avLst/>
              <a:gdLst/>
              <a:ahLst/>
              <a:cxnLst>
                <a:cxn ang="0">
                  <a:pos x="183" y="77"/>
                </a:cxn>
                <a:cxn ang="0">
                  <a:pos x="233" y="144"/>
                </a:cxn>
                <a:cxn ang="0">
                  <a:pos x="260" y="212"/>
                </a:cxn>
                <a:cxn ang="0">
                  <a:pos x="324" y="292"/>
                </a:cxn>
                <a:cxn ang="0">
                  <a:pos x="367" y="342"/>
                </a:cxn>
                <a:cxn ang="0">
                  <a:pos x="433" y="395"/>
                </a:cxn>
                <a:cxn ang="0">
                  <a:pos x="432" y="445"/>
                </a:cxn>
                <a:cxn ang="0">
                  <a:pos x="501" y="481"/>
                </a:cxn>
                <a:cxn ang="0">
                  <a:pos x="567" y="558"/>
                </a:cxn>
                <a:cxn ang="0">
                  <a:pos x="630" y="627"/>
                </a:cxn>
                <a:cxn ang="0">
                  <a:pos x="658" y="703"/>
                </a:cxn>
                <a:cxn ang="0">
                  <a:pos x="635" y="752"/>
                </a:cxn>
                <a:cxn ang="0">
                  <a:pos x="683" y="821"/>
                </a:cxn>
                <a:cxn ang="0">
                  <a:pos x="740" y="858"/>
                </a:cxn>
                <a:cxn ang="0">
                  <a:pos x="782" y="884"/>
                </a:cxn>
                <a:cxn ang="0">
                  <a:pos x="860" y="913"/>
                </a:cxn>
                <a:cxn ang="0">
                  <a:pos x="905" y="941"/>
                </a:cxn>
                <a:cxn ang="0">
                  <a:pos x="1019" y="983"/>
                </a:cxn>
                <a:cxn ang="0">
                  <a:pos x="1120" y="1020"/>
                </a:cxn>
                <a:cxn ang="0">
                  <a:pos x="1202" y="995"/>
                </a:cxn>
                <a:cxn ang="0">
                  <a:pos x="1336" y="1060"/>
                </a:cxn>
                <a:cxn ang="0">
                  <a:pos x="1371" y="1047"/>
                </a:cxn>
                <a:cxn ang="0">
                  <a:pos x="1454" y="974"/>
                </a:cxn>
                <a:cxn ang="0">
                  <a:pos x="1541" y="892"/>
                </a:cxn>
                <a:cxn ang="0">
                  <a:pos x="1593" y="859"/>
                </a:cxn>
                <a:cxn ang="0">
                  <a:pos x="1616" y="810"/>
                </a:cxn>
                <a:cxn ang="0">
                  <a:pos x="1641" y="736"/>
                </a:cxn>
                <a:cxn ang="0">
                  <a:pos x="1588" y="675"/>
                </a:cxn>
                <a:cxn ang="0">
                  <a:pos x="1464" y="708"/>
                </a:cxn>
                <a:cxn ang="0">
                  <a:pos x="1411" y="830"/>
                </a:cxn>
                <a:cxn ang="0">
                  <a:pos x="1345" y="848"/>
                </a:cxn>
                <a:cxn ang="0">
                  <a:pos x="1215" y="853"/>
                </a:cxn>
                <a:cxn ang="0">
                  <a:pos x="1154" y="822"/>
                </a:cxn>
                <a:cxn ang="0">
                  <a:pos x="1103" y="741"/>
                </a:cxn>
                <a:cxn ang="0">
                  <a:pos x="1063" y="634"/>
                </a:cxn>
                <a:cxn ang="0">
                  <a:pos x="1057" y="498"/>
                </a:cxn>
                <a:cxn ang="0">
                  <a:pos x="1098" y="444"/>
                </a:cxn>
                <a:cxn ang="0">
                  <a:pos x="1078" y="424"/>
                </a:cxn>
                <a:cxn ang="0">
                  <a:pos x="930" y="288"/>
                </a:cxn>
                <a:cxn ang="0">
                  <a:pos x="785" y="185"/>
                </a:cxn>
                <a:cxn ang="0">
                  <a:pos x="615" y="93"/>
                </a:cxn>
                <a:cxn ang="0">
                  <a:pos x="334" y="84"/>
                </a:cxn>
                <a:cxn ang="0">
                  <a:pos x="22" y="52"/>
                </a:cxn>
                <a:cxn ang="0">
                  <a:pos x="57" y="120"/>
                </a:cxn>
                <a:cxn ang="0">
                  <a:pos x="84" y="191"/>
                </a:cxn>
                <a:cxn ang="0">
                  <a:pos x="147" y="241"/>
                </a:cxn>
                <a:cxn ang="0">
                  <a:pos x="164" y="300"/>
                </a:cxn>
                <a:cxn ang="0">
                  <a:pos x="126" y="315"/>
                </a:cxn>
                <a:cxn ang="0">
                  <a:pos x="179" y="358"/>
                </a:cxn>
                <a:cxn ang="0">
                  <a:pos x="239" y="397"/>
                </a:cxn>
                <a:cxn ang="0">
                  <a:pos x="272" y="491"/>
                </a:cxn>
                <a:cxn ang="0">
                  <a:pos x="305" y="509"/>
                </a:cxn>
                <a:cxn ang="0">
                  <a:pos x="394" y="606"/>
                </a:cxn>
                <a:cxn ang="0">
                  <a:pos x="412" y="557"/>
                </a:cxn>
                <a:cxn ang="0">
                  <a:pos x="353" y="507"/>
                </a:cxn>
                <a:cxn ang="0">
                  <a:pos x="323" y="424"/>
                </a:cxn>
                <a:cxn ang="0">
                  <a:pos x="298" y="387"/>
                </a:cxn>
                <a:cxn ang="0">
                  <a:pos x="266" y="330"/>
                </a:cxn>
                <a:cxn ang="0">
                  <a:pos x="231" y="271"/>
                </a:cxn>
                <a:cxn ang="0">
                  <a:pos x="195" y="218"/>
                </a:cxn>
                <a:cxn ang="0">
                  <a:pos x="143" y="164"/>
                </a:cxn>
                <a:cxn ang="0">
                  <a:pos x="127" y="56"/>
                </a:cxn>
              </a:cxnLst>
              <a:rect l="0" t="0" r="r" b="b"/>
              <a:pathLst>
                <a:path w="1657" h="1083">
                  <a:moveTo>
                    <a:pt x="127" y="56"/>
                  </a:moveTo>
                  <a:lnTo>
                    <a:pt x="136" y="59"/>
                  </a:lnTo>
                  <a:lnTo>
                    <a:pt x="140" y="61"/>
                  </a:lnTo>
                  <a:lnTo>
                    <a:pt x="148" y="68"/>
                  </a:lnTo>
                  <a:lnTo>
                    <a:pt x="151" y="67"/>
                  </a:lnTo>
                  <a:lnTo>
                    <a:pt x="152" y="72"/>
                  </a:lnTo>
                  <a:lnTo>
                    <a:pt x="162" y="77"/>
                  </a:lnTo>
                  <a:lnTo>
                    <a:pt x="168" y="79"/>
                  </a:lnTo>
                  <a:lnTo>
                    <a:pt x="183" y="77"/>
                  </a:lnTo>
                  <a:lnTo>
                    <a:pt x="191" y="82"/>
                  </a:lnTo>
                  <a:lnTo>
                    <a:pt x="191" y="88"/>
                  </a:lnTo>
                  <a:lnTo>
                    <a:pt x="196" y="90"/>
                  </a:lnTo>
                  <a:lnTo>
                    <a:pt x="215" y="95"/>
                  </a:lnTo>
                  <a:lnTo>
                    <a:pt x="219" y="99"/>
                  </a:lnTo>
                  <a:lnTo>
                    <a:pt x="223" y="105"/>
                  </a:lnTo>
                  <a:lnTo>
                    <a:pt x="223" y="125"/>
                  </a:lnTo>
                  <a:lnTo>
                    <a:pt x="226" y="131"/>
                  </a:lnTo>
                  <a:lnTo>
                    <a:pt x="233" y="144"/>
                  </a:lnTo>
                  <a:lnTo>
                    <a:pt x="234" y="152"/>
                  </a:lnTo>
                  <a:lnTo>
                    <a:pt x="237" y="154"/>
                  </a:lnTo>
                  <a:lnTo>
                    <a:pt x="240" y="161"/>
                  </a:lnTo>
                  <a:lnTo>
                    <a:pt x="243" y="177"/>
                  </a:lnTo>
                  <a:lnTo>
                    <a:pt x="248" y="183"/>
                  </a:lnTo>
                  <a:lnTo>
                    <a:pt x="251" y="185"/>
                  </a:lnTo>
                  <a:lnTo>
                    <a:pt x="254" y="188"/>
                  </a:lnTo>
                  <a:lnTo>
                    <a:pt x="258" y="207"/>
                  </a:lnTo>
                  <a:lnTo>
                    <a:pt x="260" y="212"/>
                  </a:lnTo>
                  <a:lnTo>
                    <a:pt x="262" y="215"/>
                  </a:lnTo>
                  <a:lnTo>
                    <a:pt x="269" y="219"/>
                  </a:lnTo>
                  <a:lnTo>
                    <a:pt x="272" y="224"/>
                  </a:lnTo>
                  <a:lnTo>
                    <a:pt x="277" y="239"/>
                  </a:lnTo>
                  <a:lnTo>
                    <a:pt x="286" y="245"/>
                  </a:lnTo>
                  <a:lnTo>
                    <a:pt x="290" y="257"/>
                  </a:lnTo>
                  <a:lnTo>
                    <a:pt x="299" y="268"/>
                  </a:lnTo>
                  <a:lnTo>
                    <a:pt x="310" y="272"/>
                  </a:lnTo>
                  <a:lnTo>
                    <a:pt x="324" y="292"/>
                  </a:lnTo>
                  <a:lnTo>
                    <a:pt x="334" y="299"/>
                  </a:lnTo>
                  <a:lnTo>
                    <a:pt x="351" y="303"/>
                  </a:lnTo>
                  <a:lnTo>
                    <a:pt x="357" y="304"/>
                  </a:lnTo>
                  <a:lnTo>
                    <a:pt x="360" y="306"/>
                  </a:lnTo>
                  <a:lnTo>
                    <a:pt x="361" y="320"/>
                  </a:lnTo>
                  <a:lnTo>
                    <a:pt x="358" y="325"/>
                  </a:lnTo>
                  <a:lnTo>
                    <a:pt x="361" y="330"/>
                  </a:lnTo>
                  <a:lnTo>
                    <a:pt x="361" y="335"/>
                  </a:lnTo>
                  <a:lnTo>
                    <a:pt x="367" y="342"/>
                  </a:lnTo>
                  <a:lnTo>
                    <a:pt x="374" y="348"/>
                  </a:lnTo>
                  <a:lnTo>
                    <a:pt x="390" y="355"/>
                  </a:lnTo>
                  <a:lnTo>
                    <a:pt x="398" y="364"/>
                  </a:lnTo>
                  <a:lnTo>
                    <a:pt x="401" y="374"/>
                  </a:lnTo>
                  <a:lnTo>
                    <a:pt x="406" y="376"/>
                  </a:lnTo>
                  <a:lnTo>
                    <a:pt x="407" y="379"/>
                  </a:lnTo>
                  <a:lnTo>
                    <a:pt x="421" y="379"/>
                  </a:lnTo>
                  <a:lnTo>
                    <a:pt x="428" y="384"/>
                  </a:lnTo>
                  <a:lnTo>
                    <a:pt x="433" y="395"/>
                  </a:lnTo>
                  <a:lnTo>
                    <a:pt x="439" y="397"/>
                  </a:lnTo>
                  <a:lnTo>
                    <a:pt x="439" y="402"/>
                  </a:lnTo>
                  <a:lnTo>
                    <a:pt x="433" y="412"/>
                  </a:lnTo>
                  <a:lnTo>
                    <a:pt x="430" y="414"/>
                  </a:lnTo>
                  <a:lnTo>
                    <a:pt x="428" y="421"/>
                  </a:lnTo>
                  <a:lnTo>
                    <a:pt x="427" y="425"/>
                  </a:lnTo>
                  <a:lnTo>
                    <a:pt x="426" y="433"/>
                  </a:lnTo>
                  <a:lnTo>
                    <a:pt x="427" y="438"/>
                  </a:lnTo>
                  <a:lnTo>
                    <a:pt x="432" y="445"/>
                  </a:lnTo>
                  <a:lnTo>
                    <a:pt x="444" y="445"/>
                  </a:lnTo>
                  <a:lnTo>
                    <a:pt x="452" y="439"/>
                  </a:lnTo>
                  <a:lnTo>
                    <a:pt x="454" y="443"/>
                  </a:lnTo>
                  <a:lnTo>
                    <a:pt x="450" y="451"/>
                  </a:lnTo>
                  <a:lnTo>
                    <a:pt x="453" y="456"/>
                  </a:lnTo>
                  <a:lnTo>
                    <a:pt x="476" y="468"/>
                  </a:lnTo>
                  <a:lnTo>
                    <a:pt x="482" y="470"/>
                  </a:lnTo>
                  <a:lnTo>
                    <a:pt x="487" y="466"/>
                  </a:lnTo>
                  <a:lnTo>
                    <a:pt x="501" y="481"/>
                  </a:lnTo>
                  <a:lnTo>
                    <a:pt x="506" y="484"/>
                  </a:lnTo>
                  <a:lnTo>
                    <a:pt x="507" y="492"/>
                  </a:lnTo>
                  <a:lnTo>
                    <a:pt x="507" y="503"/>
                  </a:lnTo>
                  <a:lnTo>
                    <a:pt x="509" y="507"/>
                  </a:lnTo>
                  <a:lnTo>
                    <a:pt x="543" y="535"/>
                  </a:lnTo>
                  <a:lnTo>
                    <a:pt x="554" y="545"/>
                  </a:lnTo>
                  <a:lnTo>
                    <a:pt x="561" y="548"/>
                  </a:lnTo>
                  <a:lnTo>
                    <a:pt x="565" y="553"/>
                  </a:lnTo>
                  <a:lnTo>
                    <a:pt x="567" y="558"/>
                  </a:lnTo>
                  <a:lnTo>
                    <a:pt x="567" y="564"/>
                  </a:lnTo>
                  <a:lnTo>
                    <a:pt x="570" y="568"/>
                  </a:lnTo>
                  <a:lnTo>
                    <a:pt x="576" y="568"/>
                  </a:lnTo>
                  <a:lnTo>
                    <a:pt x="582" y="577"/>
                  </a:lnTo>
                  <a:lnTo>
                    <a:pt x="588" y="589"/>
                  </a:lnTo>
                  <a:lnTo>
                    <a:pt x="592" y="595"/>
                  </a:lnTo>
                  <a:lnTo>
                    <a:pt x="604" y="604"/>
                  </a:lnTo>
                  <a:lnTo>
                    <a:pt x="615" y="617"/>
                  </a:lnTo>
                  <a:lnTo>
                    <a:pt x="630" y="627"/>
                  </a:lnTo>
                  <a:lnTo>
                    <a:pt x="632" y="633"/>
                  </a:lnTo>
                  <a:lnTo>
                    <a:pt x="631" y="635"/>
                  </a:lnTo>
                  <a:lnTo>
                    <a:pt x="631" y="640"/>
                  </a:lnTo>
                  <a:lnTo>
                    <a:pt x="638" y="664"/>
                  </a:lnTo>
                  <a:lnTo>
                    <a:pt x="645" y="672"/>
                  </a:lnTo>
                  <a:lnTo>
                    <a:pt x="646" y="681"/>
                  </a:lnTo>
                  <a:lnTo>
                    <a:pt x="652" y="687"/>
                  </a:lnTo>
                  <a:lnTo>
                    <a:pt x="656" y="694"/>
                  </a:lnTo>
                  <a:lnTo>
                    <a:pt x="658" y="703"/>
                  </a:lnTo>
                  <a:lnTo>
                    <a:pt x="658" y="712"/>
                  </a:lnTo>
                  <a:lnTo>
                    <a:pt x="656" y="717"/>
                  </a:lnTo>
                  <a:lnTo>
                    <a:pt x="646" y="728"/>
                  </a:lnTo>
                  <a:lnTo>
                    <a:pt x="645" y="729"/>
                  </a:lnTo>
                  <a:lnTo>
                    <a:pt x="646" y="733"/>
                  </a:lnTo>
                  <a:lnTo>
                    <a:pt x="653" y="739"/>
                  </a:lnTo>
                  <a:lnTo>
                    <a:pt x="654" y="742"/>
                  </a:lnTo>
                  <a:lnTo>
                    <a:pt x="640" y="748"/>
                  </a:lnTo>
                  <a:lnTo>
                    <a:pt x="635" y="752"/>
                  </a:lnTo>
                  <a:lnTo>
                    <a:pt x="635" y="756"/>
                  </a:lnTo>
                  <a:lnTo>
                    <a:pt x="637" y="758"/>
                  </a:lnTo>
                  <a:lnTo>
                    <a:pt x="642" y="771"/>
                  </a:lnTo>
                  <a:lnTo>
                    <a:pt x="643" y="779"/>
                  </a:lnTo>
                  <a:lnTo>
                    <a:pt x="646" y="788"/>
                  </a:lnTo>
                  <a:lnTo>
                    <a:pt x="656" y="793"/>
                  </a:lnTo>
                  <a:lnTo>
                    <a:pt x="670" y="810"/>
                  </a:lnTo>
                  <a:lnTo>
                    <a:pt x="675" y="815"/>
                  </a:lnTo>
                  <a:lnTo>
                    <a:pt x="683" y="821"/>
                  </a:lnTo>
                  <a:lnTo>
                    <a:pt x="689" y="823"/>
                  </a:lnTo>
                  <a:lnTo>
                    <a:pt x="699" y="827"/>
                  </a:lnTo>
                  <a:lnTo>
                    <a:pt x="706" y="827"/>
                  </a:lnTo>
                  <a:lnTo>
                    <a:pt x="710" y="830"/>
                  </a:lnTo>
                  <a:lnTo>
                    <a:pt x="722" y="841"/>
                  </a:lnTo>
                  <a:lnTo>
                    <a:pt x="731" y="843"/>
                  </a:lnTo>
                  <a:lnTo>
                    <a:pt x="738" y="850"/>
                  </a:lnTo>
                  <a:lnTo>
                    <a:pt x="740" y="855"/>
                  </a:lnTo>
                  <a:lnTo>
                    <a:pt x="740" y="858"/>
                  </a:lnTo>
                  <a:lnTo>
                    <a:pt x="744" y="859"/>
                  </a:lnTo>
                  <a:lnTo>
                    <a:pt x="746" y="861"/>
                  </a:lnTo>
                  <a:lnTo>
                    <a:pt x="748" y="865"/>
                  </a:lnTo>
                  <a:lnTo>
                    <a:pt x="750" y="870"/>
                  </a:lnTo>
                  <a:lnTo>
                    <a:pt x="755" y="874"/>
                  </a:lnTo>
                  <a:lnTo>
                    <a:pt x="769" y="875"/>
                  </a:lnTo>
                  <a:lnTo>
                    <a:pt x="775" y="879"/>
                  </a:lnTo>
                  <a:lnTo>
                    <a:pt x="780" y="880"/>
                  </a:lnTo>
                  <a:lnTo>
                    <a:pt x="782" y="884"/>
                  </a:lnTo>
                  <a:lnTo>
                    <a:pt x="814" y="892"/>
                  </a:lnTo>
                  <a:lnTo>
                    <a:pt x="820" y="895"/>
                  </a:lnTo>
                  <a:lnTo>
                    <a:pt x="828" y="895"/>
                  </a:lnTo>
                  <a:lnTo>
                    <a:pt x="832" y="892"/>
                  </a:lnTo>
                  <a:lnTo>
                    <a:pt x="836" y="895"/>
                  </a:lnTo>
                  <a:lnTo>
                    <a:pt x="850" y="902"/>
                  </a:lnTo>
                  <a:lnTo>
                    <a:pt x="855" y="909"/>
                  </a:lnTo>
                  <a:lnTo>
                    <a:pt x="856" y="912"/>
                  </a:lnTo>
                  <a:lnTo>
                    <a:pt x="860" y="913"/>
                  </a:lnTo>
                  <a:lnTo>
                    <a:pt x="862" y="917"/>
                  </a:lnTo>
                  <a:lnTo>
                    <a:pt x="869" y="919"/>
                  </a:lnTo>
                  <a:lnTo>
                    <a:pt x="875" y="924"/>
                  </a:lnTo>
                  <a:lnTo>
                    <a:pt x="884" y="928"/>
                  </a:lnTo>
                  <a:lnTo>
                    <a:pt x="884" y="931"/>
                  </a:lnTo>
                  <a:lnTo>
                    <a:pt x="890" y="936"/>
                  </a:lnTo>
                  <a:lnTo>
                    <a:pt x="894" y="935"/>
                  </a:lnTo>
                  <a:lnTo>
                    <a:pt x="900" y="939"/>
                  </a:lnTo>
                  <a:lnTo>
                    <a:pt x="905" y="941"/>
                  </a:lnTo>
                  <a:lnTo>
                    <a:pt x="916" y="945"/>
                  </a:lnTo>
                  <a:lnTo>
                    <a:pt x="926" y="946"/>
                  </a:lnTo>
                  <a:lnTo>
                    <a:pt x="943" y="951"/>
                  </a:lnTo>
                  <a:lnTo>
                    <a:pt x="953" y="959"/>
                  </a:lnTo>
                  <a:lnTo>
                    <a:pt x="960" y="961"/>
                  </a:lnTo>
                  <a:lnTo>
                    <a:pt x="985" y="968"/>
                  </a:lnTo>
                  <a:lnTo>
                    <a:pt x="1000" y="974"/>
                  </a:lnTo>
                  <a:lnTo>
                    <a:pt x="1009" y="973"/>
                  </a:lnTo>
                  <a:lnTo>
                    <a:pt x="1019" y="983"/>
                  </a:lnTo>
                  <a:lnTo>
                    <a:pt x="1043" y="998"/>
                  </a:lnTo>
                  <a:lnTo>
                    <a:pt x="1049" y="999"/>
                  </a:lnTo>
                  <a:lnTo>
                    <a:pt x="1052" y="999"/>
                  </a:lnTo>
                  <a:lnTo>
                    <a:pt x="1057" y="1003"/>
                  </a:lnTo>
                  <a:lnTo>
                    <a:pt x="1063" y="1005"/>
                  </a:lnTo>
                  <a:lnTo>
                    <a:pt x="1074" y="1009"/>
                  </a:lnTo>
                  <a:lnTo>
                    <a:pt x="1103" y="1011"/>
                  </a:lnTo>
                  <a:lnTo>
                    <a:pt x="1113" y="1017"/>
                  </a:lnTo>
                  <a:lnTo>
                    <a:pt x="1120" y="1020"/>
                  </a:lnTo>
                  <a:lnTo>
                    <a:pt x="1122" y="1020"/>
                  </a:lnTo>
                  <a:lnTo>
                    <a:pt x="1130" y="1024"/>
                  </a:lnTo>
                  <a:lnTo>
                    <a:pt x="1145" y="1025"/>
                  </a:lnTo>
                  <a:lnTo>
                    <a:pt x="1152" y="1024"/>
                  </a:lnTo>
                  <a:lnTo>
                    <a:pt x="1158" y="1021"/>
                  </a:lnTo>
                  <a:lnTo>
                    <a:pt x="1162" y="1017"/>
                  </a:lnTo>
                  <a:lnTo>
                    <a:pt x="1173" y="1013"/>
                  </a:lnTo>
                  <a:lnTo>
                    <a:pt x="1181" y="1010"/>
                  </a:lnTo>
                  <a:lnTo>
                    <a:pt x="1202" y="995"/>
                  </a:lnTo>
                  <a:lnTo>
                    <a:pt x="1207" y="994"/>
                  </a:lnTo>
                  <a:lnTo>
                    <a:pt x="1215" y="992"/>
                  </a:lnTo>
                  <a:lnTo>
                    <a:pt x="1232" y="992"/>
                  </a:lnTo>
                  <a:lnTo>
                    <a:pt x="1244" y="995"/>
                  </a:lnTo>
                  <a:lnTo>
                    <a:pt x="1266" y="1004"/>
                  </a:lnTo>
                  <a:lnTo>
                    <a:pt x="1291" y="1015"/>
                  </a:lnTo>
                  <a:lnTo>
                    <a:pt x="1309" y="1033"/>
                  </a:lnTo>
                  <a:lnTo>
                    <a:pt x="1316" y="1042"/>
                  </a:lnTo>
                  <a:lnTo>
                    <a:pt x="1336" y="1060"/>
                  </a:lnTo>
                  <a:lnTo>
                    <a:pt x="1345" y="1070"/>
                  </a:lnTo>
                  <a:lnTo>
                    <a:pt x="1362" y="1083"/>
                  </a:lnTo>
                  <a:lnTo>
                    <a:pt x="1364" y="1081"/>
                  </a:lnTo>
                  <a:lnTo>
                    <a:pt x="1366" y="1065"/>
                  </a:lnTo>
                  <a:lnTo>
                    <a:pt x="1368" y="1063"/>
                  </a:lnTo>
                  <a:lnTo>
                    <a:pt x="1369" y="1060"/>
                  </a:lnTo>
                  <a:lnTo>
                    <a:pt x="1367" y="1053"/>
                  </a:lnTo>
                  <a:lnTo>
                    <a:pt x="1368" y="1052"/>
                  </a:lnTo>
                  <a:lnTo>
                    <a:pt x="1371" y="1047"/>
                  </a:lnTo>
                  <a:lnTo>
                    <a:pt x="1377" y="1037"/>
                  </a:lnTo>
                  <a:lnTo>
                    <a:pt x="1378" y="1033"/>
                  </a:lnTo>
                  <a:lnTo>
                    <a:pt x="1401" y="997"/>
                  </a:lnTo>
                  <a:lnTo>
                    <a:pt x="1431" y="994"/>
                  </a:lnTo>
                  <a:lnTo>
                    <a:pt x="1454" y="994"/>
                  </a:lnTo>
                  <a:lnTo>
                    <a:pt x="1455" y="995"/>
                  </a:lnTo>
                  <a:lnTo>
                    <a:pt x="1455" y="994"/>
                  </a:lnTo>
                  <a:lnTo>
                    <a:pt x="1457" y="979"/>
                  </a:lnTo>
                  <a:lnTo>
                    <a:pt x="1454" y="974"/>
                  </a:lnTo>
                  <a:lnTo>
                    <a:pt x="1444" y="966"/>
                  </a:lnTo>
                  <a:lnTo>
                    <a:pt x="1441" y="957"/>
                  </a:lnTo>
                  <a:lnTo>
                    <a:pt x="1425" y="947"/>
                  </a:lnTo>
                  <a:lnTo>
                    <a:pt x="1399" y="922"/>
                  </a:lnTo>
                  <a:lnTo>
                    <a:pt x="1401" y="923"/>
                  </a:lnTo>
                  <a:lnTo>
                    <a:pt x="1433" y="923"/>
                  </a:lnTo>
                  <a:lnTo>
                    <a:pt x="1433" y="896"/>
                  </a:lnTo>
                  <a:lnTo>
                    <a:pt x="1528" y="895"/>
                  </a:lnTo>
                  <a:lnTo>
                    <a:pt x="1541" y="892"/>
                  </a:lnTo>
                  <a:lnTo>
                    <a:pt x="1546" y="892"/>
                  </a:lnTo>
                  <a:lnTo>
                    <a:pt x="1561" y="864"/>
                  </a:lnTo>
                  <a:lnTo>
                    <a:pt x="1565" y="861"/>
                  </a:lnTo>
                  <a:lnTo>
                    <a:pt x="1571" y="863"/>
                  </a:lnTo>
                  <a:lnTo>
                    <a:pt x="1572" y="855"/>
                  </a:lnTo>
                  <a:lnTo>
                    <a:pt x="1583" y="839"/>
                  </a:lnTo>
                  <a:lnTo>
                    <a:pt x="1590" y="842"/>
                  </a:lnTo>
                  <a:lnTo>
                    <a:pt x="1588" y="858"/>
                  </a:lnTo>
                  <a:lnTo>
                    <a:pt x="1593" y="859"/>
                  </a:lnTo>
                  <a:lnTo>
                    <a:pt x="1595" y="861"/>
                  </a:lnTo>
                  <a:lnTo>
                    <a:pt x="1594" y="876"/>
                  </a:lnTo>
                  <a:lnTo>
                    <a:pt x="1597" y="886"/>
                  </a:lnTo>
                  <a:lnTo>
                    <a:pt x="1600" y="881"/>
                  </a:lnTo>
                  <a:lnTo>
                    <a:pt x="1606" y="860"/>
                  </a:lnTo>
                  <a:lnTo>
                    <a:pt x="1608" y="849"/>
                  </a:lnTo>
                  <a:lnTo>
                    <a:pt x="1616" y="825"/>
                  </a:lnTo>
                  <a:lnTo>
                    <a:pt x="1619" y="815"/>
                  </a:lnTo>
                  <a:lnTo>
                    <a:pt x="1616" y="810"/>
                  </a:lnTo>
                  <a:lnTo>
                    <a:pt x="1611" y="806"/>
                  </a:lnTo>
                  <a:lnTo>
                    <a:pt x="1620" y="801"/>
                  </a:lnTo>
                  <a:lnTo>
                    <a:pt x="1619" y="794"/>
                  </a:lnTo>
                  <a:lnTo>
                    <a:pt x="1611" y="790"/>
                  </a:lnTo>
                  <a:lnTo>
                    <a:pt x="1617" y="782"/>
                  </a:lnTo>
                  <a:lnTo>
                    <a:pt x="1622" y="772"/>
                  </a:lnTo>
                  <a:lnTo>
                    <a:pt x="1622" y="763"/>
                  </a:lnTo>
                  <a:lnTo>
                    <a:pt x="1632" y="744"/>
                  </a:lnTo>
                  <a:lnTo>
                    <a:pt x="1641" y="736"/>
                  </a:lnTo>
                  <a:lnTo>
                    <a:pt x="1653" y="723"/>
                  </a:lnTo>
                  <a:lnTo>
                    <a:pt x="1656" y="714"/>
                  </a:lnTo>
                  <a:lnTo>
                    <a:pt x="1657" y="703"/>
                  </a:lnTo>
                  <a:lnTo>
                    <a:pt x="1654" y="692"/>
                  </a:lnTo>
                  <a:lnTo>
                    <a:pt x="1648" y="683"/>
                  </a:lnTo>
                  <a:lnTo>
                    <a:pt x="1617" y="680"/>
                  </a:lnTo>
                  <a:lnTo>
                    <a:pt x="1605" y="691"/>
                  </a:lnTo>
                  <a:lnTo>
                    <a:pt x="1605" y="678"/>
                  </a:lnTo>
                  <a:lnTo>
                    <a:pt x="1588" y="675"/>
                  </a:lnTo>
                  <a:lnTo>
                    <a:pt x="1576" y="676"/>
                  </a:lnTo>
                  <a:lnTo>
                    <a:pt x="1555" y="682"/>
                  </a:lnTo>
                  <a:lnTo>
                    <a:pt x="1544" y="690"/>
                  </a:lnTo>
                  <a:lnTo>
                    <a:pt x="1519" y="691"/>
                  </a:lnTo>
                  <a:lnTo>
                    <a:pt x="1504" y="691"/>
                  </a:lnTo>
                  <a:lnTo>
                    <a:pt x="1495" y="692"/>
                  </a:lnTo>
                  <a:lnTo>
                    <a:pt x="1484" y="697"/>
                  </a:lnTo>
                  <a:lnTo>
                    <a:pt x="1474" y="699"/>
                  </a:lnTo>
                  <a:lnTo>
                    <a:pt x="1464" y="708"/>
                  </a:lnTo>
                  <a:lnTo>
                    <a:pt x="1459" y="720"/>
                  </a:lnTo>
                  <a:lnTo>
                    <a:pt x="1457" y="750"/>
                  </a:lnTo>
                  <a:lnTo>
                    <a:pt x="1453" y="767"/>
                  </a:lnTo>
                  <a:lnTo>
                    <a:pt x="1449" y="779"/>
                  </a:lnTo>
                  <a:lnTo>
                    <a:pt x="1443" y="788"/>
                  </a:lnTo>
                  <a:lnTo>
                    <a:pt x="1441" y="801"/>
                  </a:lnTo>
                  <a:lnTo>
                    <a:pt x="1436" y="812"/>
                  </a:lnTo>
                  <a:lnTo>
                    <a:pt x="1426" y="823"/>
                  </a:lnTo>
                  <a:lnTo>
                    <a:pt x="1411" y="830"/>
                  </a:lnTo>
                  <a:lnTo>
                    <a:pt x="1414" y="849"/>
                  </a:lnTo>
                  <a:lnTo>
                    <a:pt x="1395" y="859"/>
                  </a:lnTo>
                  <a:lnTo>
                    <a:pt x="1387" y="860"/>
                  </a:lnTo>
                  <a:lnTo>
                    <a:pt x="1380" y="859"/>
                  </a:lnTo>
                  <a:lnTo>
                    <a:pt x="1377" y="854"/>
                  </a:lnTo>
                  <a:lnTo>
                    <a:pt x="1377" y="848"/>
                  </a:lnTo>
                  <a:lnTo>
                    <a:pt x="1368" y="846"/>
                  </a:lnTo>
                  <a:lnTo>
                    <a:pt x="1351" y="846"/>
                  </a:lnTo>
                  <a:lnTo>
                    <a:pt x="1345" y="848"/>
                  </a:lnTo>
                  <a:lnTo>
                    <a:pt x="1335" y="850"/>
                  </a:lnTo>
                  <a:lnTo>
                    <a:pt x="1321" y="858"/>
                  </a:lnTo>
                  <a:lnTo>
                    <a:pt x="1312" y="860"/>
                  </a:lnTo>
                  <a:lnTo>
                    <a:pt x="1303" y="859"/>
                  </a:lnTo>
                  <a:lnTo>
                    <a:pt x="1275" y="864"/>
                  </a:lnTo>
                  <a:lnTo>
                    <a:pt x="1251" y="876"/>
                  </a:lnTo>
                  <a:lnTo>
                    <a:pt x="1238" y="876"/>
                  </a:lnTo>
                  <a:lnTo>
                    <a:pt x="1226" y="868"/>
                  </a:lnTo>
                  <a:lnTo>
                    <a:pt x="1215" y="853"/>
                  </a:lnTo>
                  <a:lnTo>
                    <a:pt x="1210" y="849"/>
                  </a:lnTo>
                  <a:lnTo>
                    <a:pt x="1210" y="852"/>
                  </a:lnTo>
                  <a:lnTo>
                    <a:pt x="1195" y="850"/>
                  </a:lnTo>
                  <a:lnTo>
                    <a:pt x="1183" y="846"/>
                  </a:lnTo>
                  <a:lnTo>
                    <a:pt x="1175" y="843"/>
                  </a:lnTo>
                  <a:lnTo>
                    <a:pt x="1169" y="839"/>
                  </a:lnTo>
                  <a:lnTo>
                    <a:pt x="1164" y="832"/>
                  </a:lnTo>
                  <a:lnTo>
                    <a:pt x="1160" y="830"/>
                  </a:lnTo>
                  <a:lnTo>
                    <a:pt x="1154" y="822"/>
                  </a:lnTo>
                  <a:lnTo>
                    <a:pt x="1152" y="820"/>
                  </a:lnTo>
                  <a:lnTo>
                    <a:pt x="1149" y="820"/>
                  </a:lnTo>
                  <a:lnTo>
                    <a:pt x="1148" y="818"/>
                  </a:lnTo>
                  <a:lnTo>
                    <a:pt x="1146" y="809"/>
                  </a:lnTo>
                  <a:lnTo>
                    <a:pt x="1130" y="773"/>
                  </a:lnTo>
                  <a:lnTo>
                    <a:pt x="1126" y="766"/>
                  </a:lnTo>
                  <a:lnTo>
                    <a:pt x="1120" y="761"/>
                  </a:lnTo>
                  <a:lnTo>
                    <a:pt x="1108" y="747"/>
                  </a:lnTo>
                  <a:lnTo>
                    <a:pt x="1103" y="741"/>
                  </a:lnTo>
                  <a:lnTo>
                    <a:pt x="1088" y="717"/>
                  </a:lnTo>
                  <a:lnTo>
                    <a:pt x="1084" y="705"/>
                  </a:lnTo>
                  <a:lnTo>
                    <a:pt x="1086" y="703"/>
                  </a:lnTo>
                  <a:lnTo>
                    <a:pt x="1090" y="696"/>
                  </a:lnTo>
                  <a:lnTo>
                    <a:pt x="1090" y="690"/>
                  </a:lnTo>
                  <a:lnTo>
                    <a:pt x="1089" y="686"/>
                  </a:lnTo>
                  <a:lnTo>
                    <a:pt x="1071" y="664"/>
                  </a:lnTo>
                  <a:lnTo>
                    <a:pt x="1063" y="645"/>
                  </a:lnTo>
                  <a:lnTo>
                    <a:pt x="1063" y="634"/>
                  </a:lnTo>
                  <a:lnTo>
                    <a:pt x="1068" y="611"/>
                  </a:lnTo>
                  <a:lnTo>
                    <a:pt x="1067" y="574"/>
                  </a:lnTo>
                  <a:lnTo>
                    <a:pt x="1067" y="562"/>
                  </a:lnTo>
                  <a:lnTo>
                    <a:pt x="1065" y="552"/>
                  </a:lnTo>
                  <a:lnTo>
                    <a:pt x="1061" y="547"/>
                  </a:lnTo>
                  <a:lnTo>
                    <a:pt x="1060" y="529"/>
                  </a:lnTo>
                  <a:lnTo>
                    <a:pt x="1060" y="505"/>
                  </a:lnTo>
                  <a:lnTo>
                    <a:pt x="1057" y="502"/>
                  </a:lnTo>
                  <a:lnTo>
                    <a:pt x="1057" y="498"/>
                  </a:lnTo>
                  <a:lnTo>
                    <a:pt x="1062" y="484"/>
                  </a:lnTo>
                  <a:lnTo>
                    <a:pt x="1068" y="479"/>
                  </a:lnTo>
                  <a:lnTo>
                    <a:pt x="1071" y="467"/>
                  </a:lnTo>
                  <a:lnTo>
                    <a:pt x="1071" y="459"/>
                  </a:lnTo>
                  <a:lnTo>
                    <a:pt x="1073" y="455"/>
                  </a:lnTo>
                  <a:lnTo>
                    <a:pt x="1086" y="459"/>
                  </a:lnTo>
                  <a:lnTo>
                    <a:pt x="1089" y="457"/>
                  </a:lnTo>
                  <a:lnTo>
                    <a:pt x="1095" y="450"/>
                  </a:lnTo>
                  <a:lnTo>
                    <a:pt x="1098" y="444"/>
                  </a:lnTo>
                  <a:lnTo>
                    <a:pt x="1099" y="434"/>
                  </a:lnTo>
                  <a:lnTo>
                    <a:pt x="1098" y="433"/>
                  </a:lnTo>
                  <a:lnTo>
                    <a:pt x="1095" y="439"/>
                  </a:lnTo>
                  <a:lnTo>
                    <a:pt x="1093" y="443"/>
                  </a:lnTo>
                  <a:lnTo>
                    <a:pt x="1090" y="444"/>
                  </a:lnTo>
                  <a:lnTo>
                    <a:pt x="1089" y="444"/>
                  </a:lnTo>
                  <a:lnTo>
                    <a:pt x="1090" y="438"/>
                  </a:lnTo>
                  <a:lnTo>
                    <a:pt x="1095" y="425"/>
                  </a:lnTo>
                  <a:lnTo>
                    <a:pt x="1078" y="424"/>
                  </a:lnTo>
                  <a:lnTo>
                    <a:pt x="1060" y="416"/>
                  </a:lnTo>
                  <a:lnTo>
                    <a:pt x="1033" y="413"/>
                  </a:lnTo>
                  <a:lnTo>
                    <a:pt x="1018" y="405"/>
                  </a:lnTo>
                  <a:lnTo>
                    <a:pt x="1004" y="403"/>
                  </a:lnTo>
                  <a:lnTo>
                    <a:pt x="987" y="392"/>
                  </a:lnTo>
                  <a:lnTo>
                    <a:pt x="970" y="366"/>
                  </a:lnTo>
                  <a:lnTo>
                    <a:pt x="955" y="319"/>
                  </a:lnTo>
                  <a:lnTo>
                    <a:pt x="938" y="308"/>
                  </a:lnTo>
                  <a:lnTo>
                    <a:pt x="930" y="288"/>
                  </a:lnTo>
                  <a:lnTo>
                    <a:pt x="914" y="271"/>
                  </a:lnTo>
                  <a:lnTo>
                    <a:pt x="894" y="225"/>
                  </a:lnTo>
                  <a:lnTo>
                    <a:pt x="883" y="217"/>
                  </a:lnTo>
                  <a:lnTo>
                    <a:pt x="877" y="207"/>
                  </a:lnTo>
                  <a:lnTo>
                    <a:pt x="860" y="191"/>
                  </a:lnTo>
                  <a:lnTo>
                    <a:pt x="852" y="181"/>
                  </a:lnTo>
                  <a:lnTo>
                    <a:pt x="807" y="183"/>
                  </a:lnTo>
                  <a:lnTo>
                    <a:pt x="796" y="180"/>
                  </a:lnTo>
                  <a:lnTo>
                    <a:pt x="785" y="185"/>
                  </a:lnTo>
                  <a:lnTo>
                    <a:pt x="782" y="188"/>
                  </a:lnTo>
                  <a:lnTo>
                    <a:pt x="759" y="235"/>
                  </a:lnTo>
                  <a:lnTo>
                    <a:pt x="735" y="230"/>
                  </a:lnTo>
                  <a:lnTo>
                    <a:pt x="711" y="214"/>
                  </a:lnTo>
                  <a:lnTo>
                    <a:pt x="692" y="198"/>
                  </a:lnTo>
                  <a:lnTo>
                    <a:pt x="678" y="180"/>
                  </a:lnTo>
                  <a:lnTo>
                    <a:pt x="664" y="129"/>
                  </a:lnTo>
                  <a:lnTo>
                    <a:pt x="635" y="110"/>
                  </a:lnTo>
                  <a:lnTo>
                    <a:pt x="615" y="93"/>
                  </a:lnTo>
                  <a:lnTo>
                    <a:pt x="606" y="80"/>
                  </a:lnTo>
                  <a:lnTo>
                    <a:pt x="594" y="74"/>
                  </a:lnTo>
                  <a:lnTo>
                    <a:pt x="587" y="62"/>
                  </a:lnTo>
                  <a:lnTo>
                    <a:pt x="582" y="59"/>
                  </a:lnTo>
                  <a:lnTo>
                    <a:pt x="572" y="53"/>
                  </a:lnTo>
                  <a:lnTo>
                    <a:pt x="482" y="54"/>
                  </a:lnTo>
                  <a:lnTo>
                    <a:pt x="481" y="84"/>
                  </a:lnTo>
                  <a:lnTo>
                    <a:pt x="437" y="84"/>
                  </a:lnTo>
                  <a:lnTo>
                    <a:pt x="334" y="84"/>
                  </a:lnTo>
                  <a:lnTo>
                    <a:pt x="125" y="7"/>
                  </a:lnTo>
                  <a:lnTo>
                    <a:pt x="124" y="0"/>
                  </a:lnTo>
                  <a:lnTo>
                    <a:pt x="0" y="10"/>
                  </a:lnTo>
                  <a:lnTo>
                    <a:pt x="7" y="18"/>
                  </a:lnTo>
                  <a:lnTo>
                    <a:pt x="8" y="25"/>
                  </a:lnTo>
                  <a:lnTo>
                    <a:pt x="12" y="31"/>
                  </a:lnTo>
                  <a:lnTo>
                    <a:pt x="16" y="41"/>
                  </a:lnTo>
                  <a:lnTo>
                    <a:pt x="22" y="47"/>
                  </a:lnTo>
                  <a:lnTo>
                    <a:pt x="22" y="52"/>
                  </a:lnTo>
                  <a:lnTo>
                    <a:pt x="25" y="52"/>
                  </a:lnTo>
                  <a:lnTo>
                    <a:pt x="29" y="57"/>
                  </a:lnTo>
                  <a:lnTo>
                    <a:pt x="30" y="73"/>
                  </a:lnTo>
                  <a:lnTo>
                    <a:pt x="48" y="99"/>
                  </a:lnTo>
                  <a:lnTo>
                    <a:pt x="50" y="106"/>
                  </a:lnTo>
                  <a:lnTo>
                    <a:pt x="50" y="111"/>
                  </a:lnTo>
                  <a:lnTo>
                    <a:pt x="52" y="112"/>
                  </a:lnTo>
                  <a:lnTo>
                    <a:pt x="54" y="117"/>
                  </a:lnTo>
                  <a:lnTo>
                    <a:pt x="57" y="120"/>
                  </a:lnTo>
                  <a:lnTo>
                    <a:pt x="65" y="137"/>
                  </a:lnTo>
                  <a:lnTo>
                    <a:pt x="65" y="147"/>
                  </a:lnTo>
                  <a:lnTo>
                    <a:pt x="66" y="149"/>
                  </a:lnTo>
                  <a:lnTo>
                    <a:pt x="70" y="145"/>
                  </a:lnTo>
                  <a:lnTo>
                    <a:pt x="72" y="147"/>
                  </a:lnTo>
                  <a:lnTo>
                    <a:pt x="75" y="155"/>
                  </a:lnTo>
                  <a:lnTo>
                    <a:pt x="78" y="176"/>
                  </a:lnTo>
                  <a:lnTo>
                    <a:pt x="82" y="187"/>
                  </a:lnTo>
                  <a:lnTo>
                    <a:pt x="84" y="191"/>
                  </a:lnTo>
                  <a:lnTo>
                    <a:pt x="94" y="195"/>
                  </a:lnTo>
                  <a:lnTo>
                    <a:pt x="98" y="197"/>
                  </a:lnTo>
                  <a:lnTo>
                    <a:pt x="104" y="198"/>
                  </a:lnTo>
                  <a:lnTo>
                    <a:pt x="111" y="208"/>
                  </a:lnTo>
                  <a:lnTo>
                    <a:pt x="121" y="209"/>
                  </a:lnTo>
                  <a:lnTo>
                    <a:pt x="126" y="217"/>
                  </a:lnTo>
                  <a:lnTo>
                    <a:pt x="132" y="228"/>
                  </a:lnTo>
                  <a:lnTo>
                    <a:pt x="136" y="230"/>
                  </a:lnTo>
                  <a:lnTo>
                    <a:pt x="147" y="241"/>
                  </a:lnTo>
                  <a:lnTo>
                    <a:pt x="151" y="244"/>
                  </a:lnTo>
                  <a:lnTo>
                    <a:pt x="170" y="268"/>
                  </a:lnTo>
                  <a:lnTo>
                    <a:pt x="172" y="276"/>
                  </a:lnTo>
                  <a:lnTo>
                    <a:pt x="172" y="284"/>
                  </a:lnTo>
                  <a:lnTo>
                    <a:pt x="173" y="287"/>
                  </a:lnTo>
                  <a:lnTo>
                    <a:pt x="172" y="290"/>
                  </a:lnTo>
                  <a:lnTo>
                    <a:pt x="173" y="295"/>
                  </a:lnTo>
                  <a:lnTo>
                    <a:pt x="168" y="296"/>
                  </a:lnTo>
                  <a:lnTo>
                    <a:pt x="164" y="300"/>
                  </a:lnTo>
                  <a:lnTo>
                    <a:pt x="164" y="305"/>
                  </a:lnTo>
                  <a:lnTo>
                    <a:pt x="167" y="306"/>
                  </a:lnTo>
                  <a:lnTo>
                    <a:pt x="165" y="311"/>
                  </a:lnTo>
                  <a:lnTo>
                    <a:pt x="159" y="306"/>
                  </a:lnTo>
                  <a:lnTo>
                    <a:pt x="142" y="311"/>
                  </a:lnTo>
                  <a:lnTo>
                    <a:pt x="120" y="309"/>
                  </a:lnTo>
                  <a:lnTo>
                    <a:pt x="120" y="317"/>
                  </a:lnTo>
                  <a:lnTo>
                    <a:pt x="122" y="319"/>
                  </a:lnTo>
                  <a:lnTo>
                    <a:pt x="126" y="315"/>
                  </a:lnTo>
                  <a:lnTo>
                    <a:pt x="137" y="326"/>
                  </a:lnTo>
                  <a:lnTo>
                    <a:pt x="147" y="330"/>
                  </a:lnTo>
                  <a:lnTo>
                    <a:pt x="149" y="333"/>
                  </a:lnTo>
                  <a:lnTo>
                    <a:pt x="152" y="344"/>
                  </a:lnTo>
                  <a:lnTo>
                    <a:pt x="156" y="347"/>
                  </a:lnTo>
                  <a:lnTo>
                    <a:pt x="165" y="348"/>
                  </a:lnTo>
                  <a:lnTo>
                    <a:pt x="170" y="351"/>
                  </a:lnTo>
                  <a:lnTo>
                    <a:pt x="173" y="357"/>
                  </a:lnTo>
                  <a:lnTo>
                    <a:pt x="179" y="358"/>
                  </a:lnTo>
                  <a:lnTo>
                    <a:pt x="188" y="363"/>
                  </a:lnTo>
                  <a:lnTo>
                    <a:pt x="192" y="369"/>
                  </a:lnTo>
                  <a:lnTo>
                    <a:pt x="199" y="373"/>
                  </a:lnTo>
                  <a:lnTo>
                    <a:pt x="212" y="375"/>
                  </a:lnTo>
                  <a:lnTo>
                    <a:pt x="222" y="363"/>
                  </a:lnTo>
                  <a:lnTo>
                    <a:pt x="224" y="368"/>
                  </a:lnTo>
                  <a:lnTo>
                    <a:pt x="223" y="375"/>
                  </a:lnTo>
                  <a:lnTo>
                    <a:pt x="227" y="380"/>
                  </a:lnTo>
                  <a:lnTo>
                    <a:pt x="239" y="397"/>
                  </a:lnTo>
                  <a:lnTo>
                    <a:pt x="251" y="405"/>
                  </a:lnTo>
                  <a:lnTo>
                    <a:pt x="258" y="408"/>
                  </a:lnTo>
                  <a:lnTo>
                    <a:pt x="264" y="408"/>
                  </a:lnTo>
                  <a:lnTo>
                    <a:pt x="267" y="414"/>
                  </a:lnTo>
                  <a:lnTo>
                    <a:pt x="277" y="436"/>
                  </a:lnTo>
                  <a:lnTo>
                    <a:pt x="278" y="444"/>
                  </a:lnTo>
                  <a:lnTo>
                    <a:pt x="280" y="466"/>
                  </a:lnTo>
                  <a:lnTo>
                    <a:pt x="276" y="483"/>
                  </a:lnTo>
                  <a:lnTo>
                    <a:pt x="272" y="491"/>
                  </a:lnTo>
                  <a:lnTo>
                    <a:pt x="272" y="497"/>
                  </a:lnTo>
                  <a:lnTo>
                    <a:pt x="275" y="492"/>
                  </a:lnTo>
                  <a:lnTo>
                    <a:pt x="277" y="491"/>
                  </a:lnTo>
                  <a:lnTo>
                    <a:pt x="280" y="495"/>
                  </a:lnTo>
                  <a:lnTo>
                    <a:pt x="286" y="494"/>
                  </a:lnTo>
                  <a:lnTo>
                    <a:pt x="291" y="498"/>
                  </a:lnTo>
                  <a:lnTo>
                    <a:pt x="292" y="504"/>
                  </a:lnTo>
                  <a:lnTo>
                    <a:pt x="294" y="508"/>
                  </a:lnTo>
                  <a:lnTo>
                    <a:pt x="305" y="509"/>
                  </a:lnTo>
                  <a:lnTo>
                    <a:pt x="305" y="514"/>
                  </a:lnTo>
                  <a:lnTo>
                    <a:pt x="315" y="524"/>
                  </a:lnTo>
                  <a:lnTo>
                    <a:pt x="334" y="534"/>
                  </a:lnTo>
                  <a:lnTo>
                    <a:pt x="340" y="541"/>
                  </a:lnTo>
                  <a:lnTo>
                    <a:pt x="361" y="559"/>
                  </a:lnTo>
                  <a:lnTo>
                    <a:pt x="368" y="562"/>
                  </a:lnTo>
                  <a:lnTo>
                    <a:pt x="379" y="575"/>
                  </a:lnTo>
                  <a:lnTo>
                    <a:pt x="388" y="600"/>
                  </a:lnTo>
                  <a:lnTo>
                    <a:pt x="394" y="606"/>
                  </a:lnTo>
                  <a:lnTo>
                    <a:pt x="399" y="607"/>
                  </a:lnTo>
                  <a:lnTo>
                    <a:pt x="404" y="601"/>
                  </a:lnTo>
                  <a:lnTo>
                    <a:pt x="412" y="597"/>
                  </a:lnTo>
                  <a:lnTo>
                    <a:pt x="419" y="590"/>
                  </a:lnTo>
                  <a:lnTo>
                    <a:pt x="422" y="584"/>
                  </a:lnTo>
                  <a:lnTo>
                    <a:pt x="423" y="575"/>
                  </a:lnTo>
                  <a:lnTo>
                    <a:pt x="421" y="569"/>
                  </a:lnTo>
                  <a:lnTo>
                    <a:pt x="415" y="563"/>
                  </a:lnTo>
                  <a:lnTo>
                    <a:pt x="412" y="557"/>
                  </a:lnTo>
                  <a:lnTo>
                    <a:pt x="404" y="546"/>
                  </a:lnTo>
                  <a:lnTo>
                    <a:pt x="404" y="541"/>
                  </a:lnTo>
                  <a:lnTo>
                    <a:pt x="390" y="532"/>
                  </a:lnTo>
                  <a:lnTo>
                    <a:pt x="382" y="524"/>
                  </a:lnTo>
                  <a:lnTo>
                    <a:pt x="373" y="531"/>
                  </a:lnTo>
                  <a:lnTo>
                    <a:pt x="367" y="529"/>
                  </a:lnTo>
                  <a:lnTo>
                    <a:pt x="362" y="524"/>
                  </a:lnTo>
                  <a:lnTo>
                    <a:pt x="355" y="511"/>
                  </a:lnTo>
                  <a:lnTo>
                    <a:pt x="353" y="507"/>
                  </a:lnTo>
                  <a:lnTo>
                    <a:pt x="353" y="488"/>
                  </a:lnTo>
                  <a:lnTo>
                    <a:pt x="346" y="475"/>
                  </a:lnTo>
                  <a:lnTo>
                    <a:pt x="342" y="468"/>
                  </a:lnTo>
                  <a:lnTo>
                    <a:pt x="341" y="470"/>
                  </a:lnTo>
                  <a:lnTo>
                    <a:pt x="341" y="451"/>
                  </a:lnTo>
                  <a:lnTo>
                    <a:pt x="333" y="445"/>
                  </a:lnTo>
                  <a:lnTo>
                    <a:pt x="330" y="441"/>
                  </a:lnTo>
                  <a:lnTo>
                    <a:pt x="324" y="434"/>
                  </a:lnTo>
                  <a:lnTo>
                    <a:pt x="323" y="424"/>
                  </a:lnTo>
                  <a:lnTo>
                    <a:pt x="320" y="405"/>
                  </a:lnTo>
                  <a:lnTo>
                    <a:pt x="317" y="402"/>
                  </a:lnTo>
                  <a:lnTo>
                    <a:pt x="315" y="395"/>
                  </a:lnTo>
                  <a:lnTo>
                    <a:pt x="308" y="379"/>
                  </a:lnTo>
                  <a:lnTo>
                    <a:pt x="299" y="370"/>
                  </a:lnTo>
                  <a:lnTo>
                    <a:pt x="294" y="370"/>
                  </a:lnTo>
                  <a:lnTo>
                    <a:pt x="296" y="382"/>
                  </a:lnTo>
                  <a:lnTo>
                    <a:pt x="299" y="387"/>
                  </a:lnTo>
                  <a:lnTo>
                    <a:pt x="298" y="387"/>
                  </a:lnTo>
                  <a:lnTo>
                    <a:pt x="292" y="380"/>
                  </a:lnTo>
                  <a:lnTo>
                    <a:pt x="292" y="375"/>
                  </a:lnTo>
                  <a:lnTo>
                    <a:pt x="287" y="368"/>
                  </a:lnTo>
                  <a:lnTo>
                    <a:pt x="285" y="360"/>
                  </a:lnTo>
                  <a:lnTo>
                    <a:pt x="285" y="358"/>
                  </a:lnTo>
                  <a:lnTo>
                    <a:pt x="282" y="353"/>
                  </a:lnTo>
                  <a:lnTo>
                    <a:pt x="274" y="349"/>
                  </a:lnTo>
                  <a:lnTo>
                    <a:pt x="272" y="341"/>
                  </a:lnTo>
                  <a:lnTo>
                    <a:pt x="266" y="330"/>
                  </a:lnTo>
                  <a:lnTo>
                    <a:pt x="247" y="309"/>
                  </a:lnTo>
                  <a:lnTo>
                    <a:pt x="244" y="298"/>
                  </a:lnTo>
                  <a:lnTo>
                    <a:pt x="243" y="289"/>
                  </a:lnTo>
                  <a:lnTo>
                    <a:pt x="240" y="282"/>
                  </a:lnTo>
                  <a:lnTo>
                    <a:pt x="239" y="274"/>
                  </a:lnTo>
                  <a:lnTo>
                    <a:pt x="238" y="274"/>
                  </a:lnTo>
                  <a:lnTo>
                    <a:pt x="237" y="271"/>
                  </a:lnTo>
                  <a:lnTo>
                    <a:pt x="234" y="269"/>
                  </a:lnTo>
                  <a:lnTo>
                    <a:pt x="231" y="271"/>
                  </a:lnTo>
                  <a:lnTo>
                    <a:pt x="229" y="269"/>
                  </a:lnTo>
                  <a:lnTo>
                    <a:pt x="224" y="261"/>
                  </a:lnTo>
                  <a:lnTo>
                    <a:pt x="219" y="246"/>
                  </a:lnTo>
                  <a:lnTo>
                    <a:pt x="217" y="247"/>
                  </a:lnTo>
                  <a:lnTo>
                    <a:pt x="215" y="246"/>
                  </a:lnTo>
                  <a:lnTo>
                    <a:pt x="208" y="241"/>
                  </a:lnTo>
                  <a:lnTo>
                    <a:pt x="204" y="242"/>
                  </a:lnTo>
                  <a:lnTo>
                    <a:pt x="197" y="229"/>
                  </a:lnTo>
                  <a:lnTo>
                    <a:pt x="195" y="218"/>
                  </a:lnTo>
                  <a:lnTo>
                    <a:pt x="175" y="202"/>
                  </a:lnTo>
                  <a:lnTo>
                    <a:pt x="170" y="197"/>
                  </a:lnTo>
                  <a:lnTo>
                    <a:pt x="168" y="192"/>
                  </a:lnTo>
                  <a:lnTo>
                    <a:pt x="164" y="190"/>
                  </a:lnTo>
                  <a:lnTo>
                    <a:pt x="157" y="188"/>
                  </a:lnTo>
                  <a:lnTo>
                    <a:pt x="156" y="183"/>
                  </a:lnTo>
                  <a:lnTo>
                    <a:pt x="152" y="176"/>
                  </a:lnTo>
                  <a:lnTo>
                    <a:pt x="148" y="169"/>
                  </a:lnTo>
                  <a:lnTo>
                    <a:pt x="143" y="164"/>
                  </a:lnTo>
                  <a:lnTo>
                    <a:pt x="140" y="143"/>
                  </a:lnTo>
                  <a:lnTo>
                    <a:pt x="138" y="125"/>
                  </a:lnTo>
                  <a:lnTo>
                    <a:pt x="137" y="115"/>
                  </a:lnTo>
                  <a:lnTo>
                    <a:pt x="132" y="107"/>
                  </a:lnTo>
                  <a:lnTo>
                    <a:pt x="130" y="100"/>
                  </a:lnTo>
                  <a:lnTo>
                    <a:pt x="127" y="82"/>
                  </a:lnTo>
                  <a:lnTo>
                    <a:pt x="127" y="72"/>
                  </a:lnTo>
                  <a:lnTo>
                    <a:pt x="129" y="64"/>
                  </a:lnTo>
                  <a:lnTo>
                    <a:pt x="127" y="56"/>
                  </a:lnTo>
                  <a:close/>
                </a:path>
              </a:pathLst>
            </a:custGeom>
            <a:grpFill/>
            <a:ln w="6350" cap="flat" cmpd="sng">
              <a:noFill/>
              <a:prstDash val="solid"/>
              <a:round/>
              <a:headEnd type="none" w="med" len="med"/>
              <a:tailEnd type="none" w="med" len="med"/>
            </a:ln>
            <a:effectLst/>
          </p:spPr>
          <p:txBody>
            <a:bodyPr/>
            <a:lstStyle/>
            <a:p>
              <a:pPr fontAlgn="auto">
                <a:spcBef>
                  <a:spcPts val="0"/>
                </a:spcBef>
                <a:spcAft>
                  <a:spcPts val="0"/>
                </a:spcAft>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Freeform 275"/>
            <p:cNvSpPr>
              <a:spLocks noChangeAspect="1"/>
            </p:cNvSpPr>
            <p:nvPr/>
          </p:nvSpPr>
          <p:spPr bwMode="gray">
            <a:xfrm>
              <a:off x="773037" y="1856543"/>
              <a:ext cx="431036" cy="554608"/>
            </a:xfrm>
            <a:custGeom>
              <a:avLst/>
              <a:gdLst/>
              <a:ahLst/>
              <a:cxnLst>
                <a:cxn ang="0">
                  <a:pos x="1427" y="242"/>
                </a:cxn>
                <a:cxn ang="0">
                  <a:pos x="1252" y="223"/>
                </a:cxn>
                <a:cxn ang="0">
                  <a:pos x="977" y="152"/>
                </a:cxn>
                <a:cxn ang="0">
                  <a:pos x="845" y="94"/>
                </a:cxn>
                <a:cxn ang="0">
                  <a:pos x="709" y="40"/>
                </a:cxn>
                <a:cxn ang="0">
                  <a:pos x="672" y="64"/>
                </a:cxn>
                <a:cxn ang="0">
                  <a:pos x="602" y="33"/>
                </a:cxn>
                <a:cxn ang="0">
                  <a:pos x="466" y="88"/>
                </a:cxn>
                <a:cxn ang="0">
                  <a:pos x="440" y="158"/>
                </a:cxn>
                <a:cxn ang="0">
                  <a:pos x="353" y="233"/>
                </a:cxn>
                <a:cxn ang="0">
                  <a:pos x="270" y="323"/>
                </a:cxn>
                <a:cxn ang="0">
                  <a:pos x="102" y="459"/>
                </a:cxn>
                <a:cxn ang="0">
                  <a:pos x="233" y="608"/>
                </a:cxn>
                <a:cxn ang="0">
                  <a:pos x="319" y="670"/>
                </a:cxn>
                <a:cxn ang="0">
                  <a:pos x="436" y="717"/>
                </a:cxn>
                <a:cxn ang="0">
                  <a:pos x="392" y="748"/>
                </a:cxn>
                <a:cxn ang="0">
                  <a:pos x="393" y="780"/>
                </a:cxn>
                <a:cxn ang="0">
                  <a:pos x="289" y="796"/>
                </a:cxn>
                <a:cxn ang="0">
                  <a:pos x="160" y="749"/>
                </a:cxn>
                <a:cxn ang="0">
                  <a:pos x="36" y="829"/>
                </a:cxn>
                <a:cxn ang="0">
                  <a:pos x="70" y="906"/>
                </a:cxn>
                <a:cxn ang="0">
                  <a:pos x="270" y="1001"/>
                </a:cxn>
                <a:cxn ang="0">
                  <a:pos x="405" y="970"/>
                </a:cxn>
                <a:cxn ang="0">
                  <a:pos x="394" y="1115"/>
                </a:cxn>
                <a:cxn ang="0">
                  <a:pos x="256" y="1179"/>
                </a:cxn>
                <a:cxn ang="0">
                  <a:pos x="127" y="1305"/>
                </a:cxn>
                <a:cxn ang="0">
                  <a:pos x="155" y="1358"/>
                </a:cxn>
                <a:cxn ang="0">
                  <a:pos x="193" y="1420"/>
                </a:cxn>
                <a:cxn ang="0">
                  <a:pos x="222" y="1535"/>
                </a:cxn>
                <a:cxn ang="0">
                  <a:pos x="313" y="1517"/>
                </a:cxn>
                <a:cxn ang="0">
                  <a:pos x="349" y="1583"/>
                </a:cxn>
                <a:cxn ang="0">
                  <a:pos x="345" y="1683"/>
                </a:cxn>
                <a:cxn ang="0">
                  <a:pos x="461" y="1652"/>
                </a:cxn>
                <a:cxn ang="0">
                  <a:pos x="548" y="1679"/>
                </a:cxn>
                <a:cxn ang="0">
                  <a:pos x="549" y="1814"/>
                </a:cxn>
                <a:cxn ang="0">
                  <a:pos x="414" y="1939"/>
                </a:cxn>
                <a:cxn ang="0">
                  <a:pos x="326" y="1968"/>
                </a:cxn>
                <a:cxn ang="0">
                  <a:pos x="263" y="2054"/>
                </a:cxn>
                <a:cxn ang="0">
                  <a:pos x="334" y="2020"/>
                </a:cxn>
                <a:cxn ang="0">
                  <a:pos x="432" y="1975"/>
                </a:cxn>
                <a:cxn ang="0">
                  <a:pos x="515" y="1925"/>
                </a:cxn>
                <a:cxn ang="0">
                  <a:pos x="576" y="1872"/>
                </a:cxn>
                <a:cxn ang="0">
                  <a:pos x="658" y="1788"/>
                </a:cxn>
                <a:cxn ang="0">
                  <a:pos x="767" y="1707"/>
                </a:cxn>
                <a:cxn ang="0">
                  <a:pos x="785" y="1592"/>
                </a:cxn>
                <a:cxn ang="0">
                  <a:pos x="827" y="1501"/>
                </a:cxn>
                <a:cxn ang="0">
                  <a:pos x="983" y="1287"/>
                </a:cxn>
                <a:cxn ang="0">
                  <a:pos x="1042" y="1436"/>
                </a:cxn>
                <a:cxn ang="0">
                  <a:pos x="892" y="1567"/>
                </a:cxn>
                <a:cxn ang="0">
                  <a:pos x="892" y="1617"/>
                </a:cxn>
                <a:cxn ang="0">
                  <a:pos x="1000" y="1550"/>
                </a:cxn>
                <a:cxn ang="0">
                  <a:pos x="1088" y="1509"/>
                </a:cxn>
                <a:cxn ang="0">
                  <a:pos x="1066" y="1448"/>
                </a:cxn>
                <a:cxn ang="0">
                  <a:pos x="1115" y="1405"/>
                </a:cxn>
                <a:cxn ang="0">
                  <a:pos x="1168" y="1454"/>
                </a:cxn>
                <a:cxn ang="0">
                  <a:pos x="1263" y="1481"/>
                </a:cxn>
                <a:cxn ang="0">
                  <a:pos x="1383" y="1528"/>
                </a:cxn>
                <a:cxn ang="0">
                  <a:pos x="1574" y="1540"/>
                </a:cxn>
                <a:cxn ang="0">
                  <a:pos x="1564" y="1570"/>
                </a:cxn>
                <a:cxn ang="0">
                  <a:pos x="1628" y="1599"/>
                </a:cxn>
              </a:cxnLst>
              <a:rect l="0" t="0" r="r" b="b"/>
              <a:pathLst>
                <a:path w="1638" h="2054">
                  <a:moveTo>
                    <a:pt x="1486" y="1466"/>
                  </a:moveTo>
                  <a:lnTo>
                    <a:pt x="1486" y="1356"/>
                  </a:lnTo>
                  <a:lnTo>
                    <a:pt x="1486" y="1249"/>
                  </a:lnTo>
                  <a:lnTo>
                    <a:pt x="1486" y="1148"/>
                  </a:lnTo>
                  <a:lnTo>
                    <a:pt x="1486" y="1039"/>
                  </a:lnTo>
                  <a:lnTo>
                    <a:pt x="1486" y="915"/>
                  </a:lnTo>
                  <a:lnTo>
                    <a:pt x="1486" y="793"/>
                  </a:lnTo>
                  <a:lnTo>
                    <a:pt x="1486" y="678"/>
                  </a:lnTo>
                  <a:lnTo>
                    <a:pt x="1486" y="553"/>
                  </a:lnTo>
                  <a:lnTo>
                    <a:pt x="1486" y="409"/>
                  </a:lnTo>
                  <a:lnTo>
                    <a:pt x="1486" y="266"/>
                  </a:lnTo>
                  <a:lnTo>
                    <a:pt x="1484" y="263"/>
                  </a:lnTo>
                  <a:lnTo>
                    <a:pt x="1477" y="263"/>
                  </a:lnTo>
                  <a:lnTo>
                    <a:pt x="1475" y="270"/>
                  </a:lnTo>
                  <a:lnTo>
                    <a:pt x="1470" y="280"/>
                  </a:lnTo>
                  <a:lnTo>
                    <a:pt x="1467" y="276"/>
                  </a:lnTo>
                  <a:lnTo>
                    <a:pt x="1456" y="259"/>
                  </a:lnTo>
                  <a:lnTo>
                    <a:pt x="1429" y="248"/>
                  </a:lnTo>
                  <a:lnTo>
                    <a:pt x="1427" y="242"/>
                  </a:lnTo>
                  <a:lnTo>
                    <a:pt x="1408" y="232"/>
                  </a:lnTo>
                  <a:lnTo>
                    <a:pt x="1408" y="228"/>
                  </a:lnTo>
                  <a:lnTo>
                    <a:pt x="1403" y="221"/>
                  </a:lnTo>
                  <a:lnTo>
                    <a:pt x="1365" y="201"/>
                  </a:lnTo>
                  <a:lnTo>
                    <a:pt x="1361" y="205"/>
                  </a:lnTo>
                  <a:lnTo>
                    <a:pt x="1355" y="206"/>
                  </a:lnTo>
                  <a:lnTo>
                    <a:pt x="1350" y="202"/>
                  </a:lnTo>
                  <a:lnTo>
                    <a:pt x="1351" y="214"/>
                  </a:lnTo>
                  <a:lnTo>
                    <a:pt x="1349" y="220"/>
                  </a:lnTo>
                  <a:lnTo>
                    <a:pt x="1341" y="209"/>
                  </a:lnTo>
                  <a:lnTo>
                    <a:pt x="1335" y="205"/>
                  </a:lnTo>
                  <a:lnTo>
                    <a:pt x="1330" y="209"/>
                  </a:lnTo>
                  <a:lnTo>
                    <a:pt x="1303" y="214"/>
                  </a:lnTo>
                  <a:lnTo>
                    <a:pt x="1302" y="217"/>
                  </a:lnTo>
                  <a:lnTo>
                    <a:pt x="1290" y="225"/>
                  </a:lnTo>
                  <a:lnTo>
                    <a:pt x="1280" y="225"/>
                  </a:lnTo>
                  <a:lnTo>
                    <a:pt x="1273" y="217"/>
                  </a:lnTo>
                  <a:lnTo>
                    <a:pt x="1271" y="225"/>
                  </a:lnTo>
                  <a:lnTo>
                    <a:pt x="1252" y="223"/>
                  </a:lnTo>
                  <a:lnTo>
                    <a:pt x="1251" y="221"/>
                  </a:lnTo>
                  <a:lnTo>
                    <a:pt x="1253" y="215"/>
                  </a:lnTo>
                  <a:lnTo>
                    <a:pt x="1232" y="211"/>
                  </a:lnTo>
                  <a:lnTo>
                    <a:pt x="1222" y="201"/>
                  </a:lnTo>
                  <a:lnTo>
                    <a:pt x="1211" y="194"/>
                  </a:lnTo>
                  <a:lnTo>
                    <a:pt x="1178" y="194"/>
                  </a:lnTo>
                  <a:lnTo>
                    <a:pt x="1158" y="199"/>
                  </a:lnTo>
                  <a:lnTo>
                    <a:pt x="1128" y="183"/>
                  </a:lnTo>
                  <a:lnTo>
                    <a:pt x="1115" y="180"/>
                  </a:lnTo>
                  <a:lnTo>
                    <a:pt x="1107" y="172"/>
                  </a:lnTo>
                  <a:lnTo>
                    <a:pt x="1091" y="167"/>
                  </a:lnTo>
                  <a:lnTo>
                    <a:pt x="1074" y="166"/>
                  </a:lnTo>
                  <a:lnTo>
                    <a:pt x="1072" y="156"/>
                  </a:lnTo>
                  <a:lnTo>
                    <a:pt x="1054" y="152"/>
                  </a:lnTo>
                  <a:lnTo>
                    <a:pt x="1032" y="142"/>
                  </a:lnTo>
                  <a:lnTo>
                    <a:pt x="1010" y="142"/>
                  </a:lnTo>
                  <a:lnTo>
                    <a:pt x="1001" y="148"/>
                  </a:lnTo>
                  <a:lnTo>
                    <a:pt x="975" y="158"/>
                  </a:lnTo>
                  <a:lnTo>
                    <a:pt x="977" y="152"/>
                  </a:lnTo>
                  <a:lnTo>
                    <a:pt x="985" y="151"/>
                  </a:lnTo>
                  <a:lnTo>
                    <a:pt x="983" y="144"/>
                  </a:lnTo>
                  <a:lnTo>
                    <a:pt x="977" y="141"/>
                  </a:lnTo>
                  <a:lnTo>
                    <a:pt x="967" y="140"/>
                  </a:lnTo>
                  <a:lnTo>
                    <a:pt x="929" y="151"/>
                  </a:lnTo>
                  <a:lnTo>
                    <a:pt x="899" y="148"/>
                  </a:lnTo>
                  <a:lnTo>
                    <a:pt x="908" y="140"/>
                  </a:lnTo>
                  <a:lnTo>
                    <a:pt x="909" y="132"/>
                  </a:lnTo>
                  <a:lnTo>
                    <a:pt x="872" y="132"/>
                  </a:lnTo>
                  <a:lnTo>
                    <a:pt x="866" y="129"/>
                  </a:lnTo>
                  <a:lnTo>
                    <a:pt x="887" y="128"/>
                  </a:lnTo>
                  <a:lnTo>
                    <a:pt x="882" y="120"/>
                  </a:lnTo>
                  <a:lnTo>
                    <a:pt x="872" y="120"/>
                  </a:lnTo>
                  <a:lnTo>
                    <a:pt x="870" y="114"/>
                  </a:lnTo>
                  <a:lnTo>
                    <a:pt x="877" y="99"/>
                  </a:lnTo>
                  <a:lnTo>
                    <a:pt x="877" y="87"/>
                  </a:lnTo>
                  <a:lnTo>
                    <a:pt x="859" y="80"/>
                  </a:lnTo>
                  <a:lnTo>
                    <a:pt x="843" y="80"/>
                  </a:lnTo>
                  <a:lnTo>
                    <a:pt x="845" y="94"/>
                  </a:lnTo>
                  <a:lnTo>
                    <a:pt x="843" y="91"/>
                  </a:lnTo>
                  <a:lnTo>
                    <a:pt x="835" y="94"/>
                  </a:lnTo>
                  <a:lnTo>
                    <a:pt x="832" y="81"/>
                  </a:lnTo>
                  <a:lnTo>
                    <a:pt x="827" y="69"/>
                  </a:lnTo>
                  <a:lnTo>
                    <a:pt x="817" y="69"/>
                  </a:lnTo>
                  <a:lnTo>
                    <a:pt x="807" y="71"/>
                  </a:lnTo>
                  <a:lnTo>
                    <a:pt x="790" y="83"/>
                  </a:lnTo>
                  <a:lnTo>
                    <a:pt x="785" y="75"/>
                  </a:lnTo>
                  <a:lnTo>
                    <a:pt x="778" y="80"/>
                  </a:lnTo>
                  <a:lnTo>
                    <a:pt x="771" y="91"/>
                  </a:lnTo>
                  <a:lnTo>
                    <a:pt x="763" y="91"/>
                  </a:lnTo>
                  <a:lnTo>
                    <a:pt x="757" y="83"/>
                  </a:lnTo>
                  <a:lnTo>
                    <a:pt x="747" y="83"/>
                  </a:lnTo>
                  <a:lnTo>
                    <a:pt x="740" y="78"/>
                  </a:lnTo>
                  <a:lnTo>
                    <a:pt x="744" y="70"/>
                  </a:lnTo>
                  <a:lnTo>
                    <a:pt x="733" y="45"/>
                  </a:lnTo>
                  <a:lnTo>
                    <a:pt x="716" y="39"/>
                  </a:lnTo>
                  <a:lnTo>
                    <a:pt x="716" y="48"/>
                  </a:lnTo>
                  <a:lnTo>
                    <a:pt x="709" y="40"/>
                  </a:lnTo>
                  <a:lnTo>
                    <a:pt x="710" y="51"/>
                  </a:lnTo>
                  <a:lnTo>
                    <a:pt x="704" y="51"/>
                  </a:lnTo>
                  <a:lnTo>
                    <a:pt x="697" y="58"/>
                  </a:lnTo>
                  <a:lnTo>
                    <a:pt x="695" y="72"/>
                  </a:lnTo>
                  <a:lnTo>
                    <a:pt x="704" y="83"/>
                  </a:lnTo>
                  <a:lnTo>
                    <a:pt x="704" y="91"/>
                  </a:lnTo>
                  <a:lnTo>
                    <a:pt x="705" y="103"/>
                  </a:lnTo>
                  <a:lnTo>
                    <a:pt x="695" y="103"/>
                  </a:lnTo>
                  <a:lnTo>
                    <a:pt x="694" y="94"/>
                  </a:lnTo>
                  <a:lnTo>
                    <a:pt x="688" y="87"/>
                  </a:lnTo>
                  <a:lnTo>
                    <a:pt x="683" y="94"/>
                  </a:lnTo>
                  <a:lnTo>
                    <a:pt x="678" y="83"/>
                  </a:lnTo>
                  <a:lnTo>
                    <a:pt x="676" y="96"/>
                  </a:lnTo>
                  <a:lnTo>
                    <a:pt x="657" y="83"/>
                  </a:lnTo>
                  <a:lnTo>
                    <a:pt x="649" y="82"/>
                  </a:lnTo>
                  <a:lnTo>
                    <a:pt x="646" y="85"/>
                  </a:lnTo>
                  <a:lnTo>
                    <a:pt x="654" y="66"/>
                  </a:lnTo>
                  <a:lnTo>
                    <a:pt x="660" y="70"/>
                  </a:lnTo>
                  <a:lnTo>
                    <a:pt x="672" y="64"/>
                  </a:lnTo>
                  <a:lnTo>
                    <a:pt x="689" y="49"/>
                  </a:lnTo>
                  <a:lnTo>
                    <a:pt x="690" y="42"/>
                  </a:lnTo>
                  <a:lnTo>
                    <a:pt x="689" y="33"/>
                  </a:lnTo>
                  <a:lnTo>
                    <a:pt x="681" y="26"/>
                  </a:lnTo>
                  <a:lnTo>
                    <a:pt x="661" y="30"/>
                  </a:lnTo>
                  <a:lnTo>
                    <a:pt x="660" y="27"/>
                  </a:lnTo>
                  <a:lnTo>
                    <a:pt x="658" y="16"/>
                  </a:lnTo>
                  <a:lnTo>
                    <a:pt x="650" y="11"/>
                  </a:lnTo>
                  <a:lnTo>
                    <a:pt x="642" y="15"/>
                  </a:lnTo>
                  <a:lnTo>
                    <a:pt x="635" y="10"/>
                  </a:lnTo>
                  <a:lnTo>
                    <a:pt x="627" y="0"/>
                  </a:lnTo>
                  <a:lnTo>
                    <a:pt x="622" y="3"/>
                  </a:lnTo>
                  <a:lnTo>
                    <a:pt x="619" y="10"/>
                  </a:lnTo>
                  <a:lnTo>
                    <a:pt x="613" y="17"/>
                  </a:lnTo>
                  <a:lnTo>
                    <a:pt x="612" y="24"/>
                  </a:lnTo>
                  <a:lnTo>
                    <a:pt x="609" y="22"/>
                  </a:lnTo>
                  <a:lnTo>
                    <a:pt x="612" y="33"/>
                  </a:lnTo>
                  <a:lnTo>
                    <a:pt x="608" y="37"/>
                  </a:lnTo>
                  <a:lnTo>
                    <a:pt x="602" y="33"/>
                  </a:lnTo>
                  <a:lnTo>
                    <a:pt x="598" y="35"/>
                  </a:lnTo>
                  <a:lnTo>
                    <a:pt x="597" y="40"/>
                  </a:lnTo>
                  <a:lnTo>
                    <a:pt x="591" y="48"/>
                  </a:lnTo>
                  <a:lnTo>
                    <a:pt x="584" y="60"/>
                  </a:lnTo>
                  <a:lnTo>
                    <a:pt x="558" y="86"/>
                  </a:lnTo>
                  <a:lnTo>
                    <a:pt x="536" y="86"/>
                  </a:lnTo>
                  <a:lnTo>
                    <a:pt x="537" y="91"/>
                  </a:lnTo>
                  <a:lnTo>
                    <a:pt x="511" y="96"/>
                  </a:lnTo>
                  <a:lnTo>
                    <a:pt x="491" y="91"/>
                  </a:lnTo>
                  <a:lnTo>
                    <a:pt x="495" y="96"/>
                  </a:lnTo>
                  <a:lnTo>
                    <a:pt x="486" y="101"/>
                  </a:lnTo>
                  <a:lnTo>
                    <a:pt x="489" y="113"/>
                  </a:lnTo>
                  <a:lnTo>
                    <a:pt x="472" y="103"/>
                  </a:lnTo>
                  <a:lnTo>
                    <a:pt x="480" y="92"/>
                  </a:lnTo>
                  <a:lnTo>
                    <a:pt x="483" y="83"/>
                  </a:lnTo>
                  <a:lnTo>
                    <a:pt x="496" y="78"/>
                  </a:lnTo>
                  <a:lnTo>
                    <a:pt x="500" y="73"/>
                  </a:lnTo>
                  <a:lnTo>
                    <a:pt x="478" y="81"/>
                  </a:lnTo>
                  <a:lnTo>
                    <a:pt x="466" y="88"/>
                  </a:lnTo>
                  <a:lnTo>
                    <a:pt x="452" y="101"/>
                  </a:lnTo>
                  <a:lnTo>
                    <a:pt x="448" y="109"/>
                  </a:lnTo>
                  <a:lnTo>
                    <a:pt x="448" y="113"/>
                  </a:lnTo>
                  <a:lnTo>
                    <a:pt x="440" y="116"/>
                  </a:lnTo>
                  <a:lnTo>
                    <a:pt x="445" y="121"/>
                  </a:lnTo>
                  <a:lnTo>
                    <a:pt x="452" y="124"/>
                  </a:lnTo>
                  <a:lnTo>
                    <a:pt x="457" y="136"/>
                  </a:lnTo>
                  <a:lnTo>
                    <a:pt x="464" y="141"/>
                  </a:lnTo>
                  <a:lnTo>
                    <a:pt x="474" y="139"/>
                  </a:lnTo>
                  <a:lnTo>
                    <a:pt x="461" y="145"/>
                  </a:lnTo>
                  <a:lnTo>
                    <a:pt x="453" y="145"/>
                  </a:lnTo>
                  <a:lnTo>
                    <a:pt x="450" y="155"/>
                  </a:lnTo>
                  <a:lnTo>
                    <a:pt x="453" y="162"/>
                  </a:lnTo>
                  <a:lnTo>
                    <a:pt x="452" y="174"/>
                  </a:lnTo>
                  <a:lnTo>
                    <a:pt x="447" y="182"/>
                  </a:lnTo>
                  <a:lnTo>
                    <a:pt x="442" y="175"/>
                  </a:lnTo>
                  <a:lnTo>
                    <a:pt x="442" y="162"/>
                  </a:lnTo>
                  <a:lnTo>
                    <a:pt x="434" y="168"/>
                  </a:lnTo>
                  <a:lnTo>
                    <a:pt x="440" y="158"/>
                  </a:lnTo>
                  <a:lnTo>
                    <a:pt x="439" y="146"/>
                  </a:lnTo>
                  <a:lnTo>
                    <a:pt x="445" y="140"/>
                  </a:lnTo>
                  <a:lnTo>
                    <a:pt x="442" y="131"/>
                  </a:lnTo>
                  <a:lnTo>
                    <a:pt x="432" y="128"/>
                  </a:lnTo>
                  <a:lnTo>
                    <a:pt x="405" y="148"/>
                  </a:lnTo>
                  <a:lnTo>
                    <a:pt x="405" y="152"/>
                  </a:lnTo>
                  <a:lnTo>
                    <a:pt x="418" y="145"/>
                  </a:lnTo>
                  <a:lnTo>
                    <a:pt x="408" y="156"/>
                  </a:lnTo>
                  <a:lnTo>
                    <a:pt x="366" y="184"/>
                  </a:lnTo>
                  <a:lnTo>
                    <a:pt x="348" y="188"/>
                  </a:lnTo>
                  <a:lnTo>
                    <a:pt x="338" y="200"/>
                  </a:lnTo>
                  <a:lnTo>
                    <a:pt x="342" y="191"/>
                  </a:lnTo>
                  <a:lnTo>
                    <a:pt x="342" y="183"/>
                  </a:lnTo>
                  <a:lnTo>
                    <a:pt x="348" y="177"/>
                  </a:lnTo>
                  <a:lnTo>
                    <a:pt x="337" y="175"/>
                  </a:lnTo>
                  <a:lnTo>
                    <a:pt x="326" y="200"/>
                  </a:lnTo>
                  <a:lnTo>
                    <a:pt x="323" y="211"/>
                  </a:lnTo>
                  <a:lnTo>
                    <a:pt x="342" y="228"/>
                  </a:lnTo>
                  <a:lnTo>
                    <a:pt x="353" y="233"/>
                  </a:lnTo>
                  <a:lnTo>
                    <a:pt x="353" y="239"/>
                  </a:lnTo>
                  <a:lnTo>
                    <a:pt x="324" y="225"/>
                  </a:lnTo>
                  <a:lnTo>
                    <a:pt x="321" y="218"/>
                  </a:lnTo>
                  <a:lnTo>
                    <a:pt x="312" y="217"/>
                  </a:lnTo>
                  <a:lnTo>
                    <a:pt x="307" y="227"/>
                  </a:lnTo>
                  <a:lnTo>
                    <a:pt x="285" y="253"/>
                  </a:lnTo>
                  <a:lnTo>
                    <a:pt x="295" y="258"/>
                  </a:lnTo>
                  <a:lnTo>
                    <a:pt x="318" y="259"/>
                  </a:lnTo>
                  <a:lnTo>
                    <a:pt x="314" y="261"/>
                  </a:lnTo>
                  <a:lnTo>
                    <a:pt x="287" y="261"/>
                  </a:lnTo>
                  <a:lnTo>
                    <a:pt x="280" y="264"/>
                  </a:lnTo>
                  <a:lnTo>
                    <a:pt x="279" y="268"/>
                  </a:lnTo>
                  <a:lnTo>
                    <a:pt x="291" y="282"/>
                  </a:lnTo>
                  <a:lnTo>
                    <a:pt x="302" y="288"/>
                  </a:lnTo>
                  <a:lnTo>
                    <a:pt x="299" y="293"/>
                  </a:lnTo>
                  <a:lnTo>
                    <a:pt x="279" y="279"/>
                  </a:lnTo>
                  <a:lnTo>
                    <a:pt x="280" y="287"/>
                  </a:lnTo>
                  <a:lnTo>
                    <a:pt x="273" y="318"/>
                  </a:lnTo>
                  <a:lnTo>
                    <a:pt x="270" y="323"/>
                  </a:lnTo>
                  <a:lnTo>
                    <a:pt x="269" y="306"/>
                  </a:lnTo>
                  <a:lnTo>
                    <a:pt x="263" y="331"/>
                  </a:lnTo>
                  <a:lnTo>
                    <a:pt x="251" y="356"/>
                  </a:lnTo>
                  <a:lnTo>
                    <a:pt x="226" y="379"/>
                  </a:lnTo>
                  <a:lnTo>
                    <a:pt x="189" y="388"/>
                  </a:lnTo>
                  <a:lnTo>
                    <a:pt x="155" y="393"/>
                  </a:lnTo>
                  <a:lnTo>
                    <a:pt x="127" y="401"/>
                  </a:lnTo>
                  <a:lnTo>
                    <a:pt x="117" y="400"/>
                  </a:lnTo>
                  <a:lnTo>
                    <a:pt x="125" y="397"/>
                  </a:lnTo>
                  <a:lnTo>
                    <a:pt x="124" y="393"/>
                  </a:lnTo>
                  <a:lnTo>
                    <a:pt x="102" y="395"/>
                  </a:lnTo>
                  <a:lnTo>
                    <a:pt x="102" y="397"/>
                  </a:lnTo>
                  <a:lnTo>
                    <a:pt x="103" y="401"/>
                  </a:lnTo>
                  <a:lnTo>
                    <a:pt x="101" y="419"/>
                  </a:lnTo>
                  <a:lnTo>
                    <a:pt x="101" y="435"/>
                  </a:lnTo>
                  <a:lnTo>
                    <a:pt x="98" y="453"/>
                  </a:lnTo>
                  <a:lnTo>
                    <a:pt x="103" y="455"/>
                  </a:lnTo>
                  <a:lnTo>
                    <a:pt x="108" y="452"/>
                  </a:lnTo>
                  <a:lnTo>
                    <a:pt x="102" y="459"/>
                  </a:lnTo>
                  <a:lnTo>
                    <a:pt x="88" y="465"/>
                  </a:lnTo>
                  <a:lnTo>
                    <a:pt x="85" y="471"/>
                  </a:lnTo>
                  <a:lnTo>
                    <a:pt x="79" y="471"/>
                  </a:lnTo>
                  <a:lnTo>
                    <a:pt x="86" y="465"/>
                  </a:lnTo>
                  <a:lnTo>
                    <a:pt x="88" y="457"/>
                  </a:lnTo>
                  <a:lnTo>
                    <a:pt x="86" y="458"/>
                  </a:lnTo>
                  <a:lnTo>
                    <a:pt x="71" y="468"/>
                  </a:lnTo>
                  <a:lnTo>
                    <a:pt x="69" y="474"/>
                  </a:lnTo>
                  <a:lnTo>
                    <a:pt x="102" y="489"/>
                  </a:lnTo>
                  <a:lnTo>
                    <a:pt x="112" y="500"/>
                  </a:lnTo>
                  <a:lnTo>
                    <a:pt x="118" y="511"/>
                  </a:lnTo>
                  <a:lnTo>
                    <a:pt x="140" y="524"/>
                  </a:lnTo>
                  <a:lnTo>
                    <a:pt x="152" y="527"/>
                  </a:lnTo>
                  <a:lnTo>
                    <a:pt x="182" y="556"/>
                  </a:lnTo>
                  <a:lnTo>
                    <a:pt x="206" y="572"/>
                  </a:lnTo>
                  <a:lnTo>
                    <a:pt x="221" y="587"/>
                  </a:lnTo>
                  <a:lnTo>
                    <a:pt x="221" y="592"/>
                  </a:lnTo>
                  <a:lnTo>
                    <a:pt x="230" y="599"/>
                  </a:lnTo>
                  <a:lnTo>
                    <a:pt x="233" y="608"/>
                  </a:lnTo>
                  <a:lnTo>
                    <a:pt x="237" y="621"/>
                  </a:lnTo>
                  <a:lnTo>
                    <a:pt x="241" y="626"/>
                  </a:lnTo>
                  <a:lnTo>
                    <a:pt x="238" y="629"/>
                  </a:lnTo>
                  <a:lnTo>
                    <a:pt x="240" y="641"/>
                  </a:lnTo>
                  <a:lnTo>
                    <a:pt x="244" y="657"/>
                  </a:lnTo>
                  <a:lnTo>
                    <a:pt x="259" y="659"/>
                  </a:lnTo>
                  <a:lnTo>
                    <a:pt x="268" y="666"/>
                  </a:lnTo>
                  <a:lnTo>
                    <a:pt x="291" y="675"/>
                  </a:lnTo>
                  <a:lnTo>
                    <a:pt x="287" y="670"/>
                  </a:lnTo>
                  <a:lnTo>
                    <a:pt x="292" y="666"/>
                  </a:lnTo>
                  <a:lnTo>
                    <a:pt x="294" y="658"/>
                  </a:lnTo>
                  <a:lnTo>
                    <a:pt x="308" y="659"/>
                  </a:lnTo>
                  <a:lnTo>
                    <a:pt x="310" y="657"/>
                  </a:lnTo>
                  <a:lnTo>
                    <a:pt x="307" y="651"/>
                  </a:lnTo>
                  <a:lnTo>
                    <a:pt x="313" y="648"/>
                  </a:lnTo>
                  <a:lnTo>
                    <a:pt x="317" y="648"/>
                  </a:lnTo>
                  <a:lnTo>
                    <a:pt x="305" y="673"/>
                  </a:lnTo>
                  <a:lnTo>
                    <a:pt x="310" y="677"/>
                  </a:lnTo>
                  <a:lnTo>
                    <a:pt x="319" y="670"/>
                  </a:lnTo>
                  <a:lnTo>
                    <a:pt x="335" y="666"/>
                  </a:lnTo>
                  <a:lnTo>
                    <a:pt x="348" y="667"/>
                  </a:lnTo>
                  <a:lnTo>
                    <a:pt x="354" y="669"/>
                  </a:lnTo>
                  <a:lnTo>
                    <a:pt x="362" y="678"/>
                  </a:lnTo>
                  <a:lnTo>
                    <a:pt x="359" y="683"/>
                  </a:lnTo>
                  <a:lnTo>
                    <a:pt x="349" y="686"/>
                  </a:lnTo>
                  <a:lnTo>
                    <a:pt x="343" y="705"/>
                  </a:lnTo>
                  <a:lnTo>
                    <a:pt x="355" y="723"/>
                  </a:lnTo>
                  <a:lnTo>
                    <a:pt x="372" y="736"/>
                  </a:lnTo>
                  <a:lnTo>
                    <a:pt x="375" y="729"/>
                  </a:lnTo>
                  <a:lnTo>
                    <a:pt x="375" y="718"/>
                  </a:lnTo>
                  <a:lnTo>
                    <a:pt x="378" y="713"/>
                  </a:lnTo>
                  <a:lnTo>
                    <a:pt x="377" y="724"/>
                  </a:lnTo>
                  <a:lnTo>
                    <a:pt x="381" y="727"/>
                  </a:lnTo>
                  <a:lnTo>
                    <a:pt x="383" y="721"/>
                  </a:lnTo>
                  <a:lnTo>
                    <a:pt x="399" y="720"/>
                  </a:lnTo>
                  <a:lnTo>
                    <a:pt x="415" y="731"/>
                  </a:lnTo>
                  <a:lnTo>
                    <a:pt x="427" y="727"/>
                  </a:lnTo>
                  <a:lnTo>
                    <a:pt x="436" y="717"/>
                  </a:lnTo>
                  <a:lnTo>
                    <a:pt x="446" y="720"/>
                  </a:lnTo>
                  <a:lnTo>
                    <a:pt x="453" y="713"/>
                  </a:lnTo>
                  <a:lnTo>
                    <a:pt x="469" y="716"/>
                  </a:lnTo>
                  <a:lnTo>
                    <a:pt x="464" y="722"/>
                  </a:lnTo>
                  <a:lnTo>
                    <a:pt x="440" y="731"/>
                  </a:lnTo>
                  <a:lnTo>
                    <a:pt x="435" y="739"/>
                  </a:lnTo>
                  <a:lnTo>
                    <a:pt x="441" y="742"/>
                  </a:lnTo>
                  <a:lnTo>
                    <a:pt x="443" y="736"/>
                  </a:lnTo>
                  <a:lnTo>
                    <a:pt x="467" y="728"/>
                  </a:lnTo>
                  <a:lnTo>
                    <a:pt x="472" y="732"/>
                  </a:lnTo>
                  <a:lnTo>
                    <a:pt x="472" y="739"/>
                  </a:lnTo>
                  <a:lnTo>
                    <a:pt x="464" y="745"/>
                  </a:lnTo>
                  <a:lnTo>
                    <a:pt x="442" y="747"/>
                  </a:lnTo>
                  <a:lnTo>
                    <a:pt x="434" y="750"/>
                  </a:lnTo>
                  <a:lnTo>
                    <a:pt x="430" y="756"/>
                  </a:lnTo>
                  <a:lnTo>
                    <a:pt x="410" y="759"/>
                  </a:lnTo>
                  <a:lnTo>
                    <a:pt x="403" y="758"/>
                  </a:lnTo>
                  <a:lnTo>
                    <a:pt x="398" y="750"/>
                  </a:lnTo>
                  <a:lnTo>
                    <a:pt x="392" y="748"/>
                  </a:lnTo>
                  <a:lnTo>
                    <a:pt x="389" y="744"/>
                  </a:lnTo>
                  <a:lnTo>
                    <a:pt x="382" y="743"/>
                  </a:lnTo>
                  <a:lnTo>
                    <a:pt x="381" y="737"/>
                  </a:lnTo>
                  <a:lnTo>
                    <a:pt x="376" y="738"/>
                  </a:lnTo>
                  <a:lnTo>
                    <a:pt x="369" y="744"/>
                  </a:lnTo>
                  <a:lnTo>
                    <a:pt x="351" y="744"/>
                  </a:lnTo>
                  <a:lnTo>
                    <a:pt x="342" y="736"/>
                  </a:lnTo>
                  <a:lnTo>
                    <a:pt x="332" y="717"/>
                  </a:lnTo>
                  <a:lnTo>
                    <a:pt x="338" y="734"/>
                  </a:lnTo>
                  <a:lnTo>
                    <a:pt x="344" y="744"/>
                  </a:lnTo>
                  <a:lnTo>
                    <a:pt x="339" y="755"/>
                  </a:lnTo>
                  <a:lnTo>
                    <a:pt x="339" y="766"/>
                  </a:lnTo>
                  <a:lnTo>
                    <a:pt x="346" y="769"/>
                  </a:lnTo>
                  <a:lnTo>
                    <a:pt x="344" y="764"/>
                  </a:lnTo>
                  <a:lnTo>
                    <a:pt x="349" y="753"/>
                  </a:lnTo>
                  <a:lnTo>
                    <a:pt x="361" y="755"/>
                  </a:lnTo>
                  <a:lnTo>
                    <a:pt x="388" y="764"/>
                  </a:lnTo>
                  <a:lnTo>
                    <a:pt x="394" y="771"/>
                  </a:lnTo>
                  <a:lnTo>
                    <a:pt x="393" y="780"/>
                  </a:lnTo>
                  <a:lnTo>
                    <a:pt x="385" y="791"/>
                  </a:lnTo>
                  <a:lnTo>
                    <a:pt x="386" y="785"/>
                  </a:lnTo>
                  <a:lnTo>
                    <a:pt x="383" y="779"/>
                  </a:lnTo>
                  <a:lnTo>
                    <a:pt x="364" y="771"/>
                  </a:lnTo>
                  <a:lnTo>
                    <a:pt x="354" y="793"/>
                  </a:lnTo>
                  <a:lnTo>
                    <a:pt x="350" y="802"/>
                  </a:lnTo>
                  <a:lnTo>
                    <a:pt x="350" y="809"/>
                  </a:lnTo>
                  <a:lnTo>
                    <a:pt x="346" y="814"/>
                  </a:lnTo>
                  <a:lnTo>
                    <a:pt x="339" y="810"/>
                  </a:lnTo>
                  <a:lnTo>
                    <a:pt x="337" y="804"/>
                  </a:lnTo>
                  <a:lnTo>
                    <a:pt x="332" y="798"/>
                  </a:lnTo>
                  <a:lnTo>
                    <a:pt x="322" y="801"/>
                  </a:lnTo>
                  <a:lnTo>
                    <a:pt x="321" y="803"/>
                  </a:lnTo>
                  <a:lnTo>
                    <a:pt x="314" y="799"/>
                  </a:lnTo>
                  <a:lnTo>
                    <a:pt x="302" y="802"/>
                  </a:lnTo>
                  <a:lnTo>
                    <a:pt x="300" y="797"/>
                  </a:lnTo>
                  <a:lnTo>
                    <a:pt x="296" y="801"/>
                  </a:lnTo>
                  <a:lnTo>
                    <a:pt x="297" y="795"/>
                  </a:lnTo>
                  <a:lnTo>
                    <a:pt x="289" y="796"/>
                  </a:lnTo>
                  <a:lnTo>
                    <a:pt x="285" y="802"/>
                  </a:lnTo>
                  <a:lnTo>
                    <a:pt x="280" y="799"/>
                  </a:lnTo>
                  <a:lnTo>
                    <a:pt x="269" y="797"/>
                  </a:lnTo>
                  <a:lnTo>
                    <a:pt x="246" y="799"/>
                  </a:lnTo>
                  <a:lnTo>
                    <a:pt x="237" y="792"/>
                  </a:lnTo>
                  <a:lnTo>
                    <a:pt x="237" y="782"/>
                  </a:lnTo>
                  <a:lnTo>
                    <a:pt x="221" y="781"/>
                  </a:lnTo>
                  <a:lnTo>
                    <a:pt x="238" y="767"/>
                  </a:lnTo>
                  <a:lnTo>
                    <a:pt x="237" y="756"/>
                  </a:lnTo>
                  <a:lnTo>
                    <a:pt x="238" y="744"/>
                  </a:lnTo>
                  <a:lnTo>
                    <a:pt x="237" y="736"/>
                  </a:lnTo>
                  <a:lnTo>
                    <a:pt x="227" y="729"/>
                  </a:lnTo>
                  <a:lnTo>
                    <a:pt x="230" y="727"/>
                  </a:lnTo>
                  <a:lnTo>
                    <a:pt x="246" y="724"/>
                  </a:lnTo>
                  <a:lnTo>
                    <a:pt x="227" y="723"/>
                  </a:lnTo>
                  <a:lnTo>
                    <a:pt x="215" y="727"/>
                  </a:lnTo>
                  <a:lnTo>
                    <a:pt x="188" y="728"/>
                  </a:lnTo>
                  <a:lnTo>
                    <a:pt x="172" y="747"/>
                  </a:lnTo>
                  <a:lnTo>
                    <a:pt x="160" y="749"/>
                  </a:lnTo>
                  <a:lnTo>
                    <a:pt x="154" y="753"/>
                  </a:lnTo>
                  <a:lnTo>
                    <a:pt x="149" y="752"/>
                  </a:lnTo>
                  <a:lnTo>
                    <a:pt x="136" y="761"/>
                  </a:lnTo>
                  <a:lnTo>
                    <a:pt x="125" y="772"/>
                  </a:lnTo>
                  <a:lnTo>
                    <a:pt x="135" y="780"/>
                  </a:lnTo>
                  <a:lnTo>
                    <a:pt x="141" y="790"/>
                  </a:lnTo>
                  <a:lnTo>
                    <a:pt x="136" y="792"/>
                  </a:lnTo>
                  <a:lnTo>
                    <a:pt x="115" y="793"/>
                  </a:lnTo>
                  <a:lnTo>
                    <a:pt x="111" y="790"/>
                  </a:lnTo>
                  <a:lnTo>
                    <a:pt x="109" y="783"/>
                  </a:lnTo>
                  <a:lnTo>
                    <a:pt x="101" y="787"/>
                  </a:lnTo>
                  <a:lnTo>
                    <a:pt x="77" y="802"/>
                  </a:lnTo>
                  <a:lnTo>
                    <a:pt x="71" y="810"/>
                  </a:lnTo>
                  <a:lnTo>
                    <a:pt x="68" y="808"/>
                  </a:lnTo>
                  <a:lnTo>
                    <a:pt x="66" y="814"/>
                  </a:lnTo>
                  <a:lnTo>
                    <a:pt x="61" y="823"/>
                  </a:lnTo>
                  <a:lnTo>
                    <a:pt x="50" y="828"/>
                  </a:lnTo>
                  <a:lnTo>
                    <a:pt x="45" y="822"/>
                  </a:lnTo>
                  <a:lnTo>
                    <a:pt x="36" y="829"/>
                  </a:lnTo>
                  <a:lnTo>
                    <a:pt x="32" y="835"/>
                  </a:lnTo>
                  <a:lnTo>
                    <a:pt x="32" y="840"/>
                  </a:lnTo>
                  <a:lnTo>
                    <a:pt x="34" y="842"/>
                  </a:lnTo>
                  <a:lnTo>
                    <a:pt x="11" y="855"/>
                  </a:lnTo>
                  <a:lnTo>
                    <a:pt x="6" y="856"/>
                  </a:lnTo>
                  <a:lnTo>
                    <a:pt x="12" y="842"/>
                  </a:lnTo>
                  <a:lnTo>
                    <a:pt x="0" y="850"/>
                  </a:lnTo>
                  <a:lnTo>
                    <a:pt x="0" y="858"/>
                  </a:lnTo>
                  <a:lnTo>
                    <a:pt x="6" y="865"/>
                  </a:lnTo>
                  <a:lnTo>
                    <a:pt x="43" y="889"/>
                  </a:lnTo>
                  <a:lnTo>
                    <a:pt x="71" y="899"/>
                  </a:lnTo>
                  <a:lnTo>
                    <a:pt x="75" y="898"/>
                  </a:lnTo>
                  <a:lnTo>
                    <a:pt x="70" y="890"/>
                  </a:lnTo>
                  <a:lnTo>
                    <a:pt x="107" y="903"/>
                  </a:lnTo>
                  <a:lnTo>
                    <a:pt x="90" y="910"/>
                  </a:lnTo>
                  <a:lnTo>
                    <a:pt x="81" y="922"/>
                  </a:lnTo>
                  <a:lnTo>
                    <a:pt x="72" y="919"/>
                  </a:lnTo>
                  <a:lnTo>
                    <a:pt x="74" y="911"/>
                  </a:lnTo>
                  <a:lnTo>
                    <a:pt x="70" y="906"/>
                  </a:lnTo>
                  <a:lnTo>
                    <a:pt x="68" y="915"/>
                  </a:lnTo>
                  <a:lnTo>
                    <a:pt x="80" y="941"/>
                  </a:lnTo>
                  <a:lnTo>
                    <a:pt x="91" y="952"/>
                  </a:lnTo>
                  <a:lnTo>
                    <a:pt x="91" y="963"/>
                  </a:lnTo>
                  <a:lnTo>
                    <a:pt x="88" y="976"/>
                  </a:lnTo>
                  <a:lnTo>
                    <a:pt x="100" y="990"/>
                  </a:lnTo>
                  <a:lnTo>
                    <a:pt x="104" y="991"/>
                  </a:lnTo>
                  <a:lnTo>
                    <a:pt x="108" y="996"/>
                  </a:lnTo>
                  <a:lnTo>
                    <a:pt x="150" y="1005"/>
                  </a:lnTo>
                  <a:lnTo>
                    <a:pt x="160" y="1003"/>
                  </a:lnTo>
                  <a:lnTo>
                    <a:pt x="179" y="1013"/>
                  </a:lnTo>
                  <a:lnTo>
                    <a:pt x="210" y="997"/>
                  </a:lnTo>
                  <a:lnTo>
                    <a:pt x="231" y="1001"/>
                  </a:lnTo>
                  <a:lnTo>
                    <a:pt x="247" y="996"/>
                  </a:lnTo>
                  <a:lnTo>
                    <a:pt x="263" y="1003"/>
                  </a:lnTo>
                  <a:lnTo>
                    <a:pt x="275" y="1017"/>
                  </a:lnTo>
                  <a:lnTo>
                    <a:pt x="278" y="1013"/>
                  </a:lnTo>
                  <a:lnTo>
                    <a:pt x="279" y="1003"/>
                  </a:lnTo>
                  <a:lnTo>
                    <a:pt x="270" y="1001"/>
                  </a:lnTo>
                  <a:lnTo>
                    <a:pt x="263" y="995"/>
                  </a:lnTo>
                  <a:lnTo>
                    <a:pt x="260" y="990"/>
                  </a:lnTo>
                  <a:lnTo>
                    <a:pt x="275" y="989"/>
                  </a:lnTo>
                  <a:lnTo>
                    <a:pt x="280" y="997"/>
                  </a:lnTo>
                  <a:lnTo>
                    <a:pt x="290" y="1005"/>
                  </a:lnTo>
                  <a:lnTo>
                    <a:pt x="294" y="1033"/>
                  </a:lnTo>
                  <a:lnTo>
                    <a:pt x="297" y="1033"/>
                  </a:lnTo>
                  <a:lnTo>
                    <a:pt x="303" y="1017"/>
                  </a:lnTo>
                  <a:lnTo>
                    <a:pt x="312" y="1002"/>
                  </a:lnTo>
                  <a:lnTo>
                    <a:pt x="324" y="990"/>
                  </a:lnTo>
                  <a:lnTo>
                    <a:pt x="330" y="981"/>
                  </a:lnTo>
                  <a:lnTo>
                    <a:pt x="351" y="971"/>
                  </a:lnTo>
                  <a:lnTo>
                    <a:pt x="350" y="964"/>
                  </a:lnTo>
                  <a:lnTo>
                    <a:pt x="365" y="970"/>
                  </a:lnTo>
                  <a:lnTo>
                    <a:pt x="371" y="969"/>
                  </a:lnTo>
                  <a:lnTo>
                    <a:pt x="377" y="962"/>
                  </a:lnTo>
                  <a:lnTo>
                    <a:pt x="389" y="954"/>
                  </a:lnTo>
                  <a:lnTo>
                    <a:pt x="400" y="968"/>
                  </a:lnTo>
                  <a:lnTo>
                    <a:pt x="405" y="970"/>
                  </a:lnTo>
                  <a:lnTo>
                    <a:pt x="405" y="984"/>
                  </a:lnTo>
                  <a:lnTo>
                    <a:pt x="400" y="995"/>
                  </a:lnTo>
                  <a:lnTo>
                    <a:pt x="394" y="1003"/>
                  </a:lnTo>
                  <a:lnTo>
                    <a:pt x="382" y="1008"/>
                  </a:lnTo>
                  <a:lnTo>
                    <a:pt x="373" y="1003"/>
                  </a:lnTo>
                  <a:lnTo>
                    <a:pt x="365" y="1003"/>
                  </a:lnTo>
                  <a:lnTo>
                    <a:pt x="365" y="1014"/>
                  </a:lnTo>
                  <a:lnTo>
                    <a:pt x="367" y="1021"/>
                  </a:lnTo>
                  <a:lnTo>
                    <a:pt x="372" y="1016"/>
                  </a:lnTo>
                  <a:lnTo>
                    <a:pt x="382" y="1019"/>
                  </a:lnTo>
                  <a:lnTo>
                    <a:pt x="387" y="1033"/>
                  </a:lnTo>
                  <a:lnTo>
                    <a:pt x="397" y="1052"/>
                  </a:lnTo>
                  <a:lnTo>
                    <a:pt x="396" y="1061"/>
                  </a:lnTo>
                  <a:lnTo>
                    <a:pt x="394" y="1065"/>
                  </a:lnTo>
                  <a:lnTo>
                    <a:pt x="400" y="1070"/>
                  </a:lnTo>
                  <a:lnTo>
                    <a:pt x="403" y="1077"/>
                  </a:lnTo>
                  <a:lnTo>
                    <a:pt x="404" y="1084"/>
                  </a:lnTo>
                  <a:lnTo>
                    <a:pt x="403" y="1098"/>
                  </a:lnTo>
                  <a:lnTo>
                    <a:pt x="394" y="1115"/>
                  </a:lnTo>
                  <a:lnTo>
                    <a:pt x="387" y="1125"/>
                  </a:lnTo>
                  <a:lnTo>
                    <a:pt x="380" y="1132"/>
                  </a:lnTo>
                  <a:lnTo>
                    <a:pt x="371" y="1135"/>
                  </a:lnTo>
                  <a:lnTo>
                    <a:pt x="360" y="1135"/>
                  </a:lnTo>
                  <a:lnTo>
                    <a:pt x="353" y="1140"/>
                  </a:lnTo>
                  <a:lnTo>
                    <a:pt x="344" y="1138"/>
                  </a:lnTo>
                  <a:lnTo>
                    <a:pt x="326" y="1143"/>
                  </a:lnTo>
                  <a:lnTo>
                    <a:pt x="322" y="1143"/>
                  </a:lnTo>
                  <a:lnTo>
                    <a:pt x="332" y="1132"/>
                  </a:lnTo>
                  <a:lnTo>
                    <a:pt x="330" y="1130"/>
                  </a:lnTo>
                  <a:lnTo>
                    <a:pt x="321" y="1131"/>
                  </a:lnTo>
                  <a:lnTo>
                    <a:pt x="317" y="1135"/>
                  </a:lnTo>
                  <a:lnTo>
                    <a:pt x="312" y="1147"/>
                  </a:lnTo>
                  <a:lnTo>
                    <a:pt x="303" y="1158"/>
                  </a:lnTo>
                  <a:lnTo>
                    <a:pt x="286" y="1174"/>
                  </a:lnTo>
                  <a:lnTo>
                    <a:pt x="280" y="1183"/>
                  </a:lnTo>
                  <a:lnTo>
                    <a:pt x="271" y="1186"/>
                  </a:lnTo>
                  <a:lnTo>
                    <a:pt x="260" y="1183"/>
                  </a:lnTo>
                  <a:lnTo>
                    <a:pt x="256" y="1179"/>
                  </a:lnTo>
                  <a:lnTo>
                    <a:pt x="240" y="1191"/>
                  </a:lnTo>
                  <a:lnTo>
                    <a:pt x="222" y="1197"/>
                  </a:lnTo>
                  <a:lnTo>
                    <a:pt x="219" y="1202"/>
                  </a:lnTo>
                  <a:lnTo>
                    <a:pt x="217" y="1207"/>
                  </a:lnTo>
                  <a:lnTo>
                    <a:pt x="220" y="1211"/>
                  </a:lnTo>
                  <a:lnTo>
                    <a:pt x="222" y="1219"/>
                  </a:lnTo>
                  <a:lnTo>
                    <a:pt x="219" y="1224"/>
                  </a:lnTo>
                  <a:lnTo>
                    <a:pt x="201" y="1221"/>
                  </a:lnTo>
                  <a:lnTo>
                    <a:pt x="190" y="1223"/>
                  </a:lnTo>
                  <a:lnTo>
                    <a:pt x="178" y="1237"/>
                  </a:lnTo>
                  <a:lnTo>
                    <a:pt x="174" y="1245"/>
                  </a:lnTo>
                  <a:lnTo>
                    <a:pt x="170" y="1243"/>
                  </a:lnTo>
                  <a:lnTo>
                    <a:pt x="162" y="1244"/>
                  </a:lnTo>
                  <a:lnTo>
                    <a:pt x="145" y="1266"/>
                  </a:lnTo>
                  <a:lnTo>
                    <a:pt x="142" y="1267"/>
                  </a:lnTo>
                  <a:lnTo>
                    <a:pt x="139" y="1271"/>
                  </a:lnTo>
                  <a:lnTo>
                    <a:pt x="138" y="1277"/>
                  </a:lnTo>
                  <a:lnTo>
                    <a:pt x="128" y="1299"/>
                  </a:lnTo>
                  <a:lnTo>
                    <a:pt x="127" y="1305"/>
                  </a:lnTo>
                  <a:lnTo>
                    <a:pt x="128" y="1323"/>
                  </a:lnTo>
                  <a:lnTo>
                    <a:pt x="125" y="1328"/>
                  </a:lnTo>
                  <a:lnTo>
                    <a:pt x="117" y="1330"/>
                  </a:lnTo>
                  <a:lnTo>
                    <a:pt x="111" y="1329"/>
                  </a:lnTo>
                  <a:lnTo>
                    <a:pt x="107" y="1330"/>
                  </a:lnTo>
                  <a:lnTo>
                    <a:pt x="107" y="1336"/>
                  </a:lnTo>
                  <a:lnTo>
                    <a:pt x="118" y="1345"/>
                  </a:lnTo>
                  <a:lnTo>
                    <a:pt x="115" y="1348"/>
                  </a:lnTo>
                  <a:lnTo>
                    <a:pt x="104" y="1351"/>
                  </a:lnTo>
                  <a:lnTo>
                    <a:pt x="102" y="1358"/>
                  </a:lnTo>
                  <a:lnTo>
                    <a:pt x="101" y="1366"/>
                  </a:lnTo>
                  <a:lnTo>
                    <a:pt x="104" y="1363"/>
                  </a:lnTo>
                  <a:lnTo>
                    <a:pt x="124" y="1360"/>
                  </a:lnTo>
                  <a:lnTo>
                    <a:pt x="131" y="1357"/>
                  </a:lnTo>
                  <a:lnTo>
                    <a:pt x="138" y="1351"/>
                  </a:lnTo>
                  <a:lnTo>
                    <a:pt x="156" y="1348"/>
                  </a:lnTo>
                  <a:lnTo>
                    <a:pt x="157" y="1352"/>
                  </a:lnTo>
                  <a:lnTo>
                    <a:pt x="151" y="1355"/>
                  </a:lnTo>
                  <a:lnTo>
                    <a:pt x="155" y="1358"/>
                  </a:lnTo>
                  <a:lnTo>
                    <a:pt x="134" y="1362"/>
                  </a:lnTo>
                  <a:lnTo>
                    <a:pt x="125" y="1366"/>
                  </a:lnTo>
                  <a:lnTo>
                    <a:pt x="119" y="1373"/>
                  </a:lnTo>
                  <a:lnTo>
                    <a:pt x="118" y="1378"/>
                  </a:lnTo>
                  <a:lnTo>
                    <a:pt x="133" y="1388"/>
                  </a:lnTo>
                  <a:lnTo>
                    <a:pt x="145" y="1378"/>
                  </a:lnTo>
                  <a:lnTo>
                    <a:pt x="151" y="1379"/>
                  </a:lnTo>
                  <a:lnTo>
                    <a:pt x="146" y="1385"/>
                  </a:lnTo>
                  <a:lnTo>
                    <a:pt x="144" y="1394"/>
                  </a:lnTo>
                  <a:lnTo>
                    <a:pt x="147" y="1405"/>
                  </a:lnTo>
                  <a:lnTo>
                    <a:pt x="151" y="1410"/>
                  </a:lnTo>
                  <a:lnTo>
                    <a:pt x="152" y="1417"/>
                  </a:lnTo>
                  <a:lnTo>
                    <a:pt x="156" y="1423"/>
                  </a:lnTo>
                  <a:lnTo>
                    <a:pt x="161" y="1427"/>
                  </a:lnTo>
                  <a:lnTo>
                    <a:pt x="165" y="1425"/>
                  </a:lnTo>
                  <a:lnTo>
                    <a:pt x="174" y="1411"/>
                  </a:lnTo>
                  <a:lnTo>
                    <a:pt x="176" y="1420"/>
                  </a:lnTo>
                  <a:lnTo>
                    <a:pt x="179" y="1422"/>
                  </a:lnTo>
                  <a:lnTo>
                    <a:pt x="193" y="1420"/>
                  </a:lnTo>
                  <a:lnTo>
                    <a:pt x="184" y="1436"/>
                  </a:lnTo>
                  <a:lnTo>
                    <a:pt x="197" y="1441"/>
                  </a:lnTo>
                  <a:lnTo>
                    <a:pt x="219" y="1446"/>
                  </a:lnTo>
                  <a:lnTo>
                    <a:pt x="230" y="1439"/>
                  </a:lnTo>
                  <a:lnTo>
                    <a:pt x="238" y="1439"/>
                  </a:lnTo>
                  <a:lnTo>
                    <a:pt x="242" y="1449"/>
                  </a:lnTo>
                  <a:lnTo>
                    <a:pt x="237" y="1457"/>
                  </a:lnTo>
                  <a:lnTo>
                    <a:pt x="220" y="1463"/>
                  </a:lnTo>
                  <a:lnTo>
                    <a:pt x="214" y="1474"/>
                  </a:lnTo>
                  <a:lnTo>
                    <a:pt x="203" y="1487"/>
                  </a:lnTo>
                  <a:lnTo>
                    <a:pt x="197" y="1497"/>
                  </a:lnTo>
                  <a:lnTo>
                    <a:pt x="194" y="1506"/>
                  </a:lnTo>
                  <a:lnTo>
                    <a:pt x="194" y="1514"/>
                  </a:lnTo>
                  <a:lnTo>
                    <a:pt x="204" y="1533"/>
                  </a:lnTo>
                  <a:lnTo>
                    <a:pt x="209" y="1534"/>
                  </a:lnTo>
                  <a:lnTo>
                    <a:pt x="216" y="1529"/>
                  </a:lnTo>
                  <a:lnTo>
                    <a:pt x="224" y="1527"/>
                  </a:lnTo>
                  <a:lnTo>
                    <a:pt x="226" y="1531"/>
                  </a:lnTo>
                  <a:lnTo>
                    <a:pt x="222" y="1535"/>
                  </a:lnTo>
                  <a:lnTo>
                    <a:pt x="224" y="1538"/>
                  </a:lnTo>
                  <a:lnTo>
                    <a:pt x="237" y="1538"/>
                  </a:lnTo>
                  <a:lnTo>
                    <a:pt x="235" y="1540"/>
                  </a:lnTo>
                  <a:lnTo>
                    <a:pt x="222" y="1541"/>
                  </a:lnTo>
                  <a:lnTo>
                    <a:pt x="215" y="1546"/>
                  </a:lnTo>
                  <a:lnTo>
                    <a:pt x="220" y="1554"/>
                  </a:lnTo>
                  <a:lnTo>
                    <a:pt x="232" y="1563"/>
                  </a:lnTo>
                  <a:lnTo>
                    <a:pt x="238" y="1563"/>
                  </a:lnTo>
                  <a:lnTo>
                    <a:pt x="243" y="1566"/>
                  </a:lnTo>
                  <a:lnTo>
                    <a:pt x="248" y="1565"/>
                  </a:lnTo>
                  <a:lnTo>
                    <a:pt x="254" y="1568"/>
                  </a:lnTo>
                  <a:lnTo>
                    <a:pt x="262" y="1567"/>
                  </a:lnTo>
                  <a:lnTo>
                    <a:pt x="269" y="1571"/>
                  </a:lnTo>
                  <a:lnTo>
                    <a:pt x="276" y="1571"/>
                  </a:lnTo>
                  <a:lnTo>
                    <a:pt x="278" y="1565"/>
                  </a:lnTo>
                  <a:lnTo>
                    <a:pt x="285" y="1559"/>
                  </a:lnTo>
                  <a:lnTo>
                    <a:pt x="301" y="1536"/>
                  </a:lnTo>
                  <a:lnTo>
                    <a:pt x="307" y="1519"/>
                  </a:lnTo>
                  <a:lnTo>
                    <a:pt x="313" y="1517"/>
                  </a:lnTo>
                  <a:lnTo>
                    <a:pt x="312" y="1512"/>
                  </a:lnTo>
                  <a:lnTo>
                    <a:pt x="305" y="1507"/>
                  </a:lnTo>
                  <a:lnTo>
                    <a:pt x="301" y="1496"/>
                  </a:lnTo>
                  <a:lnTo>
                    <a:pt x="318" y="1468"/>
                  </a:lnTo>
                  <a:lnTo>
                    <a:pt x="334" y="1457"/>
                  </a:lnTo>
                  <a:lnTo>
                    <a:pt x="342" y="1447"/>
                  </a:lnTo>
                  <a:lnTo>
                    <a:pt x="348" y="1442"/>
                  </a:lnTo>
                  <a:lnTo>
                    <a:pt x="361" y="1441"/>
                  </a:lnTo>
                  <a:lnTo>
                    <a:pt x="328" y="1471"/>
                  </a:lnTo>
                  <a:lnTo>
                    <a:pt x="312" y="1495"/>
                  </a:lnTo>
                  <a:lnTo>
                    <a:pt x="311" y="1501"/>
                  </a:lnTo>
                  <a:lnTo>
                    <a:pt x="312" y="1504"/>
                  </a:lnTo>
                  <a:lnTo>
                    <a:pt x="318" y="1509"/>
                  </a:lnTo>
                  <a:lnTo>
                    <a:pt x="321" y="1519"/>
                  </a:lnTo>
                  <a:lnTo>
                    <a:pt x="322" y="1528"/>
                  </a:lnTo>
                  <a:lnTo>
                    <a:pt x="326" y="1538"/>
                  </a:lnTo>
                  <a:lnTo>
                    <a:pt x="333" y="1546"/>
                  </a:lnTo>
                  <a:lnTo>
                    <a:pt x="343" y="1576"/>
                  </a:lnTo>
                  <a:lnTo>
                    <a:pt x="349" y="1583"/>
                  </a:lnTo>
                  <a:lnTo>
                    <a:pt x="349" y="1589"/>
                  </a:lnTo>
                  <a:lnTo>
                    <a:pt x="338" y="1604"/>
                  </a:lnTo>
                  <a:lnTo>
                    <a:pt x="337" y="1608"/>
                  </a:lnTo>
                  <a:lnTo>
                    <a:pt x="333" y="1609"/>
                  </a:lnTo>
                  <a:lnTo>
                    <a:pt x="332" y="1617"/>
                  </a:lnTo>
                  <a:lnTo>
                    <a:pt x="338" y="1631"/>
                  </a:lnTo>
                  <a:lnTo>
                    <a:pt x="343" y="1627"/>
                  </a:lnTo>
                  <a:lnTo>
                    <a:pt x="350" y="1627"/>
                  </a:lnTo>
                  <a:lnTo>
                    <a:pt x="356" y="1631"/>
                  </a:lnTo>
                  <a:lnTo>
                    <a:pt x="351" y="1633"/>
                  </a:lnTo>
                  <a:lnTo>
                    <a:pt x="345" y="1641"/>
                  </a:lnTo>
                  <a:lnTo>
                    <a:pt x="346" y="1657"/>
                  </a:lnTo>
                  <a:lnTo>
                    <a:pt x="351" y="1657"/>
                  </a:lnTo>
                  <a:lnTo>
                    <a:pt x="355" y="1660"/>
                  </a:lnTo>
                  <a:lnTo>
                    <a:pt x="351" y="1662"/>
                  </a:lnTo>
                  <a:lnTo>
                    <a:pt x="342" y="1673"/>
                  </a:lnTo>
                  <a:lnTo>
                    <a:pt x="333" y="1673"/>
                  </a:lnTo>
                  <a:lnTo>
                    <a:pt x="326" y="1680"/>
                  </a:lnTo>
                  <a:lnTo>
                    <a:pt x="345" y="1683"/>
                  </a:lnTo>
                  <a:lnTo>
                    <a:pt x="357" y="1676"/>
                  </a:lnTo>
                  <a:lnTo>
                    <a:pt x="366" y="1664"/>
                  </a:lnTo>
                  <a:lnTo>
                    <a:pt x="373" y="1662"/>
                  </a:lnTo>
                  <a:lnTo>
                    <a:pt x="388" y="1649"/>
                  </a:lnTo>
                  <a:lnTo>
                    <a:pt x="399" y="1649"/>
                  </a:lnTo>
                  <a:lnTo>
                    <a:pt x="413" y="1637"/>
                  </a:lnTo>
                  <a:lnTo>
                    <a:pt x="426" y="1611"/>
                  </a:lnTo>
                  <a:lnTo>
                    <a:pt x="429" y="1620"/>
                  </a:lnTo>
                  <a:lnTo>
                    <a:pt x="429" y="1630"/>
                  </a:lnTo>
                  <a:lnTo>
                    <a:pt x="425" y="1635"/>
                  </a:lnTo>
                  <a:lnTo>
                    <a:pt x="425" y="1642"/>
                  </a:lnTo>
                  <a:lnTo>
                    <a:pt x="426" y="1648"/>
                  </a:lnTo>
                  <a:lnTo>
                    <a:pt x="432" y="1654"/>
                  </a:lnTo>
                  <a:lnTo>
                    <a:pt x="436" y="1653"/>
                  </a:lnTo>
                  <a:lnTo>
                    <a:pt x="440" y="1659"/>
                  </a:lnTo>
                  <a:lnTo>
                    <a:pt x="446" y="1662"/>
                  </a:lnTo>
                  <a:lnTo>
                    <a:pt x="456" y="1653"/>
                  </a:lnTo>
                  <a:lnTo>
                    <a:pt x="458" y="1648"/>
                  </a:lnTo>
                  <a:lnTo>
                    <a:pt x="461" y="1652"/>
                  </a:lnTo>
                  <a:lnTo>
                    <a:pt x="466" y="1652"/>
                  </a:lnTo>
                  <a:lnTo>
                    <a:pt x="464" y="1658"/>
                  </a:lnTo>
                  <a:lnTo>
                    <a:pt x="470" y="1662"/>
                  </a:lnTo>
                  <a:lnTo>
                    <a:pt x="477" y="1670"/>
                  </a:lnTo>
                  <a:lnTo>
                    <a:pt x="491" y="1699"/>
                  </a:lnTo>
                  <a:lnTo>
                    <a:pt x="498" y="1703"/>
                  </a:lnTo>
                  <a:lnTo>
                    <a:pt x="501" y="1702"/>
                  </a:lnTo>
                  <a:lnTo>
                    <a:pt x="509" y="1694"/>
                  </a:lnTo>
                  <a:lnTo>
                    <a:pt x="509" y="1678"/>
                  </a:lnTo>
                  <a:lnTo>
                    <a:pt x="504" y="1668"/>
                  </a:lnTo>
                  <a:lnTo>
                    <a:pt x="506" y="1664"/>
                  </a:lnTo>
                  <a:lnTo>
                    <a:pt x="511" y="1654"/>
                  </a:lnTo>
                  <a:lnTo>
                    <a:pt x="520" y="1647"/>
                  </a:lnTo>
                  <a:lnTo>
                    <a:pt x="522" y="1641"/>
                  </a:lnTo>
                  <a:lnTo>
                    <a:pt x="526" y="1640"/>
                  </a:lnTo>
                  <a:lnTo>
                    <a:pt x="526" y="1647"/>
                  </a:lnTo>
                  <a:lnTo>
                    <a:pt x="522" y="1660"/>
                  </a:lnTo>
                  <a:lnTo>
                    <a:pt x="538" y="1676"/>
                  </a:lnTo>
                  <a:lnTo>
                    <a:pt x="548" y="1679"/>
                  </a:lnTo>
                  <a:lnTo>
                    <a:pt x="572" y="1667"/>
                  </a:lnTo>
                  <a:lnTo>
                    <a:pt x="590" y="1653"/>
                  </a:lnTo>
                  <a:lnTo>
                    <a:pt x="607" y="1636"/>
                  </a:lnTo>
                  <a:lnTo>
                    <a:pt x="619" y="1629"/>
                  </a:lnTo>
                  <a:lnTo>
                    <a:pt x="620" y="1632"/>
                  </a:lnTo>
                  <a:lnTo>
                    <a:pt x="606" y="1658"/>
                  </a:lnTo>
                  <a:lnTo>
                    <a:pt x="599" y="1663"/>
                  </a:lnTo>
                  <a:lnTo>
                    <a:pt x="603" y="1664"/>
                  </a:lnTo>
                  <a:lnTo>
                    <a:pt x="603" y="1667"/>
                  </a:lnTo>
                  <a:lnTo>
                    <a:pt x="595" y="1679"/>
                  </a:lnTo>
                  <a:lnTo>
                    <a:pt x="584" y="1686"/>
                  </a:lnTo>
                  <a:lnTo>
                    <a:pt x="579" y="1713"/>
                  </a:lnTo>
                  <a:lnTo>
                    <a:pt x="588" y="1714"/>
                  </a:lnTo>
                  <a:lnTo>
                    <a:pt x="575" y="1729"/>
                  </a:lnTo>
                  <a:lnTo>
                    <a:pt x="570" y="1760"/>
                  </a:lnTo>
                  <a:lnTo>
                    <a:pt x="569" y="1775"/>
                  </a:lnTo>
                  <a:lnTo>
                    <a:pt x="566" y="1783"/>
                  </a:lnTo>
                  <a:lnTo>
                    <a:pt x="560" y="1792"/>
                  </a:lnTo>
                  <a:lnTo>
                    <a:pt x="549" y="1814"/>
                  </a:lnTo>
                  <a:lnTo>
                    <a:pt x="545" y="1810"/>
                  </a:lnTo>
                  <a:lnTo>
                    <a:pt x="541" y="1812"/>
                  </a:lnTo>
                  <a:lnTo>
                    <a:pt x="538" y="1819"/>
                  </a:lnTo>
                  <a:lnTo>
                    <a:pt x="525" y="1837"/>
                  </a:lnTo>
                  <a:lnTo>
                    <a:pt x="522" y="1837"/>
                  </a:lnTo>
                  <a:lnTo>
                    <a:pt x="518" y="1846"/>
                  </a:lnTo>
                  <a:lnTo>
                    <a:pt x="516" y="1858"/>
                  </a:lnTo>
                  <a:lnTo>
                    <a:pt x="512" y="1866"/>
                  </a:lnTo>
                  <a:lnTo>
                    <a:pt x="506" y="1863"/>
                  </a:lnTo>
                  <a:lnTo>
                    <a:pt x="502" y="1867"/>
                  </a:lnTo>
                  <a:lnTo>
                    <a:pt x="498" y="1863"/>
                  </a:lnTo>
                  <a:lnTo>
                    <a:pt x="484" y="1877"/>
                  </a:lnTo>
                  <a:lnTo>
                    <a:pt x="472" y="1879"/>
                  </a:lnTo>
                  <a:lnTo>
                    <a:pt x="456" y="1891"/>
                  </a:lnTo>
                  <a:lnTo>
                    <a:pt x="451" y="1890"/>
                  </a:lnTo>
                  <a:lnTo>
                    <a:pt x="431" y="1910"/>
                  </a:lnTo>
                  <a:lnTo>
                    <a:pt x="423" y="1925"/>
                  </a:lnTo>
                  <a:lnTo>
                    <a:pt x="416" y="1932"/>
                  </a:lnTo>
                  <a:lnTo>
                    <a:pt x="414" y="1939"/>
                  </a:lnTo>
                  <a:lnTo>
                    <a:pt x="412" y="1952"/>
                  </a:lnTo>
                  <a:lnTo>
                    <a:pt x="410" y="1953"/>
                  </a:lnTo>
                  <a:lnTo>
                    <a:pt x="424" y="1958"/>
                  </a:lnTo>
                  <a:lnTo>
                    <a:pt x="427" y="1964"/>
                  </a:lnTo>
                  <a:lnTo>
                    <a:pt x="418" y="1963"/>
                  </a:lnTo>
                  <a:lnTo>
                    <a:pt x="412" y="1958"/>
                  </a:lnTo>
                  <a:lnTo>
                    <a:pt x="404" y="1955"/>
                  </a:lnTo>
                  <a:lnTo>
                    <a:pt x="403" y="1960"/>
                  </a:lnTo>
                  <a:lnTo>
                    <a:pt x="399" y="1963"/>
                  </a:lnTo>
                  <a:lnTo>
                    <a:pt x="394" y="1960"/>
                  </a:lnTo>
                  <a:lnTo>
                    <a:pt x="389" y="1953"/>
                  </a:lnTo>
                  <a:lnTo>
                    <a:pt x="393" y="1948"/>
                  </a:lnTo>
                  <a:lnTo>
                    <a:pt x="393" y="1943"/>
                  </a:lnTo>
                  <a:lnTo>
                    <a:pt x="383" y="1945"/>
                  </a:lnTo>
                  <a:lnTo>
                    <a:pt x="375" y="1942"/>
                  </a:lnTo>
                  <a:lnTo>
                    <a:pt x="370" y="1943"/>
                  </a:lnTo>
                  <a:lnTo>
                    <a:pt x="365" y="1947"/>
                  </a:lnTo>
                  <a:lnTo>
                    <a:pt x="349" y="1953"/>
                  </a:lnTo>
                  <a:lnTo>
                    <a:pt x="326" y="1968"/>
                  </a:lnTo>
                  <a:lnTo>
                    <a:pt x="310" y="1982"/>
                  </a:lnTo>
                  <a:lnTo>
                    <a:pt x="303" y="1992"/>
                  </a:lnTo>
                  <a:lnTo>
                    <a:pt x="301" y="1995"/>
                  </a:lnTo>
                  <a:lnTo>
                    <a:pt x="300" y="1997"/>
                  </a:lnTo>
                  <a:lnTo>
                    <a:pt x="300" y="2006"/>
                  </a:lnTo>
                  <a:lnTo>
                    <a:pt x="286" y="2013"/>
                  </a:lnTo>
                  <a:lnTo>
                    <a:pt x="286" y="2018"/>
                  </a:lnTo>
                  <a:lnTo>
                    <a:pt x="281" y="2022"/>
                  </a:lnTo>
                  <a:lnTo>
                    <a:pt x="276" y="2018"/>
                  </a:lnTo>
                  <a:lnTo>
                    <a:pt x="274" y="2018"/>
                  </a:lnTo>
                  <a:lnTo>
                    <a:pt x="270" y="2022"/>
                  </a:lnTo>
                  <a:lnTo>
                    <a:pt x="263" y="2026"/>
                  </a:lnTo>
                  <a:lnTo>
                    <a:pt x="258" y="2028"/>
                  </a:lnTo>
                  <a:lnTo>
                    <a:pt x="252" y="2031"/>
                  </a:lnTo>
                  <a:lnTo>
                    <a:pt x="252" y="2033"/>
                  </a:lnTo>
                  <a:lnTo>
                    <a:pt x="257" y="2033"/>
                  </a:lnTo>
                  <a:lnTo>
                    <a:pt x="260" y="2042"/>
                  </a:lnTo>
                  <a:lnTo>
                    <a:pt x="259" y="2054"/>
                  </a:lnTo>
                  <a:lnTo>
                    <a:pt x="263" y="2054"/>
                  </a:lnTo>
                  <a:lnTo>
                    <a:pt x="269" y="2050"/>
                  </a:lnTo>
                  <a:lnTo>
                    <a:pt x="271" y="2044"/>
                  </a:lnTo>
                  <a:lnTo>
                    <a:pt x="269" y="2031"/>
                  </a:lnTo>
                  <a:lnTo>
                    <a:pt x="274" y="2031"/>
                  </a:lnTo>
                  <a:lnTo>
                    <a:pt x="278" y="2040"/>
                  </a:lnTo>
                  <a:lnTo>
                    <a:pt x="284" y="2045"/>
                  </a:lnTo>
                  <a:lnTo>
                    <a:pt x="301" y="2038"/>
                  </a:lnTo>
                  <a:lnTo>
                    <a:pt x="297" y="2019"/>
                  </a:lnTo>
                  <a:lnTo>
                    <a:pt x="299" y="2017"/>
                  </a:lnTo>
                  <a:lnTo>
                    <a:pt x="305" y="2023"/>
                  </a:lnTo>
                  <a:lnTo>
                    <a:pt x="307" y="2028"/>
                  </a:lnTo>
                  <a:lnTo>
                    <a:pt x="306" y="2034"/>
                  </a:lnTo>
                  <a:lnTo>
                    <a:pt x="312" y="2034"/>
                  </a:lnTo>
                  <a:lnTo>
                    <a:pt x="316" y="2036"/>
                  </a:lnTo>
                  <a:lnTo>
                    <a:pt x="322" y="2033"/>
                  </a:lnTo>
                  <a:lnTo>
                    <a:pt x="324" y="2029"/>
                  </a:lnTo>
                  <a:lnTo>
                    <a:pt x="328" y="2031"/>
                  </a:lnTo>
                  <a:lnTo>
                    <a:pt x="332" y="2028"/>
                  </a:lnTo>
                  <a:lnTo>
                    <a:pt x="334" y="2020"/>
                  </a:lnTo>
                  <a:lnTo>
                    <a:pt x="342" y="2013"/>
                  </a:lnTo>
                  <a:lnTo>
                    <a:pt x="344" y="2001"/>
                  </a:lnTo>
                  <a:lnTo>
                    <a:pt x="349" y="1987"/>
                  </a:lnTo>
                  <a:lnTo>
                    <a:pt x="356" y="1982"/>
                  </a:lnTo>
                  <a:lnTo>
                    <a:pt x="364" y="1981"/>
                  </a:lnTo>
                  <a:lnTo>
                    <a:pt x="365" y="1992"/>
                  </a:lnTo>
                  <a:lnTo>
                    <a:pt x="357" y="2001"/>
                  </a:lnTo>
                  <a:lnTo>
                    <a:pt x="360" y="2006"/>
                  </a:lnTo>
                  <a:lnTo>
                    <a:pt x="373" y="2002"/>
                  </a:lnTo>
                  <a:lnTo>
                    <a:pt x="388" y="1993"/>
                  </a:lnTo>
                  <a:lnTo>
                    <a:pt x="402" y="1996"/>
                  </a:lnTo>
                  <a:lnTo>
                    <a:pt x="402" y="1990"/>
                  </a:lnTo>
                  <a:lnTo>
                    <a:pt x="404" y="1988"/>
                  </a:lnTo>
                  <a:lnTo>
                    <a:pt x="405" y="1983"/>
                  </a:lnTo>
                  <a:lnTo>
                    <a:pt x="413" y="1991"/>
                  </a:lnTo>
                  <a:lnTo>
                    <a:pt x="418" y="1982"/>
                  </a:lnTo>
                  <a:lnTo>
                    <a:pt x="419" y="1980"/>
                  </a:lnTo>
                  <a:lnTo>
                    <a:pt x="423" y="1976"/>
                  </a:lnTo>
                  <a:lnTo>
                    <a:pt x="432" y="1975"/>
                  </a:lnTo>
                  <a:lnTo>
                    <a:pt x="436" y="1969"/>
                  </a:lnTo>
                  <a:lnTo>
                    <a:pt x="441" y="1966"/>
                  </a:lnTo>
                  <a:lnTo>
                    <a:pt x="446" y="1966"/>
                  </a:lnTo>
                  <a:lnTo>
                    <a:pt x="450" y="1961"/>
                  </a:lnTo>
                  <a:lnTo>
                    <a:pt x="457" y="1961"/>
                  </a:lnTo>
                  <a:lnTo>
                    <a:pt x="459" y="1968"/>
                  </a:lnTo>
                  <a:lnTo>
                    <a:pt x="459" y="1979"/>
                  </a:lnTo>
                  <a:lnTo>
                    <a:pt x="458" y="1986"/>
                  </a:lnTo>
                  <a:lnTo>
                    <a:pt x="459" y="1987"/>
                  </a:lnTo>
                  <a:lnTo>
                    <a:pt x="468" y="1969"/>
                  </a:lnTo>
                  <a:lnTo>
                    <a:pt x="470" y="1955"/>
                  </a:lnTo>
                  <a:lnTo>
                    <a:pt x="473" y="1958"/>
                  </a:lnTo>
                  <a:lnTo>
                    <a:pt x="478" y="1958"/>
                  </a:lnTo>
                  <a:lnTo>
                    <a:pt x="495" y="1954"/>
                  </a:lnTo>
                  <a:lnTo>
                    <a:pt x="506" y="1945"/>
                  </a:lnTo>
                  <a:lnTo>
                    <a:pt x="512" y="1945"/>
                  </a:lnTo>
                  <a:lnTo>
                    <a:pt x="516" y="1941"/>
                  </a:lnTo>
                  <a:lnTo>
                    <a:pt x="515" y="1931"/>
                  </a:lnTo>
                  <a:lnTo>
                    <a:pt x="515" y="1925"/>
                  </a:lnTo>
                  <a:lnTo>
                    <a:pt x="506" y="1922"/>
                  </a:lnTo>
                  <a:lnTo>
                    <a:pt x="498" y="1915"/>
                  </a:lnTo>
                  <a:lnTo>
                    <a:pt x="493" y="1907"/>
                  </a:lnTo>
                  <a:lnTo>
                    <a:pt x="490" y="1898"/>
                  </a:lnTo>
                  <a:lnTo>
                    <a:pt x="495" y="1898"/>
                  </a:lnTo>
                  <a:lnTo>
                    <a:pt x="499" y="1909"/>
                  </a:lnTo>
                  <a:lnTo>
                    <a:pt x="504" y="1915"/>
                  </a:lnTo>
                  <a:lnTo>
                    <a:pt x="513" y="1916"/>
                  </a:lnTo>
                  <a:lnTo>
                    <a:pt x="528" y="1902"/>
                  </a:lnTo>
                  <a:lnTo>
                    <a:pt x="538" y="1899"/>
                  </a:lnTo>
                  <a:lnTo>
                    <a:pt x="556" y="1899"/>
                  </a:lnTo>
                  <a:lnTo>
                    <a:pt x="560" y="1890"/>
                  </a:lnTo>
                  <a:lnTo>
                    <a:pt x="558" y="1889"/>
                  </a:lnTo>
                  <a:lnTo>
                    <a:pt x="548" y="1891"/>
                  </a:lnTo>
                  <a:lnTo>
                    <a:pt x="552" y="1886"/>
                  </a:lnTo>
                  <a:lnTo>
                    <a:pt x="564" y="1879"/>
                  </a:lnTo>
                  <a:lnTo>
                    <a:pt x="569" y="1884"/>
                  </a:lnTo>
                  <a:lnTo>
                    <a:pt x="577" y="1884"/>
                  </a:lnTo>
                  <a:lnTo>
                    <a:pt x="576" y="1872"/>
                  </a:lnTo>
                  <a:lnTo>
                    <a:pt x="577" y="1864"/>
                  </a:lnTo>
                  <a:lnTo>
                    <a:pt x="584" y="1862"/>
                  </a:lnTo>
                  <a:lnTo>
                    <a:pt x="596" y="1867"/>
                  </a:lnTo>
                  <a:lnTo>
                    <a:pt x="609" y="1855"/>
                  </a:lnTo>
                  <a:lnTo>
                    <a:pt x="611" y="1850"/>
                  </a:lnTo>
                  <a:lnTo>
                    <a:pt x="615" y="1851"/>
                  </a:lnTo>
                  <a:lnTo>
                    <a:pt x="618" y="1848"/>
                  </a:lnTo>
                  <a:lnTo>
                    <a:pt x="619" y="1843"/>
                  </a:lnTo>
                  <a:lnTo>
                    <a:pt x="625" y="1847"/>
                  </a:lnTo>
                  <a:lnTo>
                    <a:pt x="627" y="1843"/>
                  </a:lnTo>
                  <a:lnTo>
                    <a:pt x="634" y="1839"/>
                  </a:lnTo>
                  <a:lnTo>
                    <a:pt x="639" y="1831"/>
                  </a:lnTo>
                  <a:lnTo>
                    <a:pt x="639" y="1818"/>
                  </a:lnTo>
                  <a:lnTo>
                    <a:pt x="633" y="1818"/>
                  </a:lnTo>
                  <a:lnTo>
                    <a:pt x="630" y="1815"/>
                  </a:lnTo>
                  <a:lnTo>
                    <a:pt x="635" y="1809"/>
                  </a:lnTo>
                  <a:lnTo>
                    <a:pt x="652" y="1797"/>
                  </a:lnTo>
                  <a:lnTo>
                    <a:pt x="655" y="1800"/>
                  </a:lnTo>
                  <a:lnTo>
                    <a:pt x="658" y="1788"/>
                  </a:lnTo>
                  <a:lnTo>
                    <a:pt x="672" y="1788"/>
                  </a:lnTo>
                  <a:lnTo>
                    <a:pt x="673" y="1783"/>
                  </a:lnTo>
                  <a:lnTo>
                    <a:pt x="676" y="1778"/>
                  </a:lnTo>
                  <a:lnTo>
                    <a:pt x="677" y="1770"/>
                  </a:lnTo>
                  <a:lnTo>
                    <a:pt x="684" y="1770"/>
                  </a:lnTo>
                  <a:lnTo>
                    <a:pt x="693" y="1775"/>
                  </a:lnTo>
                  <a:lnTo>
                    <a:pt x="698" y="1764"/>
                  </a:lnTo>
                  <a:lnTo>
                    <a:pt x="701" y="1762"/>
                  </a:lnTo>
                  <a:lnTo>
                    <a:pt x="708" y="1757"/>
                  </a:lnTo>
                  <a:lnTo>
                    <a:pt x="712" y="1751"/>
                  </a:lnTo>
                  <a:lnTo>
                    <a:pt x="714" y="1746"/>
                  </a:lnTo>
                  <a:lnTo>
                    <a:pt x="726" y="1742"/>
                  </a:lnTo>
                  <a:lnTo>
                    <a:pt x="740" y="1739"/>
                  </a:lnTo>
                  <a:lnTo>
                    <a:pt x="746" y="1729"/>
                  </a:lnTo>
                  <a:lnTo>
                    <a:pt x="752" y="1732"/>
                  </a:lnTo>
                  <a:lnTo>
                    <a:pt x="763" y="1726"/>
                  </a:lnTo>
                  <a:lnTo>
                    <a:pt x="764" y="1717"/>
                  </a:lnTo>
                  <a:lnTo>
                    <a:pt x="757" y="1712"/>
                  </a:lnTo>
                  <a:lnTo>
                    <a:pt x="767" y="1707"/>
                  </a:lnTo>
                  <a:lnTo>
                    <a:pt x="767" y="1703"/>
                  </a:lnTo>
                  <a:lnTo>
                    <a:pt x="765" y="1699"/>
                  </a:lnTo>
                  <a:lnTo>
                    <a:pt x="767" y="1692"/>
                  </a:lnTo>
                  <a:lnTo>
                    <a:pt x="773" y="1691"/>
                  </a:lnTo>
                  <a:lnTo>
                    <a:pt x="779" y="1681"/>
                  </a:lnTo>
                  <a:lnTo>
                    <a:pt x="796" y="1675"/>
                  </a:lnTo>
                  <a:lnTo>
                    <a:pt x="803" y="1668"/>
                  </a:lnTo>
                  <a:lnTo>
                    <a:pt x="805" y="1660"/>
                  </a:lnTo>
                  <a:lnTo>
                    <a:pt x="805" y="1653"/>
                  </a:lnTo>
                  <a:lnTo>
                    <a:pt x="801" y="1649"/>
                  </a:lnTo>
                  <a:lnTo>
                    <a:pt x="787" y="1642"/>
                  </a:lnTo>
                  <a:lnTo>
                    <a:pt x="785" y="1637"/>
                  </a:lnTo>
                  <a:lnTo>
                    <a:pt x="776" y="1633"/>
                  </a:lnTo>
                  <a:lnTo>
                    <a:pt x="762" y="1638"/>
                  </a:lnTo>
                  <a:lnTo>
                    <a:pt x="757" y="1636"/>
                  </a:lnTo>
                  <a:lnTo>
                    <a:pt x="765" y="1605"/>
                  </a:lnTo>
                  <a:lnTo>
                    <a:pt x="765" y="1600"/>
                  </a:lnTo>
                  <a:lnTo>
                    <a:pt x="779" y="1598"/>
                  </a:lnTo>
                  <a:lnTo>
                    <a:pt x="785" y="1592"/>
                  </a:lnTo>
                  <a:lnTo>
                    <a:pt x="785" y="1586"/>
                  </a:lnTo>
                  <a:lnTo>
                    <a:pt x="791" y="1582"/>
                  </a:lnTo>
                  <a:lnTo>
                    <a:pt x="791" y="1574"/>
                  </a:lnTo>
                  <a:lnTo>
                    <a:pt x="790" y="1566"/>
                  </a:lnTo>
                  <a:lnTo>
                    <a:pt x="795" y="1570"/>
                  </a:lnTo>
                  <a:lnTo>
                    <a:pt x="797" y="1561"/>
                  </a:lnTo>
                  <a:lnTo>
                    <a:pt x="805" y="1559"/>
                  </a:lnTo>
                  <a:lnTo>
                    <a:pt x="805" y="1568"/>
                  </a:lnTo>
                  <a:lnTo>
                    <a:pt x="816" y="1566"/>
                  </a:lnTo>
                  <a:lnTo>
                    <a:pt x="822" y="1561"/>
                  </a:lnTo>
                  <a:lnTo>
                    <a:pt x="822" y="1554"/>
                  </a:lnTo>
                  <a:lnTo>
                    <a:pt x="812" y="1550"/>
                  </a:lnTo>
                  <a:lnTo>
                    <a:pt x="818" y="1546"/>
                  </a:lnTo>
                  <a:lnTo>
                    <a:pt x="834" y="1545"/>
                  </a:lnTo>
                  <a:lnTo>
                    <a:pt x="843" y="1533"/>
                  </a:lnTo>
                  <a:lnTo>
                    <a:pt x="843" y="1525"/>
                  </a:lnTo>
                  <a:lnTo>
                    <a:pt x="840" y="1519"/>
                  </a:lnTo>
                  <a:lnTo>
                    <a:pt x="821" y="1502"/>
                  </a:lnTo>
                  <a:lnTo>
                    <a:pt x="827" y="1501"/>
                  </a:lnTo>
                  <a:lnTo>
                    <a:pt x="833" y="1508"/>
                  </a:lnTo>
                  <a:lnTo>
                    <a:pt x="846" y="1508"/>
                  </a:lnTo>
                  <a:lnTo>
                    <a:pt x="864" y="1490"/>
                  </a:lnTo>
                  <a:lnTo>
                    <a:pt x="870" y="1470"/>
                  </a:lnTo>
                  <a:lnTo>
                    <a:pt x="889" y="1447"/>
                  </a:lnTo>
                  <a:lnTo>
                    <a:pt x="892" y="1433"/>
                  </a:lnTo>
                  <a:lnTo>
                    <a:pt x="925" y="1415"/>
                  </a:lnTo>
                  <a:lnTo>
                    <a:pt x="950" y="1390"/>
                  </a:lnTo>
                  <a:lnTo>
                    <a:pt x="950" y="1383"/>
                  </a:lnTo>
                  <a:lnTo>
                    <a:pt x="948" y="1374"/>
                  </a:lnTo>
                  <a:lnTo>
                    <a:pt x="950" y="1362"/>
                  </a:lnTo>
                  <a:lnTo>
                    <a:pt x="953" y="1353"/>
                  </a:lnTo>
                  <a:lnTo>
                    <a:pt x="959" y="1342"/>
                  </a:lnTo>
                  <a:lnTo>
                    <a:pt x="973" y="1305"/>
                  </a:lnTo>
                  <a:lnTo>
                    <a:pt x="974" y="1296"/>
                  </a:lnTo>
                  <a:lnTo>
                    <a:pt x="974" y="1287"/>
                  </a:lnTo>
                  <a:lnTo>
                    <a:pt x="977" y="1276"/>
                  </a:lnTo>
                  <a:lnTo>
                    <a:pt x="982" y="1278"/>
                  </a:lnTo>
                  <a:lnTo>
                    <a:pt x="983" y="1287"/>
                  </a:lnTo>
                  <a:lnTo>
                    <a:pt x="978" y="1329"/>
                  </a:lnTo>
                  <a:lnTo>
                    <a:pt x="973" y="1342"/>
                  </a:lnTo>
                  <a:lnTo>
                    <a:pt x="961" y="1364"/>
                  </a:lnTo>
                  <a:lnTo>
                    <a:pt x="957" y="1378"/>
                  </a:lnTo>
                  <a:lnTo>
                    <a:pt x="957" y="1390"/>
                  </a:lnTo>
                  <a:lnTo>
                    <a:pt x="962" y="1395"/>
                  </a:lnTo>
                  <a:lnTo>
                    <a:pt x="983" y="1394"/>
                  </a:lnTo>
                  <a:lnTo>
                    <a:pt x="1002" y="1373"/>
                  </a:lnTo>
                  <a:lnTo>
                    <a:pt x="1017" y="1366"/>
                  </a:lnTo>
                  <a:lnTo>
                    <a:pt x="1027" y="1364"/>
                  </a:lnTo>
                  <a:lnTo>
                    <a:pt x="1018" y="1374"/>
                  </a:lnTo>
                  <a:lnTo>
                    <a:pt x="1011" y="1378"/>
                  </a:lnTo>
                  <a:lnTo>
                    <a:pt x="1001" y="1385"/>
                  </a:lnTo>
                  <a:lnTo>
                    <a:pt x="996" y="1395"/>
                  </a:lnTo>
                  <a:lnTo>
                    <a:pt x="988" y="1401"/>
                  </a:lnTo>
                  <a:lnTo>
                    <a:pt x="988" y="1411"/>
                  </a:lnTo>
                  <a:lnTo>
                    <a:pt x="995" y="1418"/>
                  </a:lnTo>
                  <a:lnTo>
                    <a:pt x="1021" y="1425"/>
                  </a:lnTo>
                  <a:lnTo>
                    <a:pt x="1042" y="1436"/>
                  </a:lnTo>
                  <a:lnTo>
                    <a:pt x="999" y="1428"/>
                  </a:lnTo>
                  <a:lnTo>
                    <a:pt x="983" y="1436"/>
                  </a:lnTo>
                  <a:lnTo>
                    <a:pt x="975" y="1434"/>
                  </a:lnTo>
                  <a:lnTo>
                    <a:pt x="968" y="1422"/>
                  </a:lnTo>
                  <a:lnTo>
                    <a:pt x="962" y="1423"/>
                  </a:lnTo>
                  <a:lnTo>
                    <a:pt x="954" y="1428"/>
                  </a:lnTo>
                  <a:lnTo>
                    <a:pt x="946" y="1437"/>
                  </a:lnTo>
                  <a:lnTo>
                    <a:pt x="918" y="1450"/>
                  </a:lnTo>
                  <a:lnTo>
                    <a:pt x="913" y="1459"/>
                  </a:lnTo>
                  <a:lnTo>
                    <a:pt x="916" y="1471"/>
                  </a:lnTo>
                  <a:lnTo>
                    <a:pt x="916" y="1487"/>
                  </a:lnTo>
                  <a:lnTo>
                    <a:pt x="914" y="1504"/>
                  </a:lnTo>
                  <a:lnTo>
                    <a:pt x="910" y="1513"/>
                  </a:lnTo>
                  <a:lnTo>
                    <a:pt x="902" y="1522"/>
                  </a:lnTo>
                  <a:lnTo>
                    <a:pt x="897" y="1534"/>
                  </a:lnTo>
                  <a:lnTo>
                    <a:pt x="896" y="1541"/>
                  </a:lnTo>
                  <a:lnTo>
                    <a:pt x="891" y="1551"/>
                  </a:lnTo>
                  <a:lnTo>
                    <a:pt x="888" y="1561"/>
                  </a:lnTo>
                  <a:lnTo>
                    <a:pt x="892" y="1567"/>
                  </a:lnTo>
                  <a:lnTo>
                    <a:pt x="904" y="1574"/>
                  </a:lnTo>
                  <a:lnTo>
                    <a:pt x="931" y="1557"/>
                  </a:lnTo>
                  <a:lnTo>
                    <a:pt x="936" y="1559"/>
                  </a:lnTo>
                  <a:lnTo>
                    <a:pt x="931" y="1571"/>
                  </a:lnTo>
                  <a:lnTo>
                    <a:pt x="926" y="1579"/>
                  </a:lnTo>
                  <a:lnTo>
                    <a:pt x="919" y="1586"/>
                  </a:lnTo>
                  <a:lnTo>
                    <a:pt x="913" y="1586"/>
                  </a:lnTo>
                  <a:lnTo>
                    <a:pt x="912" y="1589"/>
                  </a:lnTo>
                  <a:lnTo>
                    <a:pt x="916" y="1593"/>
                  </a:lnTo>
                  <a:lnTo>
                    <a:pt x="904" y="1589"/>
                  </a:lnTo>
                  <a:lnTo>
                    <a:pt x="902" y="1589"/>
                  </a:lnTo>
                  <a:lnTo>
                    <a:pt x="899" y="1592"/>
                  </a:lnTo>
                  <a:lnTo>
                    <a:pt x="898" y="1598"/>
                  </a:lnTo>
                  <a:lnTo>
                    <a:pt x="892" y="1592"/>
                  </a:lnTo>
                  <a:lnTo>
                    <a:pt x="888" y="1598"/>
                  </a:lnTo>
                  <a:lnTo>
                    <a:pt x="889" y="1604"/>
                  </a:lnTo>
                  <a:lnTo>
                    <a:pt x="883" y="1606"/>
                  </a:lnTo>
                  <a:lnTo>
                    <a:pt x="883" y="1615"/>
                  </a:lnTo>
                  <a:lnTo>
                    <a:pt x="892" y="1617"/>
                  </a:lnTo>
                  <a:lnTo>
                    <a:pt x="896" y="1622"/>
                  </a:lnTo>
                  <a:lnTo>
                    <a:pt x="907" y="1619"/>
                  </a:lnTo>
                  <a:lnTo>
                    <a:pt x="923" y="1617"/>
                  </a:lnTo>
                  <a:lnTo>
                    <a:pt x="923" y="1608"/>
                  </a:lnTo>
                  <a:lnTo>
                    <a:pt x="924" y="1605"/>
                  </a:lnTo>
                  <a:lnTo>
                    <a:pt x="932" y="1609"/>
                  </a:lnTo>
                  <a:lnTo>
                    <a:pt x="939" y="1614"/>
                  </a:lnTo>
                  <a:lnTo>
                    <a:pt x="948" y="1595"/>
                  </a:lnTo>
                  <a:lnTo>
                    <a:pt x="957" y="1584"/>
                  </a:lnTo>
                  <a:lnTo>
                    <a:pt x="963" y="1586"/>
                  </a:lnTo>
                  <a:lnTo>
                    <a:pt x="970" y="1581"/>
                  </a:lnTo>
                  <a:lnTo>
                    <a:pt x="970" y="1592"/>
                  </a:lnTo>
                  <a:lnTo>
                    <a:pt x="968" y="1603"/>
                  </a:lnTo>
                  <a:lnTo>
                    <a:pt x="980" y="1583"/>
                  </a:lnTo>
                  <a:lnTo>
                    <a:pt x="980" y="1572"/>
                  </a:lnTo>
                  <a:lnTo>
                    <a:pt x="993" y="1565"/>
                  </a:lnTo>
                  <a:lnTo>
                    <a:pt x="997" y="1568"/>
                  </a:lnTo>
                  <a:lnTo>
                    <a:pt x="1002" y="1560"/>
                  </a:lnTo>
                  <a:lnTo>
                    <a:pt x="1000" y="1550"/>
                  </a:lnTo>
                  <a:lnTo>
                    <a:pt x="1001" y="1546"/>
                  </a:lnTo>
                  <a:lnTo>
                    <a:pt x="1005" y="1540"/>
                  </a:lnTo>
                  <a:lnTo>
                    <a:pt x="1007" y="1554"/>
                  </a:lnTo>
                  <a:lnTo>
                    <a:pt x="1011" y="1566"/>
                  </a:lnTo>
                  <a:lnTo>
                    <a:pt x="1013" y="1551"/>
                  </a:lnTo>
                  <a:lnTo>
                    <a:pt x="1015" y="1540"/>
                  </a:lnTo>
                  <a:lnTo>
                    <a:pt x="1020" y="1534"/>
                  </a:lnTo>
                  <a:lnTo>
                    <a:pt x="1020" y="1524"/>
                  </a:lnTo>
                  <a:lnTo>
                    <a:pt x="1023" y="1536"/>
                  </a:lnTo>
                  <a:lnTo>
                    <a:pt x="1028" y="1534"/>
                  </a:lnTo>
                  <a:lnTo>
                    <a:pt x="1033" y="1534"/>
                  </a:lnTo>
                  <a:lnTo>
                    <a:pt x="1038" y="1538"/>
                  </a:lnTo>
                  <a:lnTo>
                    <a:pt x="1055" y="1540"/>
                  </a:lnTo>
                  <a:lnTo>
                    <a:pt x="1064" y="1534"/>
                  </a:lnTo>
                  <a:lnTo>
                    <a:pt x="1069" y="1533"/>
                  </a:lnTo>
                  <a:lnTo>
                    <a:pt x="1074" y="1518"/>
                  </a:lnTo>
                  <a:lnTo>
                    <a:pt x="1077" y="1519"/>
                  </a:lnTo>
                  <a:lnTo>
                    <a:pt x="1083" y="1517"/>
                  </a:lnTo>
                  <a:lnTo>
                    <a:pt x="1088" y="1509"/>
                  </a:lnTo>
                  <a:lnTo>
                    <a:pt x="1085" y="1508"/>
                  </a:lnTo>
                  <a:lnTo>
                    <a:pt x="1082" y="1504"/>
                  </a:lnTo>
                  <a:lnTo>
                    <a:pt x="1076" y="1506"/>
                  </a:lnTo>
                  <a:lnTo>
                    <a:pt x="1081" y="1496"/>
                  </a:lnTo>
                  <a:lnTo>
                    <a:pt x="1088" y="1486"/>
                  </a:lnTo>
                  <a:lnTo>
                    <a:pt x="1093" y="1486"/>
                  </a:lnTo>
                  <a:lnTo>
                    <a:pt x="1096" y="1476"/>
                  </a:lnTo>
                  <a:lnTo>
                    <a:pt x="1091" y="1469"/>
                  </a:lnTo>
                  <a:lnTo>
                    <a:pt x="1082" y="1477"/>
                  </a:lnTo>
                  <a:lnTo>
                    <a:pt x="1076" y="1477"/>
                  </a:lnTo>
                  <a:lnTo>
                    <a:pt x="1065" y="1482"/>
                  </a:lnTo>
                  <a:lnTo>
                    <a:pt x="1064" y="1474"/>
                  </a:lnTo>
                  <a:lnTo>
                    <a:pt x="1074" y="1470"/>
                  </a:lnTo>
                  <a:lnTo>
                    <a:pt x="1082" y="1463"/>
                  </a:lnTo>
                  <a:lnTo>
                    <a:pt x="1083" y="1453"/>
                  </a:lnTo>
                  <a:lnTo>
                    <a:pt x="1076" y="1458"/>
                  </a:lnTo>
                  <a:lnTo>
                    <a:pt x="1076" y="1453"/>
                  </a:lnTo>
                  <a:lnTo>
                    <a:pt x="1066" y="1454"/>
                  </a:lnTo>
                  <a:lnTo>
                    <a:pt x="1066" y="1448"/>
                  </a:lnTo>
                  <a:lnTo>
                    <a:pt x="1063" y="1447"/>
                  </a:lnTo>
                  <a:lnTo>
                    <a:pt x="1066" y="1439"/>
                  </a:lnTo>
                  <a:lnTo>
                    <a:pt x="1077" y="1436"/>
                  </a:lnTo>
                  <a:lnTo>
                    <a:pt x="1083" y="1425"/>
                  </a:lnTo>
                  <a:lnTo>
                    <a:pt x="1074" y="1423"/>
                  </a:lnTo>
                  <a:lnTo>
                    <a:pt x="1082" y="1411"/>
                  </a:lnTo>
                  <a:lnTo>
                    <a:pt x="1086" y="1409"/>
                  </a:lnTo>
                  <a:lnTo>
                    <a:pt x="1090" y="1417"/>
                  </a:lnTo>
                  <a:lnTo>
                    <a:pt x="1093" y="1416"/>
                  </a:lnTo>
                  <a:lnTo>
                    <a:pt x="1098" y="1405"/>
                  </a:lnTo>
                  <a:lnTo>
                    <a:pt x="1109" y="1394"/>
                  </a:lnTo>
                  <a:lnTo>
                    <a:pt x="1109" y="1404"/>
                  </a:lnTo>
                  <a:lnTo>
                    <a:pt x="1099" y="1421"/>
                  </a:lnTo>
                  <a:lnTo>
                    <a:pt x="1096" y="1431"/>
                  </a:lnTo>
                  <a:lnTo>
                    <a:pt x="1102" y="1437"/>
                  </a:lnTo>
                  <a:lnTo>
                    <a:pt x="1111" y="1436"/>
                  </a:lnTo>
                  <a:lnTo>
                    <a:pt x="1114" y="1431"/>
                  </a:lnTo>
                  <a:lnTo>
                    <a:pt x="1114" y="1415"/>
                  </a:lnTo>
                  <a:lnTo>
                    <a:pt x="1115" y="1405"/>
                  </a:lnTo>
                  <a:lnTo>
                    <a:pt x="1120" y="1418"/>
                  </a:lnTo>
                  <a:lnTo>
                    <a:pt x="1120" y="1426"/>
                  </a:lnTo>
                  <a:lnTo>
                    <a:pt x="1128" y="1427"/>
                  </a:lnTo>
                  <a:lnTo>
                    <a:pt x="1144" y="1425"/>
                  </a:lnTo>
                  <a:lnTo>
                    <a:pt x="1150" y="1426"/>
                  </a:lnTo>
                  <a:lnTo>
                    <a:pt x="1160" y="1423"/>
                  </a:lnTo>
                  <a:lnTo>
                    <a:pt x="1166" y="1414"/>
                  </a:lnTo>
                  <a:lnTo>
                    <a:pt x="1178" y="1409"/>
                  </a:lnTo>
                  <a:lnTo>
                    <a:pt x="1190" y="1409"/>
                  </a:lnTo>
                  <a:lnTo>
                    <a:pt x="1189" y="1412"/>
                  </a:lnTo>
                  <a:lnTo>
                    <a:pt x="1173" y="1415"/>
                  </a:lnTo>
                  <a:lnTo>
                    <a:pt x="1173" y="1422"/>
                  </a:lnTo>
                  <a:lnTo>
                    <a:pt x="1171" y="1432"/>
                  </a:lnTo>
                  <a:lnTo>
                    <a:pt x="1171" y="1439"/>
                  </a:lnTo>
                  <a:lnTo>
                    <a:pt x="1177" y="1442"/>
                  </a:lnTo>
                  <a:lnTo>
                    <a:pt x="1194" y="1436"/>
                  </a:lnTo>
                  <a:lnTo>
                    <a:pt x="1195" y="1441"/>
                  </a:lnTo>
                  <a:lnTo>
                    <a:pt x="1179" y="1450"/>
                  </a:lnTo>
                  <a:lnTo>
                    <a:pt x="1168" y="1454"/>
                  </a:lnTo>
                  <a:lnTo>
                    <a:pt x="1183" y="1457"/>
                  </a:lnTo>
                  <a:lnTo>
                    <a:pt x="1190" y="1448"/>
                  </a:lnTo>
                  <a:lnTo>
                    <a:pt x="1200" y="1443"/>
                  </a:lnTo>
                  <a:lnTo>
                    <a:pt x="1204" y="1446"/>
                  </a:lnTo>
                  <a:lnTo>
                    <a:pt x="1190" y="1463"/>
                  </a:lnTo>
                  <a:lnTo>
                    <a:pt x="1208" y="1458"/>
                  </a:lnTo>
                  <a:lnTo>
                    <a:pt x="1212" y="1461"/>
                  </a:lnTo>
                  <a:lnTo>
                    <a:pt x="1222" y="1460"/>
                  </a:lnTo>
                  <a:lnTo>
                    <a:pt x="1224" y="1463"/>
                  </a:lnTo>
                  <a:lnTo>
                    <a:pt x="1216" y="1475"/>
                  </a:lnTo>
                  <a:lnTo>
                    <a:pt x="1224" y="1477"/>
                  </a:lnTo>
                  <a:lnTo>
                    <a:pt x="1238" y="1495"/>
                  </a:lnTo>
                  <a:lnTo>
                    <a:pt x="1246" y="1498"/>
                  </a:lnTo>
                  <a:lnTo>
                    <a:pt x="1253" y="1497"/>
                  </a:lnTo>
                  <a:lnTo>
                    <a:pt x="1253" y="1493"/>
                  </a:lnTo>
                  <a:lnTo>
                    <a:pt x="1254" y="1490"/>
                  </a:lnTo>
                  <a:lnTo>
                    <a:pt x="1254" y="1485"/>
                  </a:lnTo>
                  <a:lnTo>
                    <a:pt x="1258" y="1482"/>
                  </a:lnTo>
                  <a:lnTo>
                    <a:pt x="1263" y="1481"/>
                  </a:lnTo>
                  <a:lnTo>
                    <a:pt x="1268" y="1485"/>
                  </a:lnTo>
                  <a:lnTo>
                    <a:pt x="1270" y="1491"/>
                  </a:lnTo>
                  <a:lnTo>
                    <a:pt x="1270" y="1500"/>
                  </a:lnTo>
                  <a:lnTo>
                    <a:pt x="1279" y="1506"/>
                  </a:lnTo>
                  <a:lnTo>
                    <a:pt x="1284" y="1512"/>
                  </a:lnTo>
                  <a:lnTo>
                    <a:pt x="1287" y="1514"/>
                  </a:lnTo>
                  <a:lnTo>
                    <a:pt x="1289" y="1509"/>
                  </a:lnTo>
                  <a:lnTo>
                    <a:pt x="1296" y="1514"/>
                  </a:lnTo>
                  <a:lnTo>
                    <a:pt x="1301" y="1513"/>
                  </a:lnTo>
                  <a:lnTo>
                    <a:pt x="1307" y="1517"/>
                  </a:lnTo>
                  <a:lnTo>
                    <a:pt x="1313" y="1524"/>
                  </a:lnTo>
                  <a:lnTo>
                    <a:pt x="1313" y="1528"/>
                  </a:lnTo>
                  <a:lnTo>
                    <a:pt x="1312" y="1531"/>
                  </a:lnTo>
                  <a:lnTo>
                    <a:pt x="1316" y="1534"/>
                  </a:lnTo>
                  <a:lnTo>
                    <a:pt x="1324" y="1535"/>
                  </a:lnTo>
                  <a:lnTo>
                    <a:pt x="1337" y="1530"/>
                  </a:lnTo>
                  <a:lnTo>
                    <a:pt x="1370" y="1529"/>
                  </a:lnTo>
                  <a:lnTo>
                    <a:pt x="1373" y="1523"/>
                  </a:lnTo>
                  <a:lnTo>
                    <a:pt x="1383" y="1528"/>
                  </a:lnTo>
                  <a:lnTo>
                    <a:pt x="1387" y="1523"/>
                  </a:lnTo>
                  <a:lnTo>
                    <a:pt x="1399" y="1525"/>
                  </a:lnTo>
                  <a:lnTo>
                    <a:pt x="1405" y="1531"/>
                  </a:lnTo>
                  <a:lnTo>
                    <a:pt x="1437" y="1538"/>
                  </a:lnTo>
                  <a:lnTo>
                    <a:pt x="1445" y="1539"/>
                  </a:lnTo>
                  <a:lnTo>
                    <a:pt x="1459" y="1531"/>
                  </a:lnTo>
                  <a:lnTo>
                    <a:pt x="1466" y="1536"/>
                  </a:lnTo>
                  <a:lnTo>
                    <a:pt x="1467" y="1539"/>
                  </a:lnTo>
                  <a:lnTo>
                    <a:pt x="1459" y="1541"/>
                  </a:lnTo>
                  <a:lnTo>
                    <a:pt x="1458" y="1545"/>
                  </a:lnTo>
                  <a:lnTo>
                    <a:pt x="1463" y="1549"/>
                  </a:lnTo>
                  <a:lnTo>
                    <a:pt x="1483" y="1557"/>
                  </a:lnTo>
                  <a:lnTo>
                    <a:pt x="1504" y="1562"/>
                  </a:lnTo>
                  <a:lnTo>
                    <a:pt x="1522" y="1565"/>
                  </a:lnTo>
                  <a:lnTo>
                    <a:pt x="1540" y="1556"/>
                  </a:lnTo>
                  <a:lnTo>
                    <a:pt x="1555" y="1538"/>
                  </a:lnTo>
                  <a:lnTo>
                    <a:pt x="1559" y="1529"/>
                  </a:lnTo>
                  <a:lnTo>
                    <a:pt x="1563" y="1525"/>
                  </a:lnTo>
                  <a:lnTo>
                    <a:pt x="1574" y="1540"/>
                  </a:lnTo>
                  <a:lnTo>
                    <a:pt x="1580" y="1546"/>
                  </a:lnTo>
                  <a:lnTo>
                    <a:pt x="1590" y="1550"/>
                  </a:lnTo>
                  <a:lnTo>
                    <a:pt x="1586" y="1551"/>
                  </a:lnTo>
                  <a:lnTo>
                    <a:pt x="1579" y="1557"/>
                  </a:lnTo>
                  <a:lnTo>
                    <a:pt x="1579" y="1565"/>
                  </a:lnTo>
                  <a:lnTo>
                    <a:pt x="1580" y="1571"/>
                  </a:lnTo>
                  <a:lnTo>
                    <a:pt x="1581" y="1578"/>
                  </a:lnTo>
                  <a:lnTo>
                    <a:pt x="1579" y="1582"/>
                  </a:lnTo>
                  <a:lnTo>
                    <a:pt x="1574" y="1577"/>
                  </a:lnTo>
                  <a:lnTo>
                    <a:pt x="1572" y="1557"/>
                  </a:lnTo>
                  <a:lnTo>
                    <a:pt x="1574" y="1552"/>
                  </a:lnTo>
                  <a:lnTo>
                    <a:pt x="1574" y="1545"/>
                  </a:lnTo>
                  <a:lnTo>
                    <a:pt x="1570" y="1539"/>
                  </a:lnTo>
                  <a:lnTo>
                    <a:pt x="1567" y="1536"/>
                  </a:lnTo>
                  <a:lnTo>
                    <a:pt x="1563" y="1541"/>
                  </a:lnTo>
                  <a:lnTo>
                    <a:pt x="1561" y="1546"/>
                  </a:lnTo>
                  <a:lnTo>
                    <a:pt x="1561" y="1560"/>
                  </a:lnTo>
                  <a:lnTo>
                    <a:pt x="1564" y="1563"/>
                  </a:lnTo>
                  <a:lnTo>
                    <a:pt x="1564" y="1570"/>
                  </a:lnTo>
                  <a:lnTo>
                    <a:pt x="1563" y="1574"/>
                  </a:lnTo>
                  <a:lnTo>
                    <a:pt x="1560" y="1578"/>
                  </a:lnTo>
                  <a:lnTo>
                    <a:pt x="1555" y="1579"/>
                  </a:lnTo>
                  <a:lnTo>
                    <a:pt x="1548" y="1587"/>
                  </a:lnTo>
                  <a:lnTo>
                    <a:pt x="1552" y="1592"/>
                  </a:lnTo>
                  <a:lnTo>
                    <a:pt x="1567" y="1595"/>
                  </a:lnTo>
                  <a:lnTo>
                    <a:pt x="1567" y="1599"/>
                  </a:lnTo>
                  <a:lnTo>
                    <a:pt x="1572" y="1601"/>
                  </a:lnTo>
                  <a:lnTo>
                    <a:pt x="1579" y="1601"/>
                  </a:lnTo>
                  <a:lnTo>
                    <a:pt x="1581" y="1603"/>
                  </a:lnTo>
                  <a:lnTo>
                    <a:pt x="1580" y="1606"/>
                  </a:lnTo>
                  <a:lnTo>
                    <a:pt x="1598" y="1614"/>
                  </a:lnTo>
                  <a:lnTo>
                    <a:pt x="1612" y="1627"/>
                  </a:lnTo>
                  <a:lnTo>
                    <a:pt x="1612" y="1624"/>
                  </a:lnTo>
                  <a:lnTo>
                    <a:pt x="1615" y="1620"/>
                  </a:lnTo>
                  <a:lnTo>
                    <a:pt x="1629" y="1620"/>
                  </a:lnTo>
                  <a:lnTo>
                    <a:pt x="1630" y="1619"/>
                  </a:lnTo>
                  <a:lnTo>
                    <a:pt x="1631" y="1608"/>
                  </a:lnTo>
                  <a:lnTo>
                    <a:pt x="1628" y="1599"/>
                  </a:lnTo>
                  <a:lnTo>
                    <a:pt x="1630" y="1598"/>
                  </a:lnTo>
                  <a:lnTo>
                    <a:pt x="1635" y="1600"/>
                  </a:lnTo>
                  <a:lnTo>
                    <a:pt x="1638" y="1595"/>
                  </a:lnTo>
                  <a:lnTo>
                    <a:pt x="1635" y="1592"/>
                  </a:lnTo>
                  <a:lnTo>
                    <a:pt x="1608" y="1557"/>
                  </a:lnTo>
                  <a:lnTo>
                    <a:pt x="1603" y="1546"/>
                  </a:lnTo>
                  <a:lnTo>
                    <a:pt x="1590" y="1535"/>
                  </a:lnTo>
                  <a:lnTo>
                    <a:pt x="1583" y="1529"/>
                  </a:lnTo>
                  <a:lnTo>
                    <a:pt x="1587" y="1529"/>
                  </a:lnTo>
                  <a:lnTo>
                    <a:pt x="1587" y="1523"/>
                  </a:lnTo>
                  <a:lnTo>
                    <a:pt x="1587" y="1501"/>
                  </a:lnTo>
                  <a:lnTo>
                    <a:pt x="1554" y="1502"/>
                  </a:lnTo>
                  <a:lnTo>
                    <a:pt x="1542" y="1517"/>
                  </a:lnTo>
                  <a:lnTo>
                    <a:pt x="1536" y="1514"/>
                  </a:lnTo>
                  <a:lnTo>
                    <a:pt x="1521" y="1503"/>
                  </a:lnTo>
                  <a:lnTo>
                    <a:pt x="1506" y="1514"/>
                  </a:lnTo>
                  <a:lnTo>
                    <a:pt x="1486" y="1502"/>
                  </a:lnTo>
                  <a:lnTo>
                    <a:pt x="1486" y="1466"/>
                  </a:lnTo>
                  <a:close/>
                </a:path>
              </a:pathLst>
            </a:custGeom>
            <a:grpFill/>
            <a:ln w="6350" cap="flat" cmpd="sng">
              <a:noFill/>
              <a:prstDash val="solid"/>
              <a:round/>
              <a:headEnd type="none" w="med" len="med"/>
              <a:tailEnd type="none" w="med" len="med"/>
            </a:ln>
            <a:effectLst/>
          </p:spPr>
          <p:txBody>
            <a:bodyPr/>
            <a:lstStyle/>
            <a:p>
              <a:pPr fontAlgn="auto">
                <a:spcBef>
                  <a:spcPts val="0"/>
                </a:spcBef>
                <a:spcAft>
                  <a:spcPts val="0"/>
                </a:spcAft>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 name="Freeform 282"/>
            <p:cNvSpPr>
              <a:spLocks noChangeAspect="1"/>
            </p:cNvSpPr>
            <p:nvPr/>
          </p:nvSpPr>
          <p:spPr bwMode="gray">
            <a:xfrm>
              <a:off x="1399878" y="2543394"/>
              <a:ext cx="831847" cy="457451"/>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grpFill/>
            <a:ln w="6350" cap="flat" cmpd="sng">
              <a:noFill/>
              <a:prstDash val="solid"/>
              <a:round/>
              <a:headEnd type="none" w="med" len="med"/>
              <a:tailEnd type="none" w="med" len="med"/>
            </a:ln>
            <a:effectLst/>
          </p:spPr>
          <p:txBody>
            <a:bodyPr/>
            <a:lstStyle/>
            <a:p>
              <a:pPr fontAlgn="auto">
                <a:spcBef>
                  <a:spcPts val="0"/>
                </a:spcBef>
                <a:spcAft>
                  <a:spcPts val="0"/>
                </a:spcAft>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 name="Freeform 288"/>
            <p:cNvSpPr>
              <a:spLocks noChangeAspect="1"/>
            </p:cNvSpPr>
            <p:nvPr/>
          </p:nvSpPr>
          <p:spPr bwMode="gray">
            <a:xfrm>
              <a:off x="1380167" y="1691915"/>
              <a:ext cx="153754" cy="175424"/>
            </a:xfrm>
            <a:custGeom>
              <a:avLst/>
              <a:gdLst/>
              <a:ahLst/>
              <a:cxnLst>
                <a:cxn ang="0">
                  <a:pos x="109" y="137"/>
                </a:cxn>
                <a:cxn ang="0">
                  <a:pos x="97" y="189"/>
                </a:cxn>
                <a:cxn ang="0">
                  <a:pos x="84" y="213"/>
                </a:cxn>
                <a:cxn ang="0">
                  <a:pos x="72" y="242"/>
                </a:cxn>
                <a:cxn ang="0">
                  <a:pos x="66" y="272"/>
                </a:cxn>
                <a:cxn ang="0">
                  <a:pos x="55" y="288"/>
                </a:cxn>
                <a:cxn ang="0">
                  <a:pos x="66" y="305"/>
                </a:cxn>
                <a:cxn ang="0">
                  <a:pos x="72" y="321"/>
                </a:cxn>
                <a:cxn ang="0">
                  <a:pos x="41" y="333"/>
                </a:cxn>
                <a:cxn ang="0">
                  <a:pos x="46" y="358"/>
                </a:cxn>
                <a:cxn ang="0">
                  <a:pos x="44" y="380"/>
                </a:cxn>
                <a:cxn ang="0">
                  <a:pos x="44" y="391"/>
                </a:cxn>
                <a:cxn ang="0">
                  <a:pos x="40" y="409"/>
                </a:cxn>
                <a:cxn ang="0">
                  <a:pos x="27" y="430"/>
                </a:cxn>
                <a:cxn ang="0">
                  <a:pos x="30" y="449"/>
                </a:cxn>
                <a:cxn ang="0">
                  <a:pos x="18" y="465"/>
                </a:cxn>
                <a:cxn ang="0">
                  <a:pos x="11" y="479"/>
                </a:cxn>
                <a:cxn ang="0">
                  <a:pos x="0" y="500"/>
                </a:cxn>
                <a:cxn ang="0">
                  <a:pos x="49" y="504"/>
                </a:cxn>
                <a:cxn ang="0">
                  <a:pos x="41" y="511"/>
                </a:cxn>
                <a:cxn ang="0">
                  <a:pos x="66" y="519"/>
                </a:cxn>
                <a:cxn ang="0">
                  <a:pos x="99" y="541"/>
                </a:cxn>
                <a:cxn ang="0">
                  <a:pos x="124" y="585"/>
                </a:cxn>
                <a:cxn ang="0">
                  <a:pos x="163" y="650"/>
                </a:cxn>
                <a:cxn ang="0">
                  <a:pos x="215" y="603"/>
                </a:cxn>
                <a:cxn ang="0">
                  <a:pos x="238" y="587"/>
                </a:cxn>
                <a:cxn ang="0">
                  <a:pos x="249" y="601"/>
                </a:cxn>
                <a:cxn ang="0">
                  <a:pos x="264" y="581"/>
                </a:cxn>
                <a:cxn ang="0">
                  <a:pos x="279" y="587"/>
                </a:cxn>
                <a:cxn ang="0">
                  <a:pos x="298" y="549"/>
                </a:cxn>
                <a:cxn ang="0">
                  <a:pos x="299" y="511"/>
                </a:cxn>
                <a:cxn ang="0">
                  <a:pos x="313" y="461"/>
                </a:cxn>
                <a:cxn ang="0">
                  <a:pos x="328" y="455"/>
                </a:cxn>
                <a:cxn ang="0">
                  <a:pos x="362" y="433"/>
                </a:cxn>
                <a:cxn ang="0">
                  <a:pos x="371" y="381"/>
                </a:cxn>
                <a:cxn ang="0">
                  <a:pos x="406" y="357"/>
                </a:cxn>
                <a:cxn ang="0">
                  <a:pos x="462" y="309"/>
                </a:cxn>
                <a:cxn ang="0">
                  <a:pos x="514" y="267"/>
                </a:cxn>
                <a:cxn ang="0">
                  <a:pos x="581" y="203"/>
                </a:cxn>
                <a:cxn ang="0">
                  <a:pos x="552" y="176"/>
                </a:cxn>
                <a:cxn ang="0">
                  <a:pos x="506" y="119"/>
                </a:cxn>
                <a:cxn ang="0">
                  <a:pos x="462" y="69"/>
                </a:cxn>
                <a:cxn ang="0">
                  <a:pos x="385" y="78"/>
                </a:cxn>
                <a:cxn ang="0">
                  <a:pos x="384" y="105"/>
                </a:cxn>
                <a:cxn ang="0">
                  <a:pos x="368" y="108"/>
                </a:cxn>
                <a:cxn ang="0">
                  <a:pos x="373" y="78"/>
                </a:cxn>
                <a:cxn ang="0">
                  <a:pos x="352" y="86"/>
                </a:cxn>
                <a:cxn ang="0">
                  <a:pos x="338" y="102"/>
                </a:cxn>
                <a:cxn ang="0">
                  <a:pos x="304" y="52"/>
                </a:cxn>
                <a:cxn ang="0">
                  <a:pos x="276" y="13"/>
                </a:cxn>
                <a:cxn ang="0">
                  <a:pos x="224" y="14"/>
                </a:cxn>
                <a:cxn ang="0">
                  <a:pos x="157" y="19"/>
                </a:cxn>
                <a:cxn ang="0">
                  <a:pos x="158" y="46"/>
                </a:cxn>
                <a:cxn ang="0">
                  <a:pos x="150" y="21"/>
                </a:cxn>
                <a:cxn ang="0">
                  <a:pos x="139" y="27"/>
                </a:cxn>
                <a:cxn ang="0">
                  <a:pos x="120" y="27"/>
                </a:cxn>
                <a:cxn ang="0">
                  <a:pos x="99" y="31"/>
                </a:cxn>
                <a:cxn ang="0">
                  <a:pos x="75" y="42"/>
                </a:cxn>
                <a:cxn ang="0">
                  <a:pos x="84" y="78"/>
                </a:cxn>
              </a:cxnLst>
              <a:rect l="0" t="0" r="r" b="b"/>
              <a:pathLst>
                <a:path w="582" h="653">
                  <a:moveTo>
                    <a:pt x="93" y="117"/>
                  </a:moveTo>
                  <a:lnTo>
                    <a:pt x="100" y="129"/>
                  </a:lnTo>
                  <a:lnTo>
                    <a:pt x="109" y="137"/>
                  </a:lnTo>
                  <a:lnTo>
                    <a:pt x="113" y="148"/>
                  </a:lnTo>
                  <a:lnTo>
                    <a:pt x="105" y="161"/>
                  </a:lnTo>
                  <a:lnTo>
                    <a:pt x="97" y="189"/>
                  </a:lnTo>
                  <a:lnTo>
                    <a:pt x="93" y="198"/>
                  </a:lnTo>
                  <a:lnTo>
                    <a:pt x="84" y="208"/>
                  </a:lnTo>
                  <a:lnTo>
                    <a:pt x="84" y="213"/>
                  </a:lnTo>
                  <a:lnTo>
                    <a:pt x="81" y="225"/>
                  </a:lnTo>
                  <a:lnTo>
                    <a:pt x="76" y="229"/>
                  </a:lnTo>
                  <a:lnTo>
                    <a:pt x="72" y="242"/>
                  </a:lnTo>
                  <a:lnTo>
                    <a:pt x="72" y="251"/>
                  </a:lnTo>
                  <a:lnTo>
                    <a:pt x="65" y="263"/>
                  </a:lnTo>
                  <a:lnTo>
                    <a:pt x="66" y="272"/>
                  </a:lnTo>
                  <a:lnTo>
                    <a:pt x="64" y="275"/>
                  </a:lnTo>
                  <a:lnTo>
                    <a:pt x="60" y="284"/>
                  </a:lnTo>
                  <a:lnTo>
                    <a:pt x="55" y="288"/>
                  </a:lnTo>
                  <a:lnTo>
                    <a:pt x="57" y="299"/>
                  </a:lnTo>
                  <a:lnTo>
                    <a:pt x="64" y="298"/>
                  </a:lnTo>
                  <a:lnTo>
                    <a:pt x="66" y="305"/>
                  </a:lnTo>
                  <a:lnTo>
                    <a:pt x="72" y="309"/>
                  </a:lnTo>
                  <a:lnTo>
                    <a:pt x="73" y="315"/>
                  </a:lnTo>
                  <a:lnTo>
                    <a:pt x="72" y="321"/>
                  </a:lnTo>
                  <a:lnTo>
                    <a:pt x="51" y="331"/>
                  </a:lnTo>
                  <a:lnTo>
                    <a:pt x="43" y="327"/>
                  </a:lnTo>
                  <a:lnTo>
                    <a:pt x="41" y="333"/>
                  </a:lnTo>
                  <a:lnTo>
                    <a:pt x="44" y="342"/>
                  </a:lnTo>
                  <a:lnTo>
                    <a:pt x="46" y="345"/>
                  </a:lnTo>
                  <a:lnTo>
                    <a:pt x="46" y="358"/>
                  </a:lnTo>
                  <a:lnTo>
                    <a:pt x="48" y="359"/>
                  </a:lnTo>
                  <a:lnTo>
                    <a:pt x="48" y="366"/>
                  </a:lnTo>
                  <a:lnTo>
                    <a:pt x="44" y="380"/>
                  </a:lnTo>
                  <a:lnTo>
                    <a:pt x="49" y="377"/>
                  </a:lnTo>
                  <a:lnTo>
                    <a:pt x="50" y="387"/>
                  </a:lnTo>
                  <a:lnTo>
                    <a:pt x="44" y="391"/>
                  </a:lnTo>
                  <a:lnTo>
                    <a:pt x="38" y="400"/>
                  </a:lnTo>
                  <a:lnTo>
                    <a:pt x="45" y="404"/>
                  </a:lnTo>
                  <a:lnTo>
                    <a:pt x="40" y="409"/>
                  </a:lnTo>
                  <a:lnTo>
                    <a:pt x="33" y="406"/>
                  </a:lnTo>
                  <a:lnTo>
                    <a:pt x="27" y="418"/>
                  </a:lnTo>
                  <a:lnTo>
                    <a:pt x="27" y="430"/>
                  </a:lnTo>
                  <a:lnTo>
                    <a:pt x="21" y="435"/>
                  </a:lnTo>
                  <a:lnTo>
                    <a:pt x="22" y="441"/>
                  </a:lnTo>
                  <a:lnTo>
                    <a:pt x="30" y="449"/>
                  </a:lnTo>
                  <a:lnTo>
                    <a:pt x="12" y="455"/>
                  </a:lnTo>
                  <a:lnTo>
                    <a:pt x="17" y="457"/>
                  </a:lnTo>
                  <a:lnTo>
                    <a:pt x="18" y="465"/>
                  </a:lnTo>
                  <a:lnTo>
                    <a:pt x="13" y="463"/>
                  </a:lnTo>
                  <a:lnTo>
                    <a:pt x="10" y="471"/>
                  </a:lnTo>
                  <a:lnTo>
                    <a:pt x="11" y="479"/>
                  </a:lnTo>
                  <a:lnTo>
                    <a:pt x="16" y="482"/>
                  </a:lnTo>
                  <a:lnTo>
                    <a:pt x="8" y="499"/>
                  </a:lnTo>
                  <a:lnTo>
                    <a:pt x="0" y="500"/>
                  </a:lnTo>
                  <a:lnTo>
                    <a:pt x="3" y="509"/>
                  </a:lnTo>
                  <a:lnTo>
                    <a:pt x="30" y="499"/>
                  </a:lnTo>
                  <a:lnTo>
                    <a:pt x="49" y="504"/>
                  </a:lnTo>
                  <a:lnTo>
                    <a:pt x="51" y="509"/>
                  </a:lnTo>
                  <a:lnTo>
                    <a:pt x="41" y="505"/>
                  </a:lnTo>
                  <a:lnTo>
                    <a:pt x="41" y="511"/>
                  </a:lnTo>
                  <a:lnTo>
                    <a:pt x="60" y="522"/>
                  </a:lnTo>
                  <a:lnTo>
                    <a:pt x="66" y="530"/>
                  </a:lnTo>
                  <a:lnTo>
                    <a:pt x="66" y="519"/>
                  </a:lnTo>
                  <a:lnTo>
                    <a:pt x="75" y="520"/>
                  </a:lnTo>
                  <a:lnTo>
                    <a:pt x="75" y="531"/>
                  </a:lnTo>
                  <a:lnTo>
                    <a:pt x="99" y="541"/>
                  </a:lnTo>
                  <a:lnTo>
                    <a:pt x="113" y="560"/>
                  </a:lnTo>
                  <a:lnTo>
                    <a:pt x="116" y="575"/>
                  </a:lnTo>
                  <a:lnTo>
                    <a:pt x="124" y="585"/>
                  </a:lnTo>
                  <a:lnTo>
                    <a:pt x="139" y="632"/>
                  </a:lnTo>
                  <a:lnTo>
                    <a:pt x="151" y="653"/>
                  </a:lnTo>
                  <a:lnTo>
                    <a:pt x="163" y="650"/>
                  </a:lnTo>
                  <a:lnTo>
                    <a:pt x="180" y="628"/>
                  </a:lnTo>
                  <a:lnTo>
                    <a:pt x="194" y="624"/>
                  </a:lnTo>
                  <a:lnTo>
                    <a:pt x="215" y="603"/>
                  </a:lnTo>
                  <a:lnTo>
                    <a:pt x="223" y="592"/>
                  </a:lnTo>
                  <a:lnTo>
                    <a:pt x="229" y="580"/>
                  </a:lnTo>
                  <a:lnTo>
                    <a:pt x="238" y="587"/>
                  </a:lnTo>
                  <a:lnTo>
                    <a:pt x="239" y="592"/>
                  </a:lnTo>
                  <a:lnTo>
                    <a:pt x="238" y="600"/>
                  </a:lnTo>
                  <a:lnTo>
                    <a:pt x="249" y="601"/>
                  </a:lnTo>
                  <a:lnTo>
                    <a:pt x="259" y="600"/>
                  </a:lnTo>
                  <a:lnTo>
                    <a:pt x="263" y="591"/>
                  </a:lnTo>
                  <a:lnTo>
                    <a:pt x="264" y="581"/>
                  </a:lnTo>
                  <a:lnTo>
                    <a:pt x="269" y="590"/>
                  </a:lnTo>
                  <a:lnTo>
                    <a:pt x="272" y="591"/>
                  </a:lnTo>
                  <a:lnTo>
                    <a:pt x="279" y="587"/>
                  </a:lnTo>
                  <a:lnTo>
                    <a:pt x="291" y="575"/>
                  </a:lnTo>
                  <a:lnTo>
                    <a:pt x="298" y="562"/>
                  </a:lnTo>
                  <a:lnTo>
                    <a:pt x="298" y="549"/>
                  </a:lnTo>
                  <a:lnTo>
                    <a:pt x="301" y="542"/>
                  </a:lnTo>
                  <a:lnTo>
                    <a:pt x="298" y="537"/>
                  </a:lnTo>
                  <a:lnTo>
                    <a:pt x="299" y="511"/>
                  </a:lnTo>
                  <a:lnTo>
                    <a:pt x="297" y="501"/>
                  </a:lnTo>
                  <a:lnTo>
                    <a:pt x="310" y="474"/>
                  </a:lnTo>
                  <a:lnTo>
                    <a:pt x="313" y="461"/>
                  </a:lnTo>
                  <a:lnTo>
                    <a:pt x="314" y="449"/>
                  </a:lnTo>
                  <a:lnTo>
                    <a:pt x="317" y="446"/>
                  </a:lnTo>
                  <a:lnTo>
                    <a:pt x="328" y="455"/>
                  </a:lnTo>
                  <a:lnTo>
                    <a:pt x="336" y="446"/>
                  </a:lnTo>
                  <a:lnTo>
                    <a:pt x="346" y="444"/>
                  </a:lnTo>
                  <a:lnTo>
                    <a:pt x="362" y="433"/>
                  </a:lnTo>
                  <a:lnTo>
                    <a:pt x="366" y="412"/>
                  </a:lnTo>
                  <a:lnTo>
                    <a:pt x="371" y="395"/>
                  </a:lnTo>
                  <a:lnTo>
                    <a:pt x="371" y="381"/>
                  </a:lnTo>
                  <a:lnTo>
                    <a:pt x="379" y="370"/>
                  </a:lnTo>
                  <a:lnTo>
                    <a:pt x="392" y="361"/>
                  </a:lnTo>
                  <a:lnTo>
                    <a:pt x="406" y="357"/>
                  </a:lnTo>
                  <a:lnTo>
                    <a:pt x="416" y="343"/>
                  </a:lnTo>
                  <a:lnTo>
                    <a:pt x="438" y="330"/>
                  </a:lnTo>
                  <a:lnTo>
                    <a:pt x="462" y="309"/>
                  </a:lnTo>
                  <a:lnTo>
                    <a:pt x="474" y="304"/>
                  </a:lnTo>
                  <a:lnTo>
                    <a:pt x="481" y="294"/>
                  </a:lnTo>
                  <a:lnTo>
                    <a:pt x="514" y="267"/>
                  </a:lnTo>
                  <a:lnTo>
                    <a:pt x="550" y="251"/>
                  </a:lnTo>
                  <a:lnTo>
                    <a:pt x="582" y="224"/>
                  </a:lnTo>
                  <a:lnTo>
                    <a:pt x="581" y="203"/>
                  </a:lnTo>
                  <a:lnTo>
                    <a:pt x="573" y="198"/>
                  </a:lnTo>
                  <a:lnTo>
                    <a:pt x="561" y="180"/>
                  </a:lnTo>
                  <a:lnTo>
                    <a:pt x="552" y="176"/>
                  </a:lnTo>
                  <a:lnTo>
                    <a:pt x="535" y="150"/>
                  </a:lnTo>
                  <a:lnTo>
                    <a:pt x="512" y="129"/>
                  </a:lnTo>
                  <a:lnTo>
                    <a:pt x="506" y="119"/>
                  </a:lnTo>
                  <a:lnTo>
                    <a:pt x="487" y="95"/>
                  </a:lnTo>
                  <a:lnTo>
                    <a:pt x="478" y="89"/>
                  </a:lnTo>
                  <a:lnTo>
                    <a:pt x="462" y="69"/>
                  </a:lnTo>
                  <a:lnTo>
                    <a:pt x="420" y="59"/>
                  </a:lnTo>
                  <a:lnTo>
                    <a:pt x="390" y="73"/>
                  </a:lnTo>
                  <a:lnTo>
                    <a:pt x="385" y="78"/>
                  </a:lnTo>
                  <a:lnTo>
                    <a:pt x="382" y="86"/>
                  </a:lnTo>
                  <a:lnTo>
                    <a:pt x="389" y="96"/>
                  </a:lnTo>
                  <a:lnTo>
                    <a:pt x="384" y="105"/>
                  </a:lnTo>
                  <a:lnTo>
                    <a:pt x="382" y="115"/>
                  </a:lnTo>
                  <a:lnTo>
                    <a:pt x="371" y="121"/>
                  </a:lnTo>
                  <a:lnTo>
                    <a:pt x="368" y="108"/>
                  </a:lnTo>
                  <a:lnTo>
                    <a:pt x="374" y="101"/>
                  </a:lnTo>
                  <a:lnTo>
                    <a:pt x="374" y="85"/>
                  </a:lnTo>
                  <a:lnTo>
                    <a:pt x="373" y="78"/>
                  </a:lnTo>
                  <a:lnTo>
                    <a:pt x="358" y="75"/>
                  </a:lnTo>
                  <a:lnTo>
                    <a:pt x="352" y="81"/>
                  </a:lnTo>
                  <a:lnTo>
                    <a:pt x="352" y="86"/>
                  </a:lnTo>
                  <a:lnTo>
                    <a:pt x="345" y="92"/>
                  </a:lnTo>
                  <a:lnTo>
                    <a:pt x="340" y="111"/>
                  </a:lnTo>
                  <a:lnTo>
                    <a:pt x="338" y="102"/>
                  </a:lnTo>
                  <a:lnTo>
                    <a:pt x="336" y="90"/>
                  </a:lnTo>
                  <a:lnTo>
                    <a:pt x="345" y="76"/>
                  </a:lnTo>
                  <a:lnTo>
                    <a:pt x="304" y="52"/>
                  </a:lnTo>
                  <a:lnTo>
                    <a:pt x="291" y="33"/>
                  </a:lnTo>
                  <a:lnTo>
                    <a:pt x="279" y="24"/>
                  </a:lnTo>
                  <a:lnTo>
                    <a:pt x="276" y="13"/>
                  </a:lnTo>
                  <a:lnTo>
                    <a:pt x="244" y="0"/>
                  </a:lnTo>
                  <a:lnTo>
                    <a:pt x="231" y="3"/>
                  </a:lnTo>
                  <a:lnTo>
                    <a:pt x="224" y="14"/>
                  </a:lnTo>
                  <a:lnTo>
                    <a:pt x="213" y="9"/>
                  </a:lnTo>
                  <a:lnTo>
                    <a:pt x="197" y="16"/>
                  </a:lnTo>
                  <a:lnTo>
                    <a:pt x="157" y="19"/>
                  </a:lnTo>
                  <a:lnTo>
                    <a:pt x="156" y="24"/>
                  </a:lnTo>
                  <a:lnTo>
                    <a:pt x="158" y="36"/>
                  </a:lnTo>
                  <a:lnTo>
                    <a:pt x="158" y="46"/>
                  </a:lnTo>
                  <a:lnTo>
                    <a:pt x="154" y="36"/>
                  </a:lnTo>
                  <a:lnTo>
                    <a:pt x="151" y="31"/>
                  </a:lnTo>
                  <a:lnTo>
                    <a:pt x="150" y="21"/>
                  </a:lnTo>
                  <a:lnTo>
                    <a:pt x="146" y="19"/>
                  </a:lnTo>
                  <a:lnTo>
                    <a:pt x="141" y="29"/>
                  </a:lnTo>
                  <a:lnTo>
                    <a:pt x="139" y="27"/>
                  </a:lnTo>
                  <a:lnTo>
                    <a:pt x="136" y="20"/>
                  </a:lnTo>
                  <a:lnTo>
                    <a:pt x="120" y="24"/>
                  </a:lnTo>
                  <a:lnTo>
                    <a:pt x="120" y="27"/>
                  </a:lnTo>
                  <a:lnTo>
                    <a:pt x="105" y="24"/>
                  </a:lnTo>
                  <a:lnTo>
                    <a:pt x="99" y="25"/>
                  </a:lnTo>
                  <a:lnTo>
                    <a:pt x="99" y="31"/>
                  </a:lnTo>
                  <a:lnTo>
                    <a:pt x="83" y="33"/>
                  </a:lnTo>
                  <a:lnTo>
                    <a:pt x="70" y="40"/>
                  </a:lnTo>
                  <a:lnTo>
                    <a:pt x="75" y="42"/>
                  </a:lnTo>
                  <a:lnTo>
                    <a:pt x="80" y="63"/>
                  </a:lnTo>
                  <a:lnTo>
                    <a:pt x="93" y="73"/>
                  </a:lnTo>
                  <a:lnTo>
                    <a:pt x="84" y="78"/>
                  </a:lnTo>
                  <a:lnTo>
                    <a:pt x="83" y="89"/>
                  </a:lnTo>
                  <a:lnTo>
                    <a:pt x="93" y="117"/>
                  </a:lnTo>
                  <a:close/>
                </a:path>
              </a:pathLst>
            </a:custGeom>
            <a:grpFill/>
            <a:ln w="6350" cap="flat" cmpd="sng">
              <a:noFill/>
              <a:prstDash val="solid"/>
              <a:round/>
              <a:headEnd type="none" w="med" len="med"/>
              <a:tailEnd type="none" w="med" len="med"/>
            </a:ln>
            <a:effectLst/>
          </p:spPr>
          <p:txBody>
            <a:bodyPr/>
            <a:lstStyle/>
            <a:p>
              <a:pPr fontAlgn="auto">
                <a:spcBef>
                  <a:spcPts val="0"/>
                </a:spcBef>
                <a:spcAft>
                  <a:spcPts val="0"/>
                </a:spcAft>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 name="Freeform 289"/>
            <p:cNvSpPr>
              <a:spLocks noChangeAspect="1"/>
            </p:cNvSpPr>
            <p:nvPr/>
          </p:nvSpPr>
          <p:spPr bwMode="gray">
            <a:xfrm>
              <a:off x="1480041" y="1758036"/>
              <a:ext cx="262827" cy="221304"/>
            </a:xfrm>
            <a:custGeom>
              <a:avLst/>
              <a:gdLst/>
              <a:ahLst/>
              <a:cxnLst>
                <a:cxn ang="0">
                  <a:pos x="126" y="657"/>
                </a:cxn>
                <a:cxn ang="0">
                  <a:pos x="169" y="549"/>
                </a:cxn>
                <a:cxn ang="0">
                  <a:pos x="358" y="544"/>
                </a:cxn>
                <a:cxn ang="0">
                  <a:pos x="368" y="506"/>
                </a:cxn>
                <a:cxn ang="0">
                  <a:pos x="282" y="473"/>
                </a:cxn>
                <a:cxn ang="0">
                  <a:pos x="101" y="478"/>
                </a:cxn>
                <a:cxn ang="0">
                  <a:pos x="62" y="396"/>
                </a:cxn>
                <a:cxn ang="0">
                  <a:pos x="178" y="361"/>
                </a:cxn>
                <a:cxn ang="0">
                  <a:pos x="133" y="340"/>
                </a:cxn>
                <a:cxn ang="0">
                  <a:pos x="79" y="345"/>
                </a:cxn>
                <a:cxn ang="0">
                  <a:pos x="47" y="338"/>
                </a:cxn>
                <a:cxn ang="0">
                  <a:pos x="29" y="309"/>
                </a:cxn>
                <a:cxn ang="0">
                  <a:pos x="52" y="209"/>
                </a:cxn>
                <a:cxn ang="0">
                  <a:pos x="46" y="135"/>
                </a:cxn>
                <a:cxn ang="0">
                  <a:pos x="239" y="0"/>
                </a:cxn>
                <a:cxn ang="0">
                  <a:pos x="272" y="94"/>
                </a:cxn>
                <a:cxn ang="0">
                  <a:pos x="244" y="146"/>
                </a:cxn>
                <a:cxn ang="0">
                  <a:pos x="300" y="81"/>
                </a:cxn>
                <a:cxn ang="0">
                  <a:pos x="406" y="106"/>
                </a:cxn>
                <a:cxn ang="0">
                  <a:pos x="415" y="173"/>
                </a:cxn>
                <a:cxn ang="0">
                  <a:pos x="446" y="157"/>
                </a:cxn>
                <a:cxn ang="0">
                  <a:pos x="486" y="144"/>
                </a:cxn>
                <a:cxn ang="0">
                  <a:pos x="503" y="123"/>
                </a:cxn>
                <a:cxn ang="0">
                  <a:pos x="504" y="76"/>
                </a:cxn>
                <a:cxn ang="0">
                  <a:pos x="546" y="121"/>
                </a:cxn>
                <a:cxn ang="0">
                  <a:pos x="570" y="205"/>
                </a:cxn>
                <a:cxn ang="0">
                  <a:pos x="606" y="310"/>
                </a:cxn>
                <a:cxn ang="0">
                  <a:pos x="627" y="247"/>
                </a:cxn>
                <a:cxn ang="0">
                  <a:pos x="617" y="166"/>
                </a:cxn>
                <a:cxn ang="0">
                  <a:pos x="600" y="49"/>
                </a:cxn>
                <a:cxn ang="0">
                  <a:pos x="602" y="8"/>
                </a:cxn>
                <a:cxn ang="0">
                  <a:pos x="669" y="31"/>
                </a:cxn>
                <a:cxn ang="0">
                  <a:pos x="691" y="44"/>
                </a:cxn>
                <a:cxn ang="0">
                  <a:pos x="751" y="110"/>
                </a:cxn>
                <a:cxn ang="0">
                  <a:pos x="766" y="200"/>
                </a:cxn>
                <a:cxn ang="0">
                  <a:pos x="805" y="336"/>
                </a:cxn>
                <a:cxn ang="0">
                  <a:pos x="815" y="428"/>
                </a:cxn>
                <a:cxn ang="0">
                  <a:pos x="881" y="478"/>
                </a:cxn>
                <a:cxn ang="0">
                  <a:pos x="963" y="543"/>
                </a:cxn>
                <a:cxn ang="0">
                  <a:pos x="999" y="584"/>
                </a:cxn>
                <a:cxn ang="0">
                  <a:pos x="961" y="616"/>
                </a:cxn>
                <a:cxn ang="0">
                  <a:pos x="934" y="597"/>
                </a:cxn>
                <a:cxn ang="0">
                  <a:pos x="906" y="632"/>
                </a:cxn>
                <a:cxn ang="0">
                  <a:pos x="880" y="677"/>
                </a:cxn>
                <a:cxn ang="0">
                  <a:pos x="940" y="671"/>
                </a:cxn>
                <a:cxn ang="0">
                  <a:pos x="933" y="711"/>
                </a:cxn>
                <a:cxn ang="0">
                  <a:pos x="949" y="734"/>
                </a:cxn>
                <a:cxn ang="0">
                  <a:pos x="893" y="767"/>
                </a:cxn>
                <a:cxn ang="0">
                  <a:pos x="809" y="749"/>
                </a:cxn>
                <a:cxn ang="0">
                  <a:pos x="758" y="724"/>
                </a:cxn>
                <a:cxn ang="0">
                  <a:pos x="697" y="677"/>
                </a:cxn>
                <a:cxn ang="0">
                  <a:pos x="655" y="718"/>
                </a:cxn>
                <a:cxn ang="0">
                  <a:pos x="521" y="796"/>
                </a:cxn>
                <a:cxn ang="0">
                  <a:pos x="425" y="805"/>
                </a:cxn>
                <a:cxn ang="0">
                  <a:pos x="320" y="819"/>
                </a:cxn>
                <a:cxn ang="0">
                  <a:pos x="300" y="732"/>
                </a:cxn>
                <a:cxn ang="0">
                  <a:pos x="230" y="698"/>
                </a:cxn>
              </a:cxnLst>
              <a:rect l="0" t="0" r="r" b="b"/>
              <a:pathLst>
                <a:path w="999" h="819">
                  <a:moveTo>
                    <a:pt x="230" y="698"/>
                  </a:moveTo>
                  <a:lnTo>
                    <a:pt x="225" y="704"/>
                  </a:lnTo>
                  <a:lnTo>
                    <a:pt x="203" y="704"/>
                  </a:lnTo>
                  <a:lnTo>
                    <a:pt x="196" y="698"/>
                  </a:lnTo>
                  <a:lnTo>
                    <a:pt x="173" y="697"/>
                  </a:lnTo>
                  <a:lnTo>
                    <a:pt x="137" y="671"/>
                  </a:lnTo>
                  <a:lnTo>
                    <a:pt x="137" y="660"/>
                  </a:lnTo>
                  <a:lnTo>
                    <a:pt x="126" y="657"/>
                  </a:lnTo>
                  <a:lnTo>
                    <a:pt x="118" y="650"/>
                  </a:lnTo>
                  <a:lnTo>
                    <a:pt x="116" y="630"/>
                  </a:lnTo>
                  <a:lnTo>
                    <a:pt x="105" y="622"/>
                  </a:lnTo>
                  <a:lnTo>
                    <a:pt x="101" y="613"/>
                  </a:lnTo>
                  <a:lnTo>
                    <a:pt x="94" y="593"/>
                  </a:lnTo>
                  <a:lnTo>
                    <a:pt x="91" y="581"/>
                  </a:lnTo>
                  <a:lnTo>
                    <a:pt x="112" y="571"/>
                  </a:lnTo>
                  <a:lnTo>
                    <a:pt x="169" y="549"/>
                  </a:lnTo>
                  <a:lnTo>
                    <a:pt x="209" y="539"/>
                  </a:lnTo>
                  <a:lnTo>
                    <a:pt x="232" y="538"/>
                  </a:lnTo>
                  <a:lnTo>
                    <a:pt x="253" y="530"/>
                  </a:lnTo>
                  <a:lnTo>
                    <a:pt x="266" y="528"/>
                  </a:lnTo>
                  <a:lnTo>
                    <a:pt x="279" y="536"/>
                  </a:lnTo>
                  <a:lnTo>
                    <a:pt x="318" y="539"/>
                  </a:lnTo>
                  <a:lnTo>
                    <a:pt x="339" y="546"/>
                  </a:lnTo>
                  <a:lnTo>
                    <a:pt x="358" y="544"/>
                  </a:lnTo>
                  <a:lnTo>
                    <a:pt x="369" y="533"/>
                  </a:lnTo>
                  <a:lnTo>
                    <a:pt x="365" y="526"/>
                  </a:lnTo>
                  <a:lnTo>
                    <a:pt x="365" y="522"/>
                  </a:lnTo>
                  <a:lnTo>
                    <a:pt x="374" y="527"/>
                  </a:lnTo>
                  <a:lnTo>
                    <a:pt x="382" y="525"/>
                  </a:lnTo>
                  <a:lnTo>
                    <a:pt x="381" y="520"/>
                  </a:lnTo>
                  <a:lnTo>
                    <a:pt x="375" y="510"/>
                  </a:lnTo>
                  <a:lnTo>
                    <a:pt x="368" y="506"/>
                  </a:lnTo>
                  <a:lnTo>
                    <a:pt x="348" y="503"/>
                  </a:lnTo>
                  <a:lnTo>
                    <a:pt x="344" y="495"/>
                  </a:lnTo>
                  <a:lnTo>
                    <a:pt x="332" y="495"/>
                  </a:lnTo>
                  <a:lnTo>
                    <a:pt x="317" y="488"/>
                  </a:lnTo>
                  <a:lnTo>
                    <a:pt x="312" y="482"/>
                  </a:lnTo>
                  <a:lnTo>
                    <a:pt x="296" y="479"/>
                  </a:lnTo>
                  <a:lnTo>
                    <a:pt x="289" y="480"/>
                  </a:lnTo>
                  <a:lnTo>
                    <a:pt x="282" y="473"/>
                  </a:lnTo>
                  <a:lnTo>
                    <a:pt x="248" y="479"/>
                  </a:lnTo>
                  <a:lnTo>
                    <a:pt x="196" y="499"/>
                  </a:lnTo>
                  <a:lnTo>
                    <a:pt x="188" y="493"/>
                  </a:lnTo>
                  <a:lnTo>
                    <a:pt x="172" y="493"/>
                  </a:lnTo>
                  <a:lnTo>
                    <a:pt x="162" y="488"/>
                  </a:lnTo>
                  <a:lnTo>
                    <a:pt x="158" y="480"/>
                  </a:lnTo>
                  <a:lnTo>
                    <a:pt x="118" y="489"/>
                  </a:lnTo>
                  <a:lnTo>
                    <a:pt x="101" y="478"/>
                  </a:lnTo>
                  <a:lnTo>
                    <a:pt x="83" y="482"/>
                  </a:lnTo>
                  <a:lnTo>
                    <a:pt x="81" y="476"/>
                  </a:lnTo>
                  <a:lnTo>
                    <a:pt x="81" y="472"/>
                  </a:lnTo>
                  <a:lnTo>
                    <a:pt x="68" y="467"/>
                  </a:lnTo>
                  <a:lnTo>
                    <a:pt x="57" y="452"/>
                  </a:lnTo>
                  <a:lnTo>
                    <a:pt x="46" y="434"/>
                  </a:lnTo>
                  <a:lnTo>
                    <a:pt x="42" y="418"/>
                  </a:lnTo>
                  <a:lnTo>
                    <a:pt x="62" y="396"/>
                  </a:lnTo>
                  <a:lnTo>
                    <a:pt x="83" y="387"/>
                  </a:lnTo>
                  <a:lnTo>
                    <a:pt x="103" y="385"/>
                  </a:lnTo>
                  <a:lnTo>
                    <a:pt x="122" y="377"/>
                  </a:lnTo>
                  <a:lnTo>
                    <a:pt x="142" y="363"/>
                  </a:lnTo>
                  <a:lnTo>
                    <a:pt x="161" y="358"/>
                  </a:lnTo>
                  <a:lnTo>
                    <a:pt x="160" y="361"/>
                  </a:lnTo>
                  <a:lnTo>
                    <a:pt x="165" y="364"/>
                  </a:lnTo>
                  <a:lnTo>
                    <a:pt x="178" y="361"/>
                  </a:lnTo>
                  <a:lnTo>
                    <a:pt x="185" y="358"/>
                  </a:lnTo>
                  <a:lnTo>
                    <a:pt x="181" y="353"/>
                  </a:lnTo>
                  <a:lnTo>
                    <a:pt x="165" y="352"/>
                  </a:lnTo>
                  <a:lnTo>
                    <a:pt x="173" y="342"/>
                  </a:lnTo>
                  <a:lnTo>
                    <a:pt x="187" y="339"/>
                  </a:lnTo>
                  <a:lnTo>
                    <a:pt x="193" y="334"/>
                  </a:lnTo>
                  <a:lnTo>
                    <a:pt x="194" y="329"/>
                  </a:lnTo>
                  <a:lnTo>
                    <a:pt x="133" y="340"/>
                  </a:lnTo>
                  <a:lnTo>
                    <a:pt x="122" y="345"/>
                  </a:lnTo>
                  <a:lnTo>
                    <a:pt x="111" y="347"/>
                  </a:lnTo>
                  <a:lnTo>
                    <a:pt x="105" y="352"/>
                  </a:lnTo>
                  <a:lnTo>
                    <a:pt x="96" y="352"/>
                  </a:lnTo>
                  <a:lnTo>
                    <a:pt x="91" y="348"/>
                  </a:lnTo>
                  <a:lnTo>
                    <a:pt x="90" y="344"/>
                  </a:lnTo>
                  <a:lnTo>
                    <a:pt x="83" y="343"/>
                  </a:lnTo>
                  <a:lnTo>
                    <a:pt x="79" y="345"/>
                  </a:lnTo>
                  <a:lnTo>
                    <a:pt x="83" y="348"/>
                  </a:lnTo>
                  <a:lnTo>
                    <a:pt x="83" y="354"/>
                  </a:lnTo>
                  <a:lnTo>
                    <a:pt x="68" y="354"/>
                  </a:lnTo>
                  <a:lnTo>
                    <a:pt x="64" y="359"/>
                  </a:lnTo>
                  <a:lnTo>
                    <a:pt x="51" y="360"/>
                  </a:lnTo>
                  <a:lnTo>
                    <a:pt x="45" y="355"/>
                  </a:lnTo>
                  <a:lnTo>
                    <a:pt x="43" y="347"/>
                  </a:lnTo>
                  <a:lnTo>
                    <a:pt x="47" y="338"/>
                  </a:lnTo>
                  <a:lnTo>
                    <a:pt x="53" y="333"/>
                  </a:lnTo>
                  <a:lnTo>
                    <a:pt x="69" y="332"/>
                  </a:lnTo>
                  <a:lnTo>
                    <a:pt x="67" y="310"/>
                  </a:lnTo>
                  <a:lnTo>
                    <a:pt x="53" y="313"/>
                  </a:lnTo>
                  <a:lnTo>
                    <a:pt x="41" y="322"/>
                  </a:lnTo>
                  <a:lnTo>
                    <a:pt x="35" y="320"/>
                  </a:lnTo>
                  <a:lnTo>
                    <a:pt x="33" y="311"/>
                  </a:lnTo>
                  <a:lnTo>
                    <a:pt x="29" y="309"/>
                  </a:lnTo>
                  <a:lnTo>
                    <a:pt x="8" y="313"/>
                  </a:lnTo>
                  <a:lnTo>
                    <a:pt x="6" y="304"/>
                  </a:lnTo>
                  <a:lnTo>
                    <a:pt x="2" y="290"/>
                  </a:lnTo>
                  <a:lnTo>
                    <a:pt x="0" y="273"/>
                  </a:lnTo>
                  <a:lnTo>
                    <a:pt x="6" y="256"/>
                  </a:lnTo>
                  <a:lnTo>
                    <a:pt x="22" y="234"/>
                  </a:lnTo>
                  <a:lnTo>
                    <a:pt x="32" y="218"/>
                  </a:lnTo>
                  <a:lnTo>
                    <a:pt x="52" y="209"/>
                  </a:lnTo>
                  <a:lnTo>
                    <a:pt x="53" y="202"/>
                  </a:lnTo>
                  <a:lnTo>
                    <a:pt x="51" y="194"/>
                  </a:lnTo>
                  <a:lnTo>
                    <a:pt x="48" y="189"/>
                  </a:lnTo>
                  <a:lnTo>
                    <a:pt x="36" y="189"/>
                  </a:lnTo>
                  <a:lnTo>
                    <a:pt x="32" y="182"/>
                  </a:lnTo>
                  <a:lnTo>
                    <a:pt x="31" y="165"/>
                  </a:lnTo>
                  <a:lnTo>
                    <a:pt x="36" y="151"/>
                  </a:lnTo>
                  <a:lnTo>
                    <a:pt x="46" y="135"/>
                  </a:lnTo>
                  <a:lnTo>
                    <a:pt x="85" y="94"/>
                  </a:lnTo>
                  <a:lnTo>
                    <a:pt x="122" y="68"/>
                  </a:lnTo>
                  <a:lnTo>
                    <a:pt x="129" y="59"/>
                  </a:lnTo>
                  <a:lnTo>
                    <a:pt x="142" y="55"/>
                  </a:lnTo>
                  <a:lnTo>
                    <a:pt x="148" y="44"/>
                  </a:lnTo>
                  <a:lnTo>
                    <a:pt x="162" y="42"/>
                  </a:lnTo>
                  <a:lnTo>
                    <a:pt x="194" y="22"/>
                  </a:lnTo>
                  <a:lnTo>
                    <a:pt x="239" y="0"/>
                  </a:lnTo>
                  <a:lnTo>
                    <a:pt x="252" y="3"/>
                  </a:lnTo>
                  <a:lnTo>
                    <a:pt x="255" y="10"/>
                  </a:lnTo>
                  <a:lnTo>
                    <a:pt x="261" y="14"/>
                  </a:lnTo>
                  <a:lnTo>
                    <a:pt x="262" y="21"/>
                  </a:lnTo>
                  <a:lnTo>
                    <a:pt x="269" y="31"/>
                  </a:lnTo>
                  <a:lnTo>
                    <a:pt x="272" y="43"/>
                  </a:lnTo>
                  <a:lnTo>
                    <a:pt x="273" y="71"/>
                  </a:lnTo>
                  <a:lnTo>
                    <a:pt x="272" y="94"/>
                  </a:lnTo>
                  <a:lnTo>
                    <a:pt x="259" y="101"/>
                  </a:lnTo>
                  <a:lnTo>
                    <a:pt x="255" y="111"/>
                  </a:lnTo>
                  <a:lnTo>
                    <a:pt x="253" y="117"/>
                  </a:lnTo>
                  <a:lnTo>
                    <a:pt x="255" y="121"/>
                  </a:lnTo>
                  <a:lnTo>
                    <a:pt x="252" y="127"/>
                  </a:lnTo>
                  <a:lnTo>
                    <a:pt x="239" y="133"/>
                  </a:lnTo>
                  <a:lnTo>
                    <a:pt x="237" y="138"/>
                  </a:lnTo>
                  <a:lnTo>
                    <a:pt x="244" y="146"/>
                  </a:lnTo>
                  <a:lnTo>
                    <a:pt x="268" y="126"/>
                  </a:lnTo>
                  <a:lnTo>
                    <a:pt x="274" y="126"/>
                  </a:lnTo>
                  <a:lnTo>
                    <a:pt x="277" y="135"/>
                  </a:lnTo>
                  <a:lnTo>
                    <a:pt x="295" y="127"/>
                  </a:lnTo>
                  <a:lnTo>
                    <a:pt x="300" y="113"/>
                  </a:lnTo>
                  <a:lnTo>
                    <a:pt x="294" y="110"/>
                  </a:lnTo>
                  <a:lnTo>
                    <a:pt x="294" y="97"/>
                  </a:lnTo>
                  <a:lnTo>
                    <a:pt x="300" y="81"/>
                  </a:lnTo>
                  <a:lnTo>
                    <a:pt x="309" y="76"/>
                  </a:lnTo>
                  <a:lnTo>
                    <a:pt x="310" y="69"/>
                  </a:lnTo>
                  <a:lnTo>
                    <a:pt x="315" y="64"/>
                  </a:lnTo>
                  <a:lnTo>
                    <a:pt x="329" y="62"/>
                  </a:lnTo>
                  <a:lnTo>
                    <a:pt x="355" y="80"/>
                  </a:lnTo>
                  <a:lnTo>
                    <a:pt x="388" y="91"/>
                  </a:lnTo>
                  <a:lnTo>
                    <a:pt x="396" y="101"/>
                  </a:lnTo>
                  <a:lnTo>
                    <a:pt x="406" y="106"/>
                  </a:lnTo>
                  <a:lnTo>
                    <a:pt x="415" y="113"/>
                  </a:lnTo>
                  <a:lnTo>
                    <a:pt x="424" y="128"/>
                  </a:lnTo>
                  <a:lnTo>
                    <a:pt x="427" y="145"/>
                  </a:lnTo>
                  <a:lnTo>
                    <a:pt x="408" y="171"/>
                  </a:lnTo>
                  <a:lnTo>
                    <a:pt x="388" y="189"/>
                  </a:lnTo>
                  <a:lnTo>
                    <a:pt x="388" y="192"/>
                  </a:lnTo>
                  <a:lnTo>
                    <a:pt x="406" y="188"/>
                  </a:lnTo>
                  <a:lnTo>
                    <a:pt x="415" y="173"/>
                  </a:lnTo>
                  <a:lnTo>
                    <a:pt x="427" y="166"/>
                  </a:lnTo>
                  <a:lnTo>
                    <a:pt x="425" y="173"/>
                  </a:lnTo>
                  <a:lnTo>
                    <a:pt x="420" y="187"/>
                  </a:lnTo>
                  <a:lnTo>
                    <a:pt x="433" y="192"/>
                  </a:lnTo>
                  <a:lnTo>
                    <a:pt x="435" y="187"/>
                  </a:lnTo>
                  <a:lnTo>
                    <a:pt x="439" y="167"/>
                  </a:lnTo>
                  <a:lnTo>
                    <a:pt x="440" y="161"/>
                  </a:lnTo>
                  <a:lnTo>
                    <a:pt x="446" y="157"/>
                  </a:lnTo>
                  <a:lnTo>
                    <a:pt x="454" y="148"/>
                  </a:lnTo>
                  <a:lnTo>
                    <a:pt x="465" y="150"/>
                  </a:lnTo>
                  <a:lnTo>
                    <a:pt x="472" y="146"/>
                  </a:lnTo>
                  <a:lnTo>
                    <a:pt x="486" y="164"/>
                  </a:lnTo>
                  <a:lnTo>
                    <a:pt x="488" y="157"/>
                  </a:lnTo>
                  <a:lnTo>
                    <a:pt x="486" y="148"/>
                  </a:lnTo>
                  <a:lnTo>
                    <a:pt x="483" y="145"/>
                  </a:lnTo>
                  <a:lnTo>
                    <a:pt x="486" y="144"/>
                  </a:lnTo>
                  <a:lnTo>
                    <a:pt x="494" y="151"/>
                  </a:lnTo>
                  <a:lnTo>
                    <a:pt x="499" y="148"/>
                  </a:lnTo>
                  <a:lnTo>
                    <a:pt x="497" y="138"/>
                  </a:lnTo>
                  <a:lnTo>
                    <a:pt x="484" y="129"/>
                  </a:lnTo>
                  <a:lnTo>
                    <a:pt x="484" y="123"/>
                  </a:lnTo>
                  <a:lnTo>
                    <a:pt x="486" y="122"/>
                  </a:lnTo>
                  <a:lnTo>
                    <a:pt x="498" y="132"/>
                  </a:lnTo>
                  <a:lnTo>
                    <a:pt x="503" y="123"/>
                  </a:lnTo>
                  <a:lnTo>
                    <a:pt x="488" y="103"/>
                  </a:lnTo>
                  <a:lnTo>
                    <a:pt x="481" y="100"/>
                  </a:lnTo>
                  <a:lnTo>
                    <a:pt x="473" y="90"/>
                  </a:lnTo>
                  <a:lnTo>
                    <a:pt x="470" y="78"/>
                  </a:lnTo>
                  <a:lnTo>
                    <a:pt x="468" y="68"/>
                  </a:lnTo>
                  <a:lnTo>
                    <a:pt x="477" y="67"/>
                  </a:lnTo>
                  <a:lnTo>
                    <a:pt x="494" y="71"/>
                  </a:lnTo>
                  <a:lnTo>
                    <a:pt x="504" y="76"/>
                  </a:lnTo>
                  <a:lnTo>
                    <a:pt x="508" y="87"/>
                  </a:lnTo>
                  <a:lnTo>
                    <a:pt x="519" y="86"/>
                  </a:lnTo>
                  <a:lnTo>
                    <a:pt x="519" y="92"/>
                  </a:lnTo>
                  <a:lnTo>
                    <a:pt x="526" y="108"/>
                  </a:lnTo>
                  <a:lnTo>
                    <a:pt x="533" y="113"/>
                  </a:lnTo>
                  <a:lnTo>
                    <a:pt x="540" y="111"/>
                  </a:lnTo>
                  <a:lnTo>
                    <a:pt x="546" y="117"/>
                  </a:lnTo>
                  <a:lnTo>
                    <a:pt x="546" y="121"/>
                  </a:lnTo>
                  <a:lnTo>
                    <a:pt x="554" y="127"/>
                  </a:lnTo>
                  <a:lnTo>
                    <a:pt x="553" y="133"/>
                  </a:lnTo>
                  <a:lnTo>
                    <a:pt x="551" y="135"/>
                  </a:lnTo>
                  <a:lnTo>
                    <a:pt x="560" y="139"/>
                  </a:lnTo>
                  <a:lnTo>
                    <a:pt x="568" y="155"/>
                  </a:lnTo>
                  <a:lnTo>
                    <a:pt x="567" y="186"/>
                  </a:lnTo>
                  <a:lnTo>
                    <a:pt x="568" y="197"/>
                  </a:lnTo>
                  <a:lnTo>
                    <a:pt x="570" y="205"/>
                  </a:lnTo>
                  <a:lnTo>
                    <a:pt x="575" y="214"/>
                  </a:lnTo>
                  <a:lnTo>
                    <a:pt x="578" y="243"/>
                  </a:lnTo>
                  <a:lnTo>
                    <a:pt x="592" y="258"/>
                  </a:lnTo>
                  <a:lnTo>
                    <a:pt x="585" y="273"/>
                  </a:lnTo>
                  <a:lnTo>
                    <a:pt x="585" y="295"/>
                  </a:lnTo>
                  <a:lnTo>
                    <a:pt x="591" y="296"/>
                  </a:lnTo>
                  <a:lnTo>
                    <a:pt x="600" y="311"/>
                  </a:lnTo>
                  <a:lnTo>
                    <a:pt x="606" y="310"/>
                  </a:lnTo>
                  <a:lnTo>
                    <a:pt x="608" y="301"/>
                  </a:lnTo>
                  <a:lnTo>
                    <a:pt x="616" y="297"/>
                  </a:lnTo>
                  <a:lnTo>
                    <a:pt x="622" y="295"/>
                  </a:lnTo>
                  <a:lnTo>
                    <a:pt x="629" y="285"/>
                  </a:lnTo>
                  <a:lnTo>
                    <a:pt x="630" y="274"/>
                  </a:lnTo>
                  <a:lnTo>
                    <a:pt x="639" y="270"/>
                  </a:lnTo>
                  <a:lnTo>
                    <a:pt x="639" y="264"/>
                  </a:lnTo>
                  <a:lnTo>
                    <a:pt x="627" y="247"/>
                  </a:lnTo>
                  <a:lnTo>
                    <a:pt x="624" y="236"/>
                  </a:lnTo>
                  <a:lnTo>
                    <a:pt x="624" y="225"/>
                  </a:lnTo>
                  <a:lnTo>
                    <a:pt x="619" y="220"/>
                  </a:lnTo>
                  <a:lnTo>
                    <a:pt x="617" y="203"/>
                  </a:lnTo>
                  <a:lnTo>
                    <a:pt x="614" y="187"/>
                  </a:lnTo>
                  <a:lnTo>
                    <a:pt x="618" y="186"/>
                  </a:lnTo>
                  <a:lnTo>
                    <a:pt x="617" y="177"/>
                  </a:lnTo>
                  <a:lnTo>
                    <a:pt x="617" y="166"/>
                  </a:lnTo>
                  <a:lnTo>
                    <a:pt x="613" y="160"/>
                  </a:lnTo>
                  <a:lnTo>
                    <a:pt x="612" y="139"/>
                  </a:lnTo>
                  <a:lnTo>
                    <a:pt x="610" y="121"/>
                  </a:lnTo>
                  <a:lnTo>
                    <a:pt x="605" y="103"/>
                  </a:lnTo>
                  <a:lnTo>
                    <a:pt x="597" y="68"/>
                  </a:lnTo>
                  <a:lnTo>
                    <a:pt x="595" y="62"/>
                  </a:lnTo>
                  <a:lnTo>
                    <a:pt x="599" y="62"/>
                  </a:lnTo>
                  <a:lnTo>
                    <a:pt x="600" y="49"/>
                  </a:lnTo>
                  <a:lnTo>
                    <a:pt x="596" y="49"/>
                  </a:lnTo>
                  <a:lnTo>
                    <a:pt x="592" y="38"/>
                  </a:lnTo>
                  <a:lnTo>
                    <a:pt x="596" y="33"/>
                  </a:lnTo>
                  <a:lnTo>
                    <a:pt x="606" y="33"/>
                  </a:lnTo>
                  <a:lnTo>
                    <a:pt x="608" y="27"/>
                  </a:lnTo>
                  <a:lnTo>
                    <a:pt x="597" y="16"/>
                  </a:lnTo>
                  <a:lnTo>
                    <a:pt x="599" y="8"/>
                  </a:lnTo>
                  <a:lnTo>
                    <a:pt x="602" y="8"/>
                  </a:lnTo>
                  <a:lnTo>
                    <a:pt x="602" y="3"/>
                  </a:lnTo>
                  <a:lnTo>
                    <a:pt x="608" y="3"/>
                  </a:lnTo>
                  <a:lnTo>
                    <a:pt x="630" y="9"/>
                  </a:lnTo>
                  <a:lnTo>
                    <a:pt x="632" y="15"/>
                  </a:lnTo>
                  <a:lnTo>
                    <a:pt x="650" y="33"/>
                  </a:lnTo>
                  <a:lnTo>
                    <a:pt x="665" y="40"/>
                  </a:lnTo>
                  <a:lnTo>
                    <a:pt x="667" y="37"/>
                  </a:lnTo>
                  <a:lnTo>
                    <a:pt x="669" y="31"/>
                  </a:lnTo>
                  <a:lnTo>
                    <a:pt x="662" y="28"/>
                  </a:lnTo>
                  <a:lnTo>
                    <a:pt x="661" y="21"/>
                  </a:lnTo>
                  <a:lnTo>
                    <a:pt x="661" y="15"/>
                  </a:lnTo>
                  <a:lnTo>
                    <a:pt x="666" y="14"/>
                  </a:lnTo>
                  <a:lnTo>
                    <a:pt x="676" y="19"/>
                  </a:lnTo>
                  <a:lnTo>
                    <a:pt x="678" y="25"/>
                  </a:lnTo>
                  <a:lnTo>
                    <a:pt x="687" y="28"/>
                  </a:lnTo>
                  <a:lnTo>
                    <a:pt x="691" y="44"/>
                  </a:lnTo>
                  <a:lnTo>
                    <a:pt x="696" y="52"/>
                  </a:lnTo>
                  <a:lnTo>
                    <a:pt x="720" y="67"/>
                  </a:lnTo>
                  <a:lnTo>
                    <a:pt x="720" y="74"/>
                  </a:lnTo>
                  <a:lnTo>
                    <a:pt x="734" y="81"/>
                  </a:lnTo>
                  <a:lnTo>
                    <a:pt x="741" y="91"/>
                  </a:lnTo>
                  <a:lnTo>
                    <a:pt x="742" y="96"/>
                  </a:lnTo>
                  <a:lnTo>
                    <a:pt x="750" y="102"/>
                  </a:lnTo>
                  <a:lnTo>
                    <a:pt x="751" y="110"/>
                  </a:lnTo>
                  <a:lnTo>
                    <a:pt x="745" y="123"/>
                  </a:lnTo>
                  <a:lnTo>
                    <a:pt x="751" y="123"/>
                  </a:lnTo>
                  <a:lnTo>
                    <a:pt x="756" y="140"/>
                  </a:lnTo>
                  <a:lnTo>
                    <a:pt x="756" y="151"/>
                  </a:lnTo>
                  <a:lnTo>
                    <a:pt x="755" y="156"/>
                  </a:lnTo>
                  <a:lnTo>
                    <a:pt x="758" y="166"/>
                  </a:lnTo>
                  <a:lnTo>
                    <a:pt x="759" y="177"/>
                  </a:lnTo>
                  <a:lnTo>
                    <a:pt x="766" y="200"/>
                  </a:lnTo>
                  <a:lnTo>
                    <a:pt x="768" y="246"/>
                  </a:lnTo>
                  <a:lnTo>
                    <a:pt x="771" y="250"/>
                  </a:lnTo>
                  <a:lnTo>
                    <a:pt x="775" y="273"/>
                  </a:lnTo>
                  <a:lnTo>
                    <a:pt x="791" y="294"/>
                  </a:lnTo>
                  <a:lnTo>
                    <a:pt x="799" y="306"/>
                  </a:lnTo>
                  <a:lnTo>
                    <a:pt x="804" y="322"/>
                  </a:lnTo>
                  <a:lnTo>
                    <a:pt x="802" y="329"/>
                  </a:lnTo>
                  <a:lnTo>
                    <a:pt x="805" y="336"/>
                  </a:lnTo>
                  <a:lnTo>
                    <a:pt x="806" y="353"/>
                  </a:lnTo>
                  <a:lnTo>
                    <a:pt x="804" y="353"/>
                  </a:lnTo>
                  <a:lnTo>
                    <a:pt x="796" y="358"/>
                  </a:lnTo>
                  <a:lnTo>
                    <a:pt x="798" y="383"/>
                  </a:lnTo>
                  <a:lnTo>
                    <a:pt x="794" y="396"/>
                  </a:lnTo>
                  <a:lnTo>
                    <a:pt x="798" y="409"/>
                  </a:lnTo>
                  <a:lnTo>
                    <a:pt x="812" y="419"/>
                  </a:lnTo>
                  <a:lnTo>
                    <a:pt x="815" y="428"/>
                  </a:lnTo>
                  <a:lnTo>
                    <a:pt x="829" y="455"/>
                  </a:lnTo>
                  <a:lnTo>
                    <a:pt x="847" y="460"/>
                  </a:lnTo>
                  <a:lnTo>
                    <a:pt x="854" y="479"/>
                  </a:lnTo>
                  <a:lnTo>
                    <a:pt x="860" y="483"/>
                  </a:lnTo>
                  <a:lnTo>
                    <a:pt x="870" y="484"/>
                  </a:lnTo>
                  <a:lnTo>
                    <a:pt x="876" y="492"/>
                  </a:lnTo>
                  <a:lnTo>
                    <a:pt x="881" y="487"/>
                  </a:lnTo>
                  <a:lnTo>
                    <a:pt x="881" y="478"/>
                  </a:lnTo>
                  <a:lnTo>
                    <a:pt x="885" y="476"/>
                  </a:lnTo>
                  <a:lnTo>
                    <a:pt x="896" y="480"/>
                  </a:lnTo>
                  <a:lnTo>
                    <a:pt x="901" y="485"/>
                  </a:lnTo>
                  <a:lnTo>
                    <a:pt x="898" y="494"/>
                  </a:lnTo>
                  <a:lnTo>
                    <a:pt x="938" y="531"/>
                  </a:lnTo>
                  <a:lnTo>
                    <a:pt x="946" y="536"/>
                  </a:lnTo>
                  <a:lnTo>
                    <a:pt x="958" y="536"/>
                  </a:lnTo>
                  <a:lnTo>
                    <a:pt x="963" y="543"/>
                  </a:lnTo>
                  <a:lnTo>
                    <a:pt x="962" y="552"/>
                  </a:lnTo>
                  <a:lnTo>
                    <a:pt x="963" y="560"/>
                  </a:lnTo>
                  <a:lnTo>
                    <a:pt x="972" y="562"/>
                  </a:lnTo>
                  <a:lnTo>
                    <a:pt x="978" y="558"/>
                  </a:lnTo>
                  <a:lnTo>
                    <a:pt x="981" y="562"/>
                  </a:lnTo>
                  <a:lnTo>
                    <a:pt x="989" y="558"/>
                  </a:lnTo>
                  <a:lnTo>
                    <a:pt x="994" y="560"/>
                  </a:lnTo>
                  <a:lnTo>
                    <a:pt x="999" y="584"/>
                  </a:lnTo>
                  <a:lnTo>
                    <a:pt x="994" y="596"/>
                  </a:lnTo>
                  <a:lnTo>
                    <a:pt x="997" y="622"/>
                  </a:lnTo>
                  <a:lnTo>
                    <a:pt x="992" y="635"/>
                  </a:lnTo>
                  <a:lnTo>
                    <a:pt x="984" y="638"/>
                  </a:lnTo>
                  <a:lnTo>
                    <a:pt x="977" y="635"/>
                  </a:lnTo>
                  <a:lnTo>
                    <a:pt x="967" y="617"/>
                  </a:lnTo>
                  <a:lnTo>
                    <a:pt x="967" y="595"/>
                  </a:lnTo>
                  <a:lnTo>
                    <a:pt x="961" y="616"/>
                  </a:lnTo>
                  <a:lnTo>
                    <a:pt x="958" y="635"/>
                  </a:lnTo>
                  <a:lnTo>
                    <a:pt x="956" y="640"/>
                  </a:lnTo>
                  <a:lnTo>
                    <a:pt x="952" y="629"/>
                  </a:lnTo>
                  <a:lnTo>
                    <a:pt x="946" y="627"/>
                  </a:lnTo>
                  <a:lnTo>
                    <a:pt x="944" y="633"/>
                  </a:lnTo>
                  <a:lnTo>
                    <a:pt x="938" y="623"/>
                  </a:lnTo>
                  <a:lnTo>
                    <a:pt x="934" y="611"/>
                  </a:lnTo>
                  <a:lnTo>
                    <a:pt x="934" y="597"/>
                  </a:lnTo>
                  <a:lnTo>
                    <a:pt x="931" y="605"/>
                  </a:lnTo>
                  <a:lnTo>
                    <a:pt x="925" y="606"/>
                  </a:lnTo>
                  <a:lnTo>
                    <a:pt x="924" y="602"/>
                  </a:lnTo>
                  <a:lnTo>
                    <a:pt x="918" y="617"/>
                  </a:lnTo>
                  <a:lnTo>
                    <a:pt x="914" y="617"/>
                  </a:lnTo>
                  <a:lnTo>
                    <a:pt x="902" y="624"/>
                  </a:lnTo>
                  <a:lnTo>
                    <a:pt x="902" y="632"/>
                  </a:lnTo>
                  <a:lnTo>
                    <a:pt x="906" y="632"/>
                  </a:lnTo>
                  <a:lnTo>
                    <a:pt x="907" y="656"/>
                  </a:lnTo>
                  <a:lnTo>
                    <a:pt x="899" y="657"/>
                  </a:lnTo>
                  <a:lnTo>
                    <a:pt x="895" y="652"/>
                  </a:lnTo>
                  <a:lnTo>
                    <a:pt x="881" y="651"/>
                  </a:lnTo>
                  <a:lnTo>
                    <a:pt x="874" y="654"/>
                  </a:lnTo>
                  <a:lnTo>
                    <a:pt x="872" y="657"/>
                  </a:lnTo>
                  <a:lnTo>
                    <a:pt x="879" y="670"/>
                  </a:lnTo>
                  <a:lnTo>
                    <a:pt x="880" y="677"/>
                  </a:lnTo>
                  <a:lnTo>
                    <a:pt x="877" y="694"/>
                  </a:lnTo>
                  <a:lnTo>
                    <a:pt x="879" y="700"/>
                  </a:lnTo>
                  <a:lnTo>
                    <a:pt x="888" y="681"/>
                  </a:lnTo>
                  <a:lnTo>
                    <a:pt x="902" y="672"/>
                  </a:lnTo>
                  <a:lnTo>
                    <a:pt x="906" y="663"/>
                  </a:lnTo>
                  <a:lnTo>
                    <a:pt x="929" y="662"/>
                  </a:lnTo>
                  <a:lnTo>
                    <a:pt x="931" y="668"/>
                  </a:lnTo>
                  <a:lnTo>
                    <a:pt x="940" y="671"/>
                  </a:lnTo>
                  <a:lnTo>
                    <a:pt x="936" y="677"/>
                  </a:lnTo>
                  <a:lnTo>
                    <a:pt x="935" y="684"/>
                  </a:lnTo>
                  <a:lnTo>
                    <a:pt x="929" y="691"/>
                  </a:lnTo>
                  <a:lnTo>
                    <a:pt x="930" y="695"/>
                  </a:lnTo>
                  <a:lnTo>
                    <a:pt x="925" y="694"/>
                  </a:lnTo>
                  <a:lnTo>
                    <a:pt x="923" y="700"/>
                  </a:lnTo>
                  <a:lnTo>
                    <a:pt x="927" y="710"/>
                  </a:lnTo>
                  <a:lnTo>
                    <a:pt x="933" y="711"/>
                  </a:lnTo>
                  <a:lnTo>
                    <a:pt x="935" y="700"/>
                  </a:lnTo>
                  <a:lnTo>
                    <a:pt x="947" y="706"/>
                  </a:lnTo>
                  <a:lnTo>
                    <a:pt x="958" y="708"/>
                  </a:lnTo>
                  <a:lnTo>
                    <a:pt x="961" y="719"/>
                  </a:lnTo>
                  <a:lnTo>
                    <a:pt x="960" y="727"/>
                  </a:lnTo>
                  <a:lnTo>
                    <a:pt x="954" y="729"/>
                  </a:lnTo>
                  <a:lnTo>
                    <a:pt x="951" y="726"/>
                  </a:lnTo>
                  <a:lnTo>
                    <a:pt x="949" y="734"/>
                  </a:lnTo>
                  <a:lnTo>
                    <a:pt x="944" y="740"/>
                  </a:lnTo>
                  <a:lnTo>
                    <a:pt x="944" y="745"/>
                  </a:lnTo>
                  <a:lnTo>
                    <a:pt x="936" y="743"/>
                  </a:lnTo>
                  <a:lnTo>
                    <a:pt x="917" y="751"/>
                  </a:lnTo>
                  <a:lnTo>
                    <a:pt x="914" y="761"/>
                  </a:lnTo>
                  <a:lnTo>
                    <a:pt x="901" y="761"/>
                  </a:lnTo>
                  <a:lnTo>
                    <a:pt x="895" y="757"/>
                  </a:lnTo>
                  <a:lnTo>
                    <a:pt x="893" y="767"/>
                  </a:lnTo>
                  <a:lnTo>
                    <a:pt x="887" y="770"/>
                  </a:lnTo>
                  <a:lnTo>
                    <a:pt x="885" y="774"/>
                  </a:lnTo>
                  <a:lnTo>
                    <a:pt x="876" y="769"/>
                  </a:lnTo>
                  <a:lnTo>
                    <a:pt x="861" y="775"/>
                  </a:lnTo>
                  <a:lnTo>
                    <a:pt x="836" y="769"/>
                  </a:lnTo>
                  <a:lnTo>
                    <a:pt x="831" y="761"/>
                  </a:lnTo>
                  <a:lnTo>
                    <a:pt x="814" y="756"/>
                  </a:lnTo>
                  <a:lnTo>
                    <a:pt x="809" y="749"/>
                  </a:lnTo>
                  <a:lnTo>
                    <a:pt x="800" y="749"/>
                  </a:lnTo>
                  <a:lnTo>
                    <a:pt x="795" y="758"/>
                  </a:lnTo>
                  <a:lnTo>
                    <a:pt x="771" y="754"/>
                  </a:lnTo>
                  <a:lnTo>
                    <a:pt x="758" y="749"/>
                  </a:lnTo>
                  <a:lnTo>
                    <a:pt x="757" y="742"/>
                  </a:lnTo>
                  <a:lnTo>
                    <a:pt x="773" y="726"/>
                  </a:lnTo>
                  <a:lnTo>
                    <a:pt x="768" y="720"/>
                  </a:lnTo>
                  <a:lnTo>
                    <a:pt x="758" y="724"/>
                  </a:lnTo>
                  <a:lnTo>
                    <a:pt x="742" y="722"/>
                  </a:lnTo>
                  <a:lnTo>
                    <a:pt x="740" y="715"/>
                  </a:lnTo>
                  <a:lnTo>
                    <a:pt x="726" y="711"/>
                  </a:lnTo>
                  <a:lnTo>
                    <a:pt x="721" y="714"/>
                  </a:lnTo>
                  <a:lnTo>
                    <a:pt x="697" y="710"/>
                  </a:lnTo>
                  <a:lnTo>
                    <a:pt x="696" y="700"/>
                  </a:lnTo>
                  <a:lnTo>
                    <a:pt x="699" y="693"/>
                  </a:lnTo>
                  <a:lnTo>
                    <a:pt x="697" y="677"/>
                  </a:lnTo>
                  <a:lnTo>
                    <a:pt x="693" y="666"/>
                  </a:lnTo>
                  <a:lnTo>
                    <a:pt x="682" y="662"/>
                  </a:lnTo>
                  <a:lnTo>
                    <a:pt x="678" y="670"/>
                  </a:lnTo>
                  <a:lnTo>
                    <a:pt x="673" y="678"/>
                  </a:lnTo>
                  <a:lnTo>
                    <a:pt x="660" y="684"/>
                  </a:lnTo>
                  <a:lnTo>
                    <a:pt x="665" y="702"/>
                  </a:lnTo>
                  <a:lnTo>
                    <a:pt x="665" y="710"/>
                  </a:lnTo>
                  <a:lnTo>
                    <a:pt x="655" y="718"/>
                  </a:lnTo>
                  <a:lnTo>
                    <a:pt x="639" y="741"/>
                  </a:lnTo>
                  <a:lnTo>
                    <a:pt x="612" y="748"/>
                  </a:lnTo>
                  <a:lnTo>
                    <a:pt x="572" y="748"/>
                  </a:lnTo>
                  <a:lnTo>
                    <a:pt x="578" y="753"/>
                  </a:lnTo>
                  <a:lnTo>
                    <a:pt x="567" y="770"/>
                  </a:lnTo>
                  <a:lnTo>
                    <a:pt x="552" y="781"/>
                  </a:lnTo>
                  <a:lnTo>
                    <a:pt x="535" y="788"/>
                  </a:lnTo>
                  <a:lnTo>
                    <a:pt x="521" y="796"/>
                  </a:lnTo>
                  <a:lnTo>
                    <a:pt x="503" y="799"/>
                  </a:lnTo>
                  <a:lnTo>
                    <a:pt x="495" y="795"/>
                  </a:lnTo>
                  <a:lnTo>
                    <a:pt x="482" y="801"/>
                  </a:lnTo>
                  <a:lnTo>
                    <a:pt x="467" y="797"/>
                  </a:lnTo>
                  <a:lnTo>
                    <a:pt x="460" y="802"/>
                  </a:lnTo>
                  <a:lnTo>
                    <a:pt x="455" y="796"/>
                  </a:lnTo>
                  <a:lnTo>
                    <a:pt x="440" y="802"/>
                  </a:lnTo>
                  <a:lnTo>
                    <a:pt x="425" y="805"/>
                  </a:lnTo>
                  <a:lnTo>
                    <a:pt x="423" y="807"/>
                  </a:lnTo>
                  <a:lnTo>
                    <a:pt x="430" y="807"/>
                  </a:lnTo>
                  <a:lnTo>
                    <a:pt x="429" y="812"/>
                  </a:lnTo>
                  <a:lnTo>
                    <a:pt x="415" y="812"/>
                  </a:lnTo>
                  <a:lnTo>
                    <a:pt x="393" y="818"/>
                  </a:lnTo>
                  <a:lnTo>
                    <a:pt x="387" y="815"/>
                  </a:lnTo>
                  <a:lnTo>
                    <a:pt x="369" y="815"/>
                  </a:lnTo>
                  <a:lnTo>
                    <a:pt x="320" y="819"/>
                  </a:lnTo>
                  <a:lnTo>
                    <a:pt x="321" y="816"/>
                  </a:lnTo>
                  <a:lnTo>
                    <a:pt x="332" y="807"/>
                  </a:lnTo>
                  <a:lnTo>
                    <a:pt x="314" y="796"/>
                  </a:lnTo>
                  <a:lnTo>
                    <a:pt x="305" y="783"/>
                  </a:lnTo>
                  <a:lnTo>
                    <a:pt x="301" y="770"/>
                  </a:lnTo>
                  <a:lnTo>
                    <a:pt x="296" y="758"/>
                  </a:lnTo>
                  <a:lnTo>
                    <a:pt x="296" y="743"/>
                  </a:lnTo>
                  <a:lnTo>
                    <a:pt x="300" y="732"/>
                  </a:lnTo>
                  <a:lnTo>
                    <a:pt x="300" y="729"/>
                  </a:lnTo>
                  <a:lnTo>
                    <a:pt x="291" y="724"/>
                  </a:lnTo>
                  <a:lnTo>
                    <a:pt x="290" y="719"/>
                  </a:lnTo>
                  <a:lnTo>
                    <a:pt x="287" y="713"/>
                  </a:lnTo>
                  <a:lnTo>
                    <a:pt x="277" y="706"/>
                  </a:lnTo>
                  <a:lnTo>
                    <a:pt x="277" y="702"/>
                  </a:lnTo>
                  <a:lnTo>
                    <a:pt x="259" y="697"/>
                  </a:lnTo>
                  <a:lnTo>
                    <a:pt x="230" y="698"/>
                  </a:lnTo>
                  <a:close/>
                </a:path>
              </a:pathLst>
            </a:custGeom>
            <a:grpFill/>
            <a:ln w="6350" cap="flat" cmpd="sng">
              <a:noFill/>
              <a:prstDash val="solid"/>
              <a:round/>
              <a:headEnd type="none" w="med" len="med"/>
              <a:tailEnd type="none" w="med" len="med"/>
            </a:ln>
            <a:effectLst/>
          </p:spPr>
          <p:txBody>
            <a:bodyPr/>
            <a:lstStyle/>
            <a:p>
              <a:pPr fontAlgn="auto">
                <a:spcBef>
                  <a:spcPts val="0"/>
                </a:spcBef>
                <a:spcAft>
                  <a:spcPts val="0"/>
                </a:spcAft>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Freeform 300"/>
            <p:cNvSpPr>
              <a:spLocks noChangeAspect="1"/>
            </p:cNvSpPr>
            <p:nvPr/>
          </p:nvSpPr>
          <p:spPr bwMode="gray">
            <a:xfrm>
              <a:off x="1938674" y="2077847"/>
              <a:ext cx="101188" cy="94459"/>
            </a:xfrm>
            <a:custGeom>
              <a:avLst/>
              <a:gdLst/>
              <a:ahLst/>
              <a:cxnLst>
                <a:cxn ang="0">
                  <a:pos x="91" y="0"/>
                </a:cxn>
                <a:cxn ang="0">
                  <a:pos x="110" y="27"/>
                </a:cxn>
                <a:cxn ang="0">
                  <a:pos x="118" y="61"/>
                </a:cxn>
                <a:cxn ang="0">
                  <a:pos x="134" y="70"/>
                </a:cxn>
                <a:cxn ang="0">
                  <a:pos x="161" y="70"/>
                </a:cxn>
                <a:cxn ang="0">
                  <a:pos x="179" y="96"/>
                </a:cxn>
                <a:cxn ang="0">
                  <a:pos x="212" y="116"/>
                </a:cxn>
                <a:cxn ang="0">
                  <a:pos x="243" y="143"/>
                </a:cxn>
                <a:cxn ang="0">
                  <a:pos x="276" y="157"/>
                </a:cxn>
                <a:cxn ang="0">
                  <a:pos x="296" y="183"/>
                </a:cxn>
                <a:cxn ang="0">
                  <a:pos x="303" y="236"/>
                </a:cxn>
                <a:cxn ang="0">
                  <a:pos x="327" y="237"/>
                </a:cxn>
                <a:cxn ang="0">
                  <a:pos x="351" y="232"/>
                </a:cxn>
                <a:cxn ang="0">
                  <a:pos x="364" y="256"/>
                </a:cxn>
                <a:cxn ang="0">
                  <a:pos x="384" y="272"/>
                </a:cxn>
                <a:cxn ang="0">
                  <a:pos x="351" y="296"/>
                </a:cxn>
                <a:cxn ang="0">
                  <a:pos x="319" y="303"/>
                </a:cxn>
                <a:cxn ang="0">
                  <a:pos x="307" y="298"/>
                </a:cxn>
                <a:cxn ang="0">
                  <a:pos x="285" y="283"/>
                </a:cxn>
                <a:cxn ang="0">
                  <a:pos x="263" y="282"/>
                </a:cxn>
                <a:cxn ang="0">
                  <a:pos x="263" y="253"/>
                </a:cxn>
                <a:cxn ang="0">
                  <a:pos x="233" y="247"/>
                </a:cxn>
                <a:cxn ang="0">
                  <a:pos x="230" y="232"/>
                </a:cxn>
                <a:cxn ang="0">
                  <a:pos x="212" y="227"/>
                </a:cxn>
                <a:cxn ang="0">
                  <a:pos x="195" y="256"/>
                </a:cxn>
                <a:cxn ang="0">
                  <a:pos x="189" y="274"/>
                </a:cxn>
                <a:cxn ang="0">
                  <a:pos x="176" y="290"/>
                </a:cxn>
                <a:cxn ang="0">
                  <a:pos x="155" y="307"/>
                </a:cxn>
                <a:cxn ang="0">
                  <a:pos x="147" y="317"/>
                </a:cxn>
                <a:cxn ang="0">
                  <a:pos x="108" y="349"/>
                </a:cxn>
                <a:cxn ang="0">
                  <a:pos x="88" y="331"/>
                </a:cxn>
                <a:cxn ang="0">
                  <a:pos x="85" y="283"/>
                </a:cxn>
                <a:cxn ang="0">
                  <a:pos x="79" y="264"/>
                </a:cxn>
                <a:cxn ang="0">
                  <a:pos x="63" y="286"/>
                </a:cxn>
                <a:cxn ang="0">
                  <a:pos x="37" y="285"/>
                </a:cxn>
                <a:cxn ang="0">
                  <a:pos x="4" y="293"/>
                </a:cxn>
                <a:cxn ang="0">
                  <a:pos x="20" y="249"/>
                </a:cxn>
                <a:cxn ang="0">
                  <a:pos x="51" y="211"/>
                </a:cxn>
                <a:cxn ang="0">
                  <a:pos x="44" y="174"/>
                </a:cxn>
                <a:cxn ang="0">
                  <a:pos x="55" y="125"/>
                </a:cxn>
                <a:cxn ang="0">
                  <a:pos x="59" y="72"/>
                </a:cxn>
                <a:cxn ang="0">
                  <a:pos x="66" y="29"/>
                </a:cxn>
              </a:cxnLst>
              <a:rect l="0" t="0" r="r" b="b"/>
              <a:pathLst>
                <a:path w="384" h="349">
                  <a:moveTo>
                    <a:pt x="77" y="14"/>
                  </a:moveTo>
                  <a:lnTo>
                    <a:pt x="86" y="1"/>
                  </a:lnTo>
                  <a:lnTo>
                    <a:pt x="91" y="0"/>
                  </a:lnTo>
                  <a:lnTo>
                    <a:pt x="93" y="11"/>
                  </a:lnTo>
                  <a:lnTo>
                    <a:pt x="106" y="10"/>
                  </a:lnTo>
                  <a:lnTo>
                    <a:pt x="110" y="27"/>
                  </a:lnTo>
                  <a:lnTo>
                    <a:pt x="119" y="38"/>
                  </a:lnTo>
                  <a:lnTo>
                    <a:pt x="114" y="48"/>
                  </a:lnTo>
                  <a:lnTo>
                    <a:pt x="118" y="61"/>
                  </a:lnTo>
                  <a:lnTo>
                    <a:pt x="120" y="81"/>
                  </a:lnTo>
                  <a:lnTo>
                    <a:pt x="129" y="85"/>
                  </a:lnTo>
                  <a:lnTo>
                    <a:pt x="134" y="70"/>
                  </a:lnTo>
                  <a:lnTo>
                    <a:pt x="142" y="57"/>
                  </a:lnTo>
                  <a:lnTo>
                    <a:pt x="150" y="59"/>
                  </a:lnTo>
                  <a:lnTo>
                    <a:pt x="161" y="70"/>
                  </a:lnTo>
                  <a:lnTo>
                    <a:pt x="169" y="72"/>
                  </a:lnTo>
                  <a:lnTo>
                    <a:pt x="168" y="89"/>
                  </a:lnTo>
                  <a:lnTo>
                    <a:pt x="179" y="96"/>
                  </a:lnTo>
                  <a:lnTo>
                    <a:pt x="207" y="100"/>
                  </a:lnTo>
                  <a:lnTo>
                    <a:pt x="209" y="108"/>
                  </a:lnTo>
                  <a:lnTo>
                    <a:pt x="212" y="116"/>
                  </a:lnTo>
                  <a:lnTo>
                    <a:pt x="222" y="127"/>
                  </a:lnTo>
                  <a:lnTo>
                    <a:pt x="233" y="132"/>
                  </a:lnTo>
                  <a:lnTo>
                    <a:pt x="243" y="143"/>
                  </a:lnTo>
                  <a:lnTo>
                    <a:pt x="255" y="151"/>
                  </a:lnTo>
                  <a:lnTo>
                    <a:pt x="265" y="148"/>
                  </a:lnTo>
                  <a:lnTo>
                    <a:pt x="276" y="157"/>
                  </a:lnTo>
                  <a:lnTo>
                    <a:pt x="286" y="161"/>
                  </a:lnTo>
                  <a:lnTo>
                    <a:pt x="290" y="172"/>
                  </a:lnTo>
                  <a:lnTo>
                    <a:pt x="296" y="183"/>
                  </a:lnTo>
                  <a:lnTo>
                    <a:pt x="301" y="213"/>
                  </a:lnTo>
                  <a:lnTo>
                    <a:pt x="307" y="222"/>
                  </a:lnTo>
                  <a:lnTo>
                    <a:pt x="303" y="236"/>
                  </a:lnTo>
                  <a:lnTo>
                    <a:pt x="308" y="239"/>
                  </a:lnTo>
                  <a:lnTo>
                    <a:pt x="319" y="236"/>
                  </a:lnTo>
                  <a:lnTo>
                    <a:pt x="327" y="237"/>
                  </a:lnTo>
                  <a:lnTo>
                    <a:pt x="329" y="240"/>
                  </a:lnTo>
                  <a:lnTo>
                    <a:pt x="343" y="227"/>
                  </a:lnTo>
                  <a:lnTo>
                    <a:pt x="351" y="232"/>
                  </a:lnTo>
                  <a:lnTo>
                    <a:pt x="356" y="240"/>
                  </a:lnTo>
                  <a:lnTo>
                    <a:pt x="362" y="245"/>
                  </a:lnTo>
                  <a:lnTo>
                    <a:pt x="364" y="256"/>
                  </a:lnTo>
                  <a:lnTo>
                    <a:pt x="362" y="260"/>
                  </a:lnTo>
                  <a:lnTo>
                    <a:pt x="383" y="266"/>
                  </a:lnTo>
                  <a:lnTo>
                    <a:pt x="384" y="272"/>
                  </a:lnTo>
                  <a:lnTo>
                    <a:pt x="376" y="274"/>
                  </a:lnTo>
                  <a:lnTo>
                    <a:pt x="360" y="291"/>
                  </a:lnTo>
                  <a:lnTo>
                    <a:pt x="351" y="296"/>
                  </a:lnTo>
                  <a:lnTo>
                    <a:pt x="343" y="307"/>
                  </a:lnTo>
                  <a:lnTo>
                    <a:pt x="335" y="309"/>
                  </a:lnTo>
                  <a:lnTo>
                    <a:pt x="319" y="303"/>
                  </a:lnTo>
                  <a:lnTo>
                    <a:pt x="314" y="298"/>
                  </a:lnTo>
                  <a:lnTo>
                    <a:pt x="313" y="295"/>
                  </a:lnTo>
                  <a:lnTo>
                    <a:pt x="307" y="298"/>
                  </a:lnTo>
                  <a:lnTo>
                    <a:pt x="302" y="288"/>
                  </a:lnTo>
                  <a:lnTo>
                    <a:pt x="293" y="285"/>
                  </a:lnTo>
                  <a:lnTo>
                    <a:pt x="285" y="283"/>
                  </a:lnTo>
                  <a:lnTo>
                    <a:pt x="280" y="280"/>
                  </a:lnTo>
                  <a:lnTo>
                    <a:pt x="275" y="283"/>
                  </a:lnTo>
                  <a:lnTo>
                    <a:pt x="263" y="282"/>
                  </a:lnTo>
                  <a:lnTo>
                    <a:pt x="260" y="275"/>
                  </a:lnTo>
                  <a:lnTo>
                    <a:pt x="265" y="264"/>
                  </a:lnTo>
                  <a:lnTo>
                    <a:pt x="263" y="253"/>
                  </a:lnTo>
                  <a:lnTo>
                    <a:pt x="255" y="249"/>
                  </a:lnTo>
                  <a:lnTo>
                    <a:pt x="236" y="244"/>
                  </a:lnTo>
                  <a:lnTo>
                    <a:pt x="233" y="247"/>
                  </a:lnTo>
                  <a:lnTo>
                    <a:pt x="233" y="249"/>
                  </a:lnTo>
                  <a:lnTo>
                    <a:pt x="225" y="245"/>
                  </a:lnTo>
                  <a:lnTo>
                    <a:pt x="230" y="232"/>
                  </a:lnTo>
                  <a:lnTo>
                    <a:pt x="236" y="226"/>
                  </a:lnTo>
                  <a:lnTo>
                    <a:pt x="233" y="222"/>
                  </a:lnTo>
                  <a:lnTo>
                    <a:pt x="212" y="227"/>
                  </a:lnTo>
                  <a:lnTo>
                    <a:pt x="198" y="233"/>
                  </a:lnTo>
                  <a:lnTo>
                    <a:pt x="198" y="239"/>
                  </a:lnTo>
                  <a:lnTo>
                    <a:pt x="195" y="256"/>
                  </a:lnTo>
                  <a:lnTo>
                    <a:pt x="198" y="263"/>
                  </a:lnTo>
                  <a:lnTo>
                    <a:pt x="196" y="274"/>
                  </a:lnTo>
                  <a:lnTo>
                    <a:pt x="189" y="274"/>
                  </a:lnTo>
                  <a:lnTo>
                    <a:pt x="185" y="281"/>
                  </a:lnTo>
                  <a:lnTo>
                    <a:pt x="178" y="283"/>
                  </a:lnTo>
                  <a:lnTo>
                    <a:pt x="176" y="290"/>
                  </a:lnTo>
                  <a:lnTo>
                    <a:pt x="171" y="296"/>
                  </a:lnTo>
                  <a:lnTo>
                    <a:pt x="162" y="296"/>
                  </a:lnTo>
                  <a:lnTo>
                    <a:pt x="155" y="307"/>
                  </a:lnTo>
                  <a:lnTo>
                    <a:pt x="151" y="315"/>
                  </a:lnTo>
                  <a:lnTo>
                    <a:pt x="147" y="314"/>
                  </a:lnTo>
                  <a:lnTo>
                    <a:pt x="147" y="317"/>
                  </a:lnTo>
                  <a:lnTo>
                    <a:pt x="145" y="325"/>
                  </a:lnTo>
                  <a:lnTo>
                    <a:pt x="137" y="335"/>
                  </a:lnTo>
                  <a:lnTo>
                    <a:pt x="108" y="349"/>
                  </a:lnTo>
                  <a:lnTo>
                    <a:pt x="104" y="345"/>
                  </a:lnTo>
                  <a:lnTo>
                    <a:pt x="97" y="349"/>
                  </a:lnTo>
                  <a:lnTo>
                    <a:pt x="88" y="331"/>
                  </a:lnTo>
                  <a:lnTo>
                    <a:pt x="86" y="309"/>
                  </a:lnTo>
                  <a:lnTo>
                    <a:pt x="87" y="290"/>
                  </a:lnTo>
                  <a:lnTo>
                    <a:pt x="85" y="283"/>
                  </a:lnTo>
                  <a:lnTo>
                    <a:pt x="83" y="269"/>
                  </a:lnTo>
                  <a:lnTo>
                    <a:pt x="82" y="259"/>
                  </a:lnTo>
                  <a:lnTo>
                    <a:pt x="79" y="264"/>
                  </a:lnTo>
                  <a:lnTo>
                    <a:pt x="76" y="281"/>
                  </a:lnTo>
                  <a:lnTo>
                    <a:pt x="69" y="281"/>
                  </a:lnTo>
                  <a:lnTo>
                    <a:pt x="63" y="286"/>
                  </a:lnTo>
                  <a:lnTo>
                    <a:pt x="47" y="286"/>
                  </a:lnTo>
                  <a:lnTo>
                    <a:pt x="43" y="283"/>
                  </a:lnTo>
                  <a:lnTo>
                    <a:pt x="37" y="285"/>
                  </a:lnTo>
                  <a:lnTo>
                    <a:pt x="23" y="295"/>
                  </a:lnTo>
                  <a:lnTo>
                    <a:pt x="8" y="299"/>
                  </a:lnTo>
                  <a:lnTo>
                    <a:pt x="4" y="293"/>
                  </a:lnTo>
                  <a:lnTo>
                    <a:pt x="0" y="283"/>
                  </a:lnTo>
                  <a:lnTo>
                    <a:pt x="12" y="256"/>
                  </a:lnTo>
                  <a:lnTo>
                    <a:pt x="20" y="249"/>
                  </a:lnTo>
                  <a:lnTo>
                    <a:pt x="32" y="245"/>
                  </a:lnTo>
                  <a:lnTo>
                    <a:pt x="51" y="223"/>
                  </a:lnTo>
                  <a:lnTo>
                    <a:pt x="51" y="211"/>
                  </a:lnTo>
                  <a:lnTo>
                    <a:pt x="48" y="206"/>
                  </a:lnTo>
                  <a:lnTo>
                    <a:pt x="47" y="182"/>
                  </a:lnTo>
                  <a:lnTo>
                    <a:pt x="44" y="174"/>
                  </a:lnTo>
                  <a:lnTo>
                    <a:pt x="47" y="158"/>
                  </a:lnTo>
                  <a:lnTo>
                    <a:pt x="53" y="141"/>
                  </a:lnTo>
                  <a:lnTo>
                    <a:pt x="55" y="125"/>
                  </a:lnTo>
                  <a:lnTo>
                    <a:pt x="55" y="121"/>
                  </a:lnTo>
                  <a:lnTo>
                    <a:pt x="58" y="110"/>
                  </a:lnTo>
                  <a:lnTo>
                    <a:pt x="59" y="72"/>
                  </a:lnTo>
                  <a:lnTo>
                    <a:pt x="59" y="60"/>
                  </a:lnTo>
                  <a:lnTo>
                    <a:pt x="63" y="49"/>
                  </a:lnTo>
                  <a:lnTo>
                    <a:pt x="66" y="29"/>
                  </a:lnTo>
                  <a:lnTo>
                    <a:pt x="72" y="19"/>
                  </a:lnTo>
                  <a:lnTo>
                    <a:pt x="77" y="14"/>
                  </a:lnTo>
                  <a:close/>
                </a:path>
              </a:pathLst>
            </a:custGeom>
            <a:grpFill/>
            <a:ln w="6350" cap="flat" cmpd="sng">
              <a:noFill/>
              <a:prstDash val="solid"/>
              <a:round/>
              <a:headEnd type="none" w="med" len="med"/>
              <a:tailEnd type="none" w="med" len="med"/>
            </a:ln>
            <a:effectLst/>
          </p:spPr>
          <p:txBody>
            <a:bodyPr/>
            <a:lstStyle/>
            <a:p>
              <a:pPr fontAlgn="auto">
                <a:spcBef>
                  <a:spcPts val="0"/>
                </a:spcBef>
                <a:spcAft>
                  <a:spcPts val="0"/>
                </a:spcAft>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Freeform 303"/>
            <p:cNvSpPr>
              <a:spLocks noChangeAspect="1"/>
            </p:cNvSpPr>
            <p:nvPr/>
          </p:nvSpPr>
          <p:spPr bwMode="gray">
            <a:xfrm>
              <a:off x="1896621" y="1733747"/>
              <a:ext cx="415266" cy="480391"/>
            </a:xfrm>
            <a:custGeom>
              <a:avLst/>
              <a:gdLst/>
              <a:ahLst/>
              <a:cxnLst>
                <a:cxn ang="0">
                  <a:pos x="1131" y="1671"/>
                </a:cxn>
                <a:cxn ang="0">
                  <a:pos x="1196" y="1735"/>
                </a:cxn>
                <a:cxn ang="0">
                  <a:pos x="1317" y="1753"/>
                </a:cxn>
                <a:cxn ang="0">
                  <a:pos x="1220" y="1622"/>
                </a:cxn>
                <a:cxn ang="0">
                  <a:pos x="1258" y="1612"/>
                </a:cxn>
                <a:cxn ang="0">
                  <a:pos x="1376" y="1663"/>
                </a:cxn>
                <a:cxn ang="0">
                  <a:pos x="1400" y="1662"/>
                </a:cxn>
                <a:cxn ang="0">
                  <a:pos x="1406" y="1612"/>
                </a:cxn>
                <a:cxn ang="0">
                  <a:pos x="1383" y="1464"/>
                </a:cxn>
                <a:cxn ang="0">
                  <a:pos x="1312" y="1405"/>
                </a:cxn>
                <a:cxn ang="0">
                  <a:pos x="1253" y="1334"/>
                </a:cxn>
                <a:cxn ang="0">
                  <a:pos x="1242" y="1240"/>
                </a:cxn>
                <a:cxn ang="0">
                  <a:pos x="1265" y="1192"/>
                </a:cxn>
                <a:cxn ang="0">
                  <a:pos x="1384" y="1340"/>
                </a:cxn>
                <a:cxn ang="0">
                  <a:pos x="1470" y="1359"/>
                </a:cxn>
                <a:cxn ang="0">
                  <a:pos x="1512" y="1254"/>
                </a:cxn>
                <a:cxn ang="0">
                  <a:pos x="1581" y="1182"/>
                </a:cxn>
                <a:cxn ang="0">
                  <a:pos x="1471" y="1095"/>
                </a:cxn>
                <a:cxn ang="0">
                  <a:pos x="1374" y="1010"/>
                </a:cxn>
                <a:cxn ang="0">
                  <a:pos x="1283" y="958"/>
                </a:cxn>
                <a:cxn ang="0">
                  <a:pos x="1226" y="870"/>
                </a:cxn>
                <a:cxn ang="0">
                  <a:pos x="1248" y="812"/>
                </a:cxn>
                <a:cxn ang="0">
                  <a:pos x="1178" y="743"/>
                </a:cxn>
                <a:cxn ang="0">
                  <a:pos x="1201" y="661"/>
                </a:cxn>
                <a:cxn ang="0">
                  <a:pos x="1190" y="606"/>
                </a:cxn>
                <a:cxn ang="0">
                  <a:pos x="1102" y="546"/>
                </a:cxn>
                <a:cxn ang="0">
                  <a:pos x="1018" y="500"/>
                </a:cxn>
                <a:cxn ang="0">
                  <a:pos x="928" y="454"/>
                </a:cxn>
                <a:cxn ang="0">
                  <a:pos x="867" y="385"/>
                </a:cxn>
                <a:cxn ang="0">
                  <a:pos x="828" y="289"/>
                </a:cxn>
                <a:cxn ang="0">
                  <a:pos x="618" y="285"/>
                </a:cxn>
                <a:cxn ang="0">
                  <a:pos x="503" y="357"/>
                </a:cxn>
                <a:cxn ang="0">
                  <a:pos x="510" y="176"/>
                </a:cxn>
                <a:cxn ang="0">
                  <a:pos x="390" y="33"/>
                </a:cxn>
                <a:cxn ang="0">
                  <a:pos x="291" y="94"/>
                </a:cxn>
                <a:cxn ang="0">
                  <a:pos x="293" y="177"/>
                </a:cxn>
                <a:cxn ang="0">
                  <a:pos x="279" y="274"/>
                </a:cxn>
                <a:cxn ang="0">
                  <a:pos x="280" y="406"/>
                </a:cxn>
                <a:cxn ang="0">
                  <a:pos x="277" y="485"/>
                </a:cxn>
                <a:cxn ang="0">
                  <a:pos x="281" y="460"/>
                </a:cxn>
                <a:cxn ang="0">
                  <a:pos x="222" y="102"/>
                </a:cxn>
                <a:cxn ang="0">
                  <a:pos x="75" y="101"/>
                </a:cxn>
                <a:cxn ang="0">
                  <a:pos x="7" y="274"/>
                </a:cxn>
                <a:cxn ang="0">
                  <a:pos x="115" y="476"/>
                </a:cxn>
                <a:cxn ang="0">
                  <a:pos x="83" y="602"/>
                </a:cxn>
                <a:cxn ang="0">
                  <a:pos x="265" y="682"/>
                </a:cxn>
                <a:cxn ang="0">
                  <a:pos x="448" y="709"/>
                </a:cxn>
                <a:cxn ang="0">
                  <a:pos x="549" y="682"/>
                </a:cxn>
                <a:cxn ang="0">
                  <a:pos x="658" y="638"/>
                </a:cxn>
                <a:cxn ang="0">
                  <a:pos x="750" y="759"/>
                </a:cxn>
                <a:cxn ang="0">
                  <a:pos x="849" y="829"/>
                </a:cxn>
                <a:cxn ang="0">
                  <a:pos x="912" y="949"/>
                </a:cxn>
                <a:cxn ang="0">
                  <a:pos x="951" y="1121"/>
                </a:cxn>
                <a:cxn ang="0">
                  <a:pos x="908" y="1313"/>
                </a:cxn>
                <a:cxn ang="0">
                  <a:pos x="743" y="1348"/>
                </a:cxn>
                <a:cxn ang="0">
                  <a:pos x="668" y="1462"/>
                </a:cxn>
                <a:cxn ang="0">
                  <a:pos x="780" y="1452"/>
                </a:cxn>
                <a:cxn ang="0">
                  <a:pos x="846" y="1419"/>
                </a:cxn>
                <a:cxn ang="0">
                  <a:pos x="919" y="1456"/>
                </a:cxn>
                <a:cxn ang="0">
                  <a:pos x="968" y="1547"/>
                </a:cxn>
                <a:cxn ang="0">
                  <a:pos x="1003" y="1593"/>
                </a:cxn>
              </a:cxnLst>
              <a:rect l="0" t="0" r="r" b="b"/>
              <a:pathLst>
                <a:path w="1581" h="1779">
                  <a:moveTo>
                    <a:pt x="1037" y="1646"/>
                  </a:moveTo>
                  <a:lnTo>
                    <a:pt x="1053" y="1650"/>
                  </a:lnTo>
                  <a:lnTo>
                    <a:pt x="1071" y="1657"/>
                  </a:lnTo>
                  <a:lnTo>
                    <a:pt x="1072" y="1665"/>
                  </a:lnTo>
                  <a:lnTo>
                    <a:pt x="1078" y="1665"/>
                  </a:lnTo>
                  <a:lnTo>
                    <a:pt x="1091" y="1673"/>
                  </a:lnTo>
                  <a:lnTo>
                    <a:pt x="1102" y="1667"/>
                  </a:lnTo>
                  <a:lnTo>
                    <a:pt x="1109" y="1654"/>
                  </a:lnTo>
                  <a:lnTo>
                    <a:pt x="1111" y="1659"/>
                  </a:lnTo>
                  <a:lnTo>
                    <a:pt x="1109" y="1672"/>
                  </a:lnTo>
                  <a:lnTo>
                    <a:pt x="1118" y="1677"/>
                  </a:lnTo>
                  <a:lnTo>
                    <a:pt x="1121" y="1668"/>
                  </a:lnTo>
                  <a:lnTo>
                    <a:pt x="1131" y="1671"/>
                  </a:lnTo>
                  <a:lnTo>
                    <a:pt x="1137" y="1667"/>
                  </a:lnTo>
                  <a:lnTo>
                    <a:pt x="1135" y="1678"/>
                  </a:lnTo>
                  <a:lnTo>
                    <a:pt x="1138" y="1688"/>
                  </a:lnTo>
                  <a:lnTo>
                    <a:pt x="1145" y="1688"/>
                  </a:lnTo>
                  <a:lnTo>
                    <a:pt x="1148" y="1693"/>
                  </a:lnTo>
                  <a:lnTo>
                    <a:pt x="1150" y="1703"/>
                  </a:lnTo>
                  <a:lnTo>
                    <a:pt x="1159" y="1716"/>
                  </a:lnTo>
                  <a:lnTo>
                    <a:pt x="1170" y="1720"/>
                  </a:lnTo>
                  <a:lnTo>
                    <a:pt x="1175" y="1708"/>
                  </a:lnTo>
                  <a:lnTo>
                    <a:pt x="1175" y="1720"/>
                  </a:lnTo>
                  <a:lnTo>
                    <a:pt x="1181" y="1722"/>
                  </a:lnTo>
                  <a:lnTo>
                    <a:pt x="1185" y="1730"/>
                  </a:lnTo>
                  <a:lnTo>
                    <a:pt x="1196" y="1735"/>
                  </a:lnTo>
                  <a:lnTo>
                    <a:pt x="1205" y="1732"/>
                  </a:lnTo>
                  <a:lnTo>
                    <a:pt x="1213" y="1740"/>
                  </a:lnTo>
                  <a:lnTo>
                    <a:pt x="1236" y="1741"/>
                  </a:lnTo>
                  <a:lnTo>
                    <a:pt x="1238" y="1748"/>
                  </a:lnTo>
                  <a:lnTo>
                    <a:pt x="1249" y="1758"/>
                  </a:lnTo>
                  <a:lnTo>
                    <a:pt x="1254" y="1759"/>
                  </a:lnTo>
                  <a:lnTo>
                    <a:pt x="1267" y="1758"/>
                  </a:lnTo>
                  <a:lnTo>
                    <a:pt x="1280" y="1751"/>
                  </a:lnTo>
                  <a:lnTo>
                    <a:pt x="1306" y="1779"/>
                  </a:lnTo>
                  <a:lnTo>
                    <a:pt x="1325" y="1776"/>
                  </a:lnTo>
                  <a:lnTo>
                    <a:pt x="1323" y="1768"/>
                  </a:lnTo>
                  <a:lnTo>
                    <a:pt x="1317" y="1759"/>
                  </a:lnTo>
                  <a:lnTo>
                    <a:pt x="1317" y="1753"/>
                  </a:lnTo>
                  <a:lnTo>
                    <a:pt x="1320" y="1747"/>
                  </a:lnTo>
                  <a:lnTo>
                    <a:pt x="1322" y="1735"/>
                  </a:lnTo>
                  <a:lnTo>
                    <a:pt x="1319" y="1726"/>
                  </a:lnTo>
                  <a:lnTo>
                    <a:pt x="1301" y="1705"/>
                  </a:lnTo>
                  <a:lnTo>
                    <a:pt x="1285" y="1692"/>
                  </a:lnTo>
                  <a:lnTo>
                    <a:pt x="1279" y="1683"/>
                  </a:lnTo>
                  <a:lnTo>
                    <a:pt x="1270" y="1679"/>
                  </a:lnTo>
                  <a:lnTo>
                    <a:pt x="1253" y="1665"/>
                  </a:lnTo>
                  <a:lnTo>
                    <a:pt x="1249" y="1652"/>
                  </a:lnTo>
                  <a:lnTo>
                    <a:pt x="1236" y="1645"/>
                  </a:lnTo>
                  <a:lnTo>
                    <a:pt x="1236" y="1633"/>
                  </a:lnTo>
                  <a:lnTo>
                    <a:pt x="1224" y="1635"/>
                  </a:lnTo>
                  <a:lnTo>
                    <a:pt x="1220" y="1622"/>
                  </a:lnTo>
                  <a:lnTo>
                    <a:pt x="1216" y="1619"/>
                  </a:lnTo>
                  <a:lnTo>
                    <a:pt x="1213" y="1622"/>
                  </a:lnTo>
                  <a:lnTo>
                    <a:pt x="1210" y="1618"/>
                  </a:lnTo>
                  <a:lnTo>
                    <a:pt x="1188" y="1587"/>
                  </a:lnTo>
                  <a:lnTo>
                    <a:pt x="1178" y="1577"/>
                  </a:lnTo>
                  <a:lnTo>
                    <a:pt x="1167" y="1557"/>
                  </a:lnTo>
                  <a:lnTo>
                    <a:pt x="1180" y="1552"/>
                  </a:lnTo>
                  <a:lnTo>
                    <a:pt x="1197" y="1565"/>
                  </a:lnTo>
                  <a:lnTo>
                    <a:pt x="1216" y="1587"/>
                  </a:lnTo>
                  <a:lnTo>
                    <a:pt x="1231" y="1590"/>
                  </a:lnTo>
                  <a:lnTo>
                    <a:pt x="1227" y="1579"/>
                  </a:lnTo>
                  <a:lnTo>
                    <a:pt x="1236" y="1576"/>
                  </a:lnTo>
                  <a:lnTo>
                    <a:pt x="1258" y="1612"/>
                  </a:lnTo>
                  <a:lnTo>
                    <a:pt x="1269" y="1618"/>
                  </a:lnTo>
                  <a:lnTo>
                    <a:pt x="1280" y="1619"/>
                  </a:lnTo>
                  <a:lnTo>
                    <a:pt x="1287" y="1641"/>
                  </a:lnTo>
                  <a:lnTo>
                    <a:pt x="1318" y="1641"/>
                  </a:lnTo>
                  <a:lnTo>
                    <a:pt x="1330" y="1657"/>
                  </a:lnTo>
                  <a:lnTo>
                    <a:pt x="1335" y="1649"/>
                  </a:lnTo>
                  <a:lnTo>
                    <a:pt x="1341" y="1654"/>
                  </a:lnTo>
                  <a:lnTo>
                    <a:pt x="1350" y="1657"/>
                  </a:lnTo>
                  <a:lnTo>
                    <a:pt x="1356" y="1649"/>
                  </a:lnTo>
                  <a:lnTo>
                    <a:pt x="1360" y="1651"/>
                  </a:lnTo>
                  <a:lnTo>
                    <a:pt x="1361" y="1657"/>
                  </a:lnTo>
                  <a:lnTo>
                    <a:pt x="1367" y="1668"/>
                  </a:lnTo>
                  <a:lnTo>
                    <a:pt x="1376" y="1663"/>
                  </a:lnTo>
                  <a:lnTo>
                    <a:pt x="1376" y="1670"/>
                  </a:lnTo>
                  <a:lnTo>
                    <a:pt x="1372" y="1679"/>
                  </a:lnTo>
                  <a:lnTo>
                    <a:pt x="1371" y="1684"/>
                  </a:lnTo>
                  <a:lnTo>
                    <a:pt x="1382" y="1690"/>
                  </a:lnTo>
                  <a:lnTo>
                    <a:pt x="1387" y="1700"/>
                  </a:lnTo>
                  <a:lnTo>
                    <a:pt x="1394" y="1698"/>
                  </a:lnTo>
                  <a:lnTo>
                    <a:pt x="1390" y="1690"/>
                  </a:lnTo>
                  <a:lnTo>
                    <a:pt x="1389" y="1683"/>
                  </a:lnTo>
                  <a:lnTo>
                    <a:pt x="1382" y="1666"/>
                  </a:lnTo>
                  <a:lnTo>
                    <a:pt x="1380" y="1659"/>
                  </a:lnTo>
                  <a:lnTo>
                    <a:pt x="1384" y="1651"/>
                  </a:lnTo>
                  <a:lnTo>
                    <a:pt x="1393" y="1654"/>
                  </a:lnTo>
                  <a:lnTo>
                    <a:pt x="1400" y="1662"/>
                  </a:lnTo>
                  <a:lnTo>
                    <a:pt x="1410" y="1665"/>
                  </a:lnTo>
                  <a:lnTo>
                    <a:pt x="1412" y="1657"/>
                  </a:lnTo>
                  <a:lnTo>
                    <a:pt x="1411" y="1651"/>
                  </a:lnTo>
                  <a:lnTo>
                    <a:pt x="1408" y="1649"/>
                  </a:lnTo>
                  <a:lnTo>
                    <a:pt x="1408" y="1645"/>
                  </a:lnTo>
                  <a:lnTo>
                    <a:pt x="1403" y="1643"/>
                  </a:lnTo>
                  <a:lnTo>
                    <a:pt x="1393" y="1644"/>
                  </a:lnTo>
                  <a:lnTo>
                    <a:pt x="1387" y="1625"/>
                  </a:lnTo>
                  <a:lnTo>
                    <a:pt x="1380" y="1613"/>
                  </a:lnTo>
                  <a:lnTo>
                    <a:pt x="1383" y="1606"/>
                  </a:lnTo>
                  <a:lnTo>
                    <a:pt x="1383" y="1589"/>
                  </a:lnTo>
                  <a:lnTo>
                    <a:pt x="1395" y="1598"/>
                  </a:lnTo>
                  <a:lnTo>
                    <a:pt x="1406" y="1612"/>
                  </a:lnTo>
                  <a:lnTo>
                    <a:pt x="1408" y="1607"/>
                  </a:lnTo>
                  <a:lnTo>
                    <a:pt x="1405" y="1593"/>
                  </a:lnTo>
                  <a:lnTo>
                    <a:pt x="1409" y="1589"/>
                  </a:lnTo>
                  <a:lnTo>
                    <a:pt x="1409" y="1570"/>
                  </a:lnTo>
                  <a:lnTo>
                    <a:pt x="1411" y="1560"/>
                  </a:lnTo>
                  <a:lnTo>
                    <a:pt x="1405" y="1547"/>
                  </a:lnTo>
                  <a:lnTo>
                    <a:pt x="1401" y="1520"/>
                  </a:lnTo>
                  <a:lnTo>
                    <a:pt x="1388" y="1518"/>
                  </a:lnTo>
                  <a:lnTo>
                    <a:pt x="1374" y="1511"/>
                  </a:lnTo>
                  <a:lnTo>
                    <a:pt x="1368" y="1505"/>
                  </a:lnTo>
                  <a:lnTo>
                    <a:pt x="1367" y="1485"/>
                  </a:lnTo>
                  <a:lnTo>
                    <a:pt x="1379" y="1482"/>
                  </a:lnTo>
                  <a:lnTo>
                    <a:pt x="1383" y="1464"/>
                  </a:lnTo>
                  <a:lnTo>
                    <a:pt x="1380" y="1450"/>
                  </a:lnTo>
                  <a:lnTo>
                    <a:pt x="1367" y="1453"/>
                  </a:lnTo>
                  <a:lnTo>
                    <a:pt x="1368" y="1445"/>
                  </a:lnTo>
                  <a:lnTo>
                    <a:pt x="1366" y="1436"/>
                  </a:lnTo>
                  <a:lnTo>
                    <a:pt x="1362" y="1434"/>
                  </a:lnTo>
                  <a:lnTo>
                    <a:pt x="1346" y="1447"/>
                  </a:lnTo>
                  <a:lnTo>
                    <a:pt x="1346" y="1425"/>
                  </a:lnTo>
                  <a:lnTo>
                    <a:pt x="1344" y="1414"/>
                  </a:lnTo>
                  <a:lnTo>
                    <a:pt x="1331" y="1413"/>
                  </a:lnTo>
                  <a:lnTo>
                    <a:pt x="1315" y="1426"/>
                  </a:lnTo>
                  <a:lnTo>
                    <a:pt x="1308" y="1420"/>
                  </a:lnTo>
                  <a:lnTo>
                    <a:pt x="1320" y="1404"/>
                  </a:lnTo>
                  <a:lnTo>
                    <a:pt x="1312" y="1405"/>
                  </a:lnTo>
                  <a:lnTo>
                    <a:pt x="1299" y="1402"/>
                  </a:lnTo>
                  <a:lnTo>
                    <a:pt x="1291" y="1404"/>
                  </a:lnTo>
                  <a:lnTo>
                    <a:pt x="1288" y="1421"/>
                  </a:lnTo>
                  <a:lnTo>
                    <a:pt x="1283" y="1402"/>
                  </a:lnTo>
                  <a:lnTo>
                    <a:pt x="1275" y="1388"/>
                  </a:lnTo>
                  <a:lnTo>
                    <a:pt x="1275" y="1382"/>
                  </a:lnTo>
                  <a:lnTo>
                    <a:pt x="1271" y="1371"/>
                  </a:lnTo>
                  <a:lnTo>
                    <a:pt x="1258" y="1367"/>
                  </a:lnTo>
                  <a:lnTo>
                    <a:pt x="1258" y="1363"/>
                  </a:lnTo>
                  <a:lnTo>
                    <a:pt x="1263" y="1354"/>
                  </a:lnTo>
                  <a:lnTo>
                    <a:pt x="1256" y="1347"/>
                  </a:lnTo>
                  <a:lnTo>
                    <a:pt x="1263" y="1344"/>
                  </a:lnTo>
                  <a:lnTo>
                    <a:pt x="1253" y="1334"/>
                  </a:lnTo>
                  <a:lnTo>
                    <a:pt x="1252" y="1326"/>
                  </a:lnTo>
                  <a:lnTo>
                    <a:pt x="1256" y="1316"/>
                  </a:lnTo>
                  <a:lnTo>
                    <a:pt x="1240" y="1311"/>
                  </a:lnTo>
                  <a:lnTo>
                    <a:pt x="1221" y="1321"/>
                  </a:lnTo>
                  <a:lnTo>
                    <a:pt x="1220" y="1316"/>
                  </a:lnTo>
                  <a:lnTo>
                    <a:pt x="1224" y="1299"/>
                  </a:lnTo>
                  <a:lnTo>
                    <a:pt x="1221" y="1280"/>
                  </a:lnTo>
                  <a:lnTo>
                    <a:pt x="1229" y="1278"/>
                  </a:lnTo>
                  <a:lnTo>
                    <a:pt x="1236" y="1280"/>
                  </a:lnTo>
                  <a:lnTo>
                    <a:pt x="1252" y="1272"/>
                  </a:lnTo>
                  <a:lnTo>
                    <a:pt x="1263" y="1272"/>
                  </a:lnTo>
                  <a:lnTo>
                    <a:pt x="1256" y="1254"/>
                  </a:lnTo>
                  <a:lnTo>
                    <a:pt x="1242" y="1240"/>
                  </a:lnTo>
                  <a:lnTo>
                    <a:pt x="1222" y="1236"/>
                  </a:lnTo>
                  <a:lnTo>
                    <a:pt x="1215" y="1230"/>
                  </a:lnTo>
                  <a:lnTo>
                    <a:pt x="1209" y="1211"/>
                  </a:lnTo>
                  <a:lnTo>
                    <a:pt x="1226" y="1213"/>
                  </a:lnTo>
                  <a:lnTo>
                    <a:pt x="1221" y="1203"/>
                  </a:lnTo>
                  <a:lnTo>
                    <a:pt x="1231" y="1202"/>
                  </a:lnTo>
                  <a:lnTo>
                    <a:pt x="1253" y="1224"/>
                  </a:lnTo>
                  <a:lnTo>
                    <a:pt x="1260" y="1224"/>
                  </a:lnTo>
                  <a:lnTo>
                    <a:pt x="1252" y="1204"/>
                  </a:lnTo>
                  <a:lnTo>
                    <a:pt x="1260" y="1205"/>
                  </a:lnTo>
                  <a:lnTo>
                    <a:pt x="1247" y="1192"/>
                  </a:lnTo>
                  <a:lnTo>
                    <a:pt x="1253" y="1183"/>
                  </a:lnTo>
                  <a:lnTo>
                    <a:pt x="1265" y="1192"/>
                  </a:lnTo>
                  <a:lnTo>
                    <a:pt x="1277" y="1194"/>
                  </a:lnTo>
                  <a:lnTo>
                    <a:pt x="1279" y="1211"/>
                  </a:lnTo>
                  <a:lnTo>
                    <a:pt x="1272" y="1220"/>
                  </a:lnTo>
                  <a:lnTo>
                    <a:pt x="1288" y="1224"/>
                  </a:lnTo>
                  <a:lnTo>
                    <a:pt x="1317" y="1245"/>
                  </a:lnTo>
                  <a:lnTo>
                    <a:pt x="1329" y="1251"/>
                  </a:lnTo>
                  <a:lnTo>
                    <a:pt x="1333" y="1272"/>
                  </a:lnTo>
                  <a:lnTo>
                    <a:pt x="1350" y="1272"/>
                  </a:lnTo>
                  <a:lnTo>
                    <a:pt x="1362" y="1265"/>
                  </a:lnTo>
                  <a:lnTo>
                    <a:pt x="1358" y="1283"/>
                  </a:lnTo>
                  <a:lnTo>
                    <a:pt x="1362" y="1306"/>
                  </a:lnTo>
                  <a:lnTo>
                    <a:pt x="1366" y="1315"/>
                  </a:lnTo>
                  <a:lnTo>
                    <a:pt x="1384" y="1340"/>
                  </a:lnTo>
                  <a:lnTo>
                    <a:pt x="1400" y="1332"/>
                  </a:lnTo>
                  <a:lnTo>
                    <a:pt x="1403" y="1343"/>
                  </a:lnTo>
                  <a:lnTo>
                    <a:pt x="1395" y="1359"/>
                  </a:lnTo>
                  <a:lnTo>
                    <a:pt x="1405" y="1375"/>
                  </a:lnTo>
                  <a:lnTo>
                    <a:pt x="1422" y="1365"/>
                  </a:lnTo>
                  <a:lnTo>
                    <a:pt x="1430" y="1388"/>
                  </a:lnTo>
                  <a:lnTo>
                    <a:pt x="1442" y="1380"/>
                  </a:lnTo>
                  <a:lnTo>
                    <a:pt x="1446" y="1392"/>
                  </a:lnTo>
                  <a:lnTo>
                    <a:pt x="1451" y="1403"/>
                  </a:lnTo>
                  <a:lnTo>
                    <a:pt x="1459" y="1409"/>
                  </a:lnTo>
                  <a:lnTo>
                    <a:pt x="1465" y="1386"/>
                  </a:lnTo>
                  <a:lnTo>
                    <a:pt x="1466" y="1374"/>
                  </a:lnTo>
                  <a:lnTo>
                    <a:pt x="1470" y="1359"/>
                  </a:lnTo>
                  <a:lnTo>
                    <a:pt x="1479" y="1358"/>
                  </a:lnTo>
                  <a:lnTo>
                    <a:pt x="1475" y="1339"/>
                  </a:lnTo>
                  <a:lnTo>
                    <a:pt x="1466" y="1311"/>
                  </a:lnTo>
                  <a:lnTo>
                    <a:pt x="1468" y="1297"/>
                  </a:lnTo>
                  <a:lnTo>
                    <a:pt x="1491" y="1320"/>
                  </a:lnTo>
                  <a:lnTo>
                    <a:pt x="1506" y="1321"/>
                  </a:lnTo>
                  <a:lnTo>
                    <a:pt x="1508" y="1310"/>
                  </a:lnTo>
                  <a:lnTo>
                    <a:pt x="1512" y="1299"/>
                  </a:lnTo>
                  <a:lnTo>
                    <a:pt x="1523" y="1294"/>
                  </a:lnTo>
                  <a:lnTo>
                    <a:pt x="1524" y="1269"/>
                  </a:lnTo>
                  <a:lnTo>
                    <a:pt x="1541" y="1263"/>
                  </a:lnTo>
                  <a:lnTo>
                    <a:pt x="1533" y="1251"/>
                  </a:lnTo>
                  <a:lnTo>
                    <a:pt x="1512" y="1254"/>
                  </a:lnTo>
                  <a:lnTo>
                    <a:pt x="1514" y="1241"/>
                  </a:lnTo>
                  <a:lnTo>
                    <a:pt x="1527" y="1242"/>
                  </a:lnTo>
                  <a:lnTo>
                    <a:pt x="1529" y="1229"/>
                  </a:lnTo>
                  <a:lnTo>
                    <a:pt x="1513" y="1224"/>
                  </a:lnTo>
                  <a:lnTo>
                    <a:pt x="1525" y="1218"/>
                  </a:lnTo>
                  <a:lnTo>
                    <a:pt x="1549" y="1232"/>
                  </a:lnTo>
                  <a:lnTo>
                    <a:pt x="1562" y="1232"/>
                  </a:lnTo>
                  <a:lnTo>
                    <a:pt x="1567" y="1224"/>
                  </a:lnTo>
                  <a:lnTo>
                    <a:pt x="1557" y="1211"/>
                  </a:lnTo>
                  <a:lnTo>
                    <a:pt x="1560" y="1207"/>
                  </a:lnTo>
                  <a:lnTo>
                    <a:pt x="1564" y="1197"/>
                  </a:lnTo>
                  <a:lnTo>
                    <a:pt x="1573" y="1193"/>
                  </a:lnTo>
                  <a:lnTo>
                    <a:pt x="1581" y="1182"/>
                  </a:lnTo>
                  <a:lnTo>
                    <a:pt x="1573" y="1165"/>
                  </a:lnTo>
                  <a:lnTo>
                    <a:pt x="1555" y="1144"/>
                  </a:lnTo>
                  <a:lnTo>
                    <a:pt x="1544" y="1139"/>
                  </a:lnTo>
                  <a:lnTo>
                    <a:pt x="1535" y="1132"/>
                  </a:lnTo>
                  <a:lnTo>
                    <a:pt x="1523" y="1134"/>
                  </a:lnTo>
                  <a:lnTo>
                    <a:pt x="1513" y="1130"/>
                  </a:lnTo>
                  <a:lnTo>
                    <a:pt x="1496" y="1132"/>
                  </a:lnTo>
                  <a:lnTo>
                    <a:pt x="1474" y="1144"/>
                  </a:lnTo>
                  <a:lnTo>
                    <a:pt x="1480" y="1112"/>
                  </a:lnTo>
                  <a:lnTo>
                    <a:pt x="1490" y="1100"/>
                  </a:lnTo>
                  <a:lnTo>
                    <a:pt x="1489" y="1089"/>
                  </a:lnTo>
                  <a:lnTo>
                    <a:pt x="1478" y="1087"/>
                  </a:lnTo>
                  <a:lnTo>
                    <a:pt x="1471" y="1095"/>
                  </a:lnTo>
                  <a:lnTo>
                    <a:pt x="1439" y="1100"/>
                  </a:lnTo>
                  <a:lnTo>
                    <a:pt x="1426" y="1098"/>
                  </a:lnTo>
                  <a:lnTo>
                    <a:pt x="1435" y="1091"/>
                  </a:lnTo>
                  <a:lnTo>
                    <a:pt x="1422" y="1087"/>
                  </a:lnTo>
                  <a:lnTo>
                    <a:pt x="1427" y="1081"/>
                  </a:lnTo>
                  <a:lnTo>
                    <a:pt x="1441" y="1080"/>
                  </a:lnTo>
                  <a:lnTo>
                    <a:pt x="1441" y="1070"/>
                  </a:lnTo>
                  <a:lnTo>
                    <a:pt x="1423" y="1035"/>
                  </a:lnTo>
                  <a:lnTo>
                    <a:pt x="1416" y="1022"/>
                  </a:lnTo>
                  <a:lnTo>
                    <a:pt x="1410" y="1017"/>
                  </a:lnTo>
                  <a:lnTo>
                    <a:pt x="1401" y="1011"/>
                  </a:lnTo>
                  <a:lnTo>
                    <a:pt x="1379" y="1016"/>
                  </a:lnTo>
                  <a:lnTo>
                    <a:pt x="1374" y="1010"/>
                  </a:lnTo>
                  <a:lnTo>
                    <a:pt x="1377" y="999"/>
                  </a:lnTo>
                  <a:lnTo>
                    <a:pt x="1382" y="993"/>
                  </a:lnTo>
                  <a:lnTo>
                    <a:pt x="1383" y="979"/>
                  </a:lnTo>
                  <a:lnTo>
                    <a:pt x="1363" y="984"/>
                  </a:lnTo>
                  <a:lnTo>
                    <a:pt x="1342" y="985"/>
                  </a:lnTo>
                  <a:lnTo>
                    <a:pt x="1329" y="1000"/>
                  </a:lnTo>
                  <a:lnTo>
                    <a:pt x="1323" y="989"/>
                  </a:lnTo>
                  <a:lnTo>
                    <a:pt x="1312" y="985"/>
                  </a:lnTo>
                  <a:lnTo>
                    <a:pt x="1314" y="976"/>
                  </a:lnTo>
                  <a:lnTo>
                    <a:pt x="1324" y="968"/>
                  </a:lnTo>
                  <a:lnTo>
                    <a:pt x="1315" y="952"/>
                  </a:lnTo>
                  <a:lnTo>
                    <a:pt x="1297" y="957"/>
                  </a:lnTo>
                  <a:lnTo>
                    <a:pt x="1283" y="958"/>
                  </a:lnTo>
                  <a:lnTo>
                    <a:pt x="1279" y="952"/>
                  </a:lnTo>
                  <a:lnTo>
                    <a:pt x="1285" y="940"/>
                  </a:lnTo>
                  <a:lnTo>
                    <a:pt x="1288" y="929"/>
                  </a:lnTo>
                  <a:lnTo>
                    <a:pt x="1279" y="923"/>
                  </a:lnTo>
                  <a:lnTo>
                    <a:pt x="1252" y="918"/>
                  </a:lnTo>
                  <a:lnTo>
                    <a:pt x="1216" y="908"/>
                  </a:lnTo>
                  <a:lnTo>
                    <a:pt x="1204" y="902"/>
                  </a:lnTo>
                  <a:lnTo>
                    <a:pt x="1199" y="893"/>
                  </a:lnTo>
                  <a:lnTo>
                    <a:pt x="1215" y="893"/>
                  </a:lnTo>
                  <a:lnTo>
                    <a:pt x="1216" y="885"/>
                  </a:lnTo>
                  <a:lnTo>
                    <a:pt x="1233" y="882"/>
                  </a:lnTo>
                  <a:lnTo>
                    <a:pt x="1224" y="875"/>
                  </a:lnTo>
                  <a:lnTo>
                    <a:pt x="1226" y="870"/>
                  </a:lnTo>
                  <a:lnTo>
                    <a:pt x="1209" y="852"/>
                  </a:lnTo>
                  <a:lnTo>
                    <a:pt x="1210" y="842"/>
                  </a:lnTo>
                  <a:lnTo>
                    <a:pt x="1228" y="843"/>
                  </a:lnTo>
                  <a:lnTo>
                    <a:pt x="1231" y="836"/>
                  </a:lnTo>
                  <a:lnTo>
                    <a:pt x="1220" y="826"/>
                  </a:lnTo>
                  <a:lnTo>
                    <a:pt x="1202" y="815"/>
                  </a:lnTo>
                  <a:lnTo>
                    <a:pt x="1188" y="816"/>
                  </a:lnTo>
                  <a:lnTo>
                    <a:pt x="1186" y="807"/>
                  </a:lnTo>
                  <a:lnTo>
                    <a:pt x="1202" y="804"/>
                  </a:lnTo>
                  <a:lnTo>
                    <a:pt x="1207" y="807"/>
                  </a:lnTo>
                  <a:lnTo>
                    <a:pt x="1215" y="804"/>
                  </a:lnTo>
                  <a:lnTo>
                    <a:pt x="1215" y="791"/>
                  </a:lnTo>
                  <a:lnTo>
                    <a:pt x="1248" y="812"/>
                  </a:lnTo>
                  <a:lnTo>
                    <a:pt x="1263" y="812"/>
                  </a:lnTo>
                  <a:lnTo>
                    <a:pt x="1280" y="805"/>
                  </a:lnTo>
                  <a:lnTo>
                    <a:pt x="1295" y="811"/>
                  </a:lnTo>
                  <a:lnTo>
                    <a:pt x="1299" y="802"/>
                  </a:lnTo>
                  <a:lnTo>
                    <a:pt x="1299" y="793"/>
                  </a:lnTo>
                  <a:lnTo>
                    <a:pt x="1286" y="779"/>
                  </a:lnTo>
                  <a:lnTo>
                    <a:pt x="1269" y="768"/>
                  </a:lnTo>
                  <a:lnTo>
                    <a:pt x="1249" y="766"/>
                  </a:lnTo>
                  <a:lnTo>
                    <a:pt x="1228" y="767"/>
                  </a:lnTo>
                  <a:lnTo>
                    <a:pt x="1211" y="757"/>
                  </a:lnTo>
                  <a:lnTo>
                    <a:pt x="1206" y="769"/>
                  </a:lnTo>
                  <a:lnTo>
                    <a:pt x="1191" y="752"/>
                  </a:lnTo>
                  <a:lnTo>
                    <a:pt x="1178" y="743"/>
                  </a:lnTo>
                  <a:lnTo>
                    <a:pt x="1169" y="751"/>
                  </a:lnTo>
                  <a:lnTo>
                    <a:pt x="1180" y="735"/>
                  </a:lnTo>
                  <a:lnTo>
                    <a:pt x="1201" y="736"/>
                  </a:lnTo>
                  <a:lnTo>
                    <a:pt x="1215" y="729"/>
                  </a:lnTo>
                  <a:lnTo>
                    <a:pt x="1222" y="716"/>
                  </a:lnTo>
                  <a:lnTo>
                    <a:pt x="1238" y="713"/>
                  </a:lnTo>
                  <a:lnTo>
                    <a:pt x="1258" y="723"/>
                  </a:lnTo>
                  <a:lnTo>
                    <a:pt x="1267" y="705"/>
                  </a:lnTo>
                  <a:lnTo>
                    <a:pt x="1261" y="691"/>
                  </a:lnTo>
                  <a:lnTo>
                    <a:pt x="1226" y="641"/>
                  </a:lnTo>
                  <a:lnTo>
                    <a:pt x="1207" y="632"/>
                  </a:lnTo>
                  <a:lnTo>
                    <a:pt x="1200" y="646"/>
                  </a:lnTo>
                  <a:lnTo>
                    <a:pt x="1201" y="661"/>
                  </a:lnTo>
                  <a:lnTo>
                    <a:pt x="1185" y="673"/>
                  </a:lnTo>
                  <a:lnTo>
                    <a:pt x="1178" y="688"/>
                  </a:lnTo>
                  <a:lnTo>
                    <a:pt x="1161" y="687"/>
                  </a:lnTo>
                  <a:lnTo>
                    <a:pt x="1178" y="661"/>
                  </a:lnTo>
                  <a:lnTo>
                    <a:pt x="1178" y="649"/>
                  </a:lnTo>
                  <a:lnTo>
                    <a:pt x="1142" y="651"/>
                  </a:lnTo>
                  <a:lnTo>
                    <a:pt x="1130" y="660"/>
                  </a:lnTo>
                  <a:lnTo>
                    <a:pt x="1125" y="653"/>
                  </a:lnTo>
                  <a:lnTo>
                    <a:pt x="1140" y="640"/>
                  </a:lnTo>
                  <a:lnTo>
                    <a:pt x="1169" y="628"/>
                  </a:lnTo>
                  <a:lnTo>
                    <a:pt x="1178" y="606"/>
                  </a:lnTo>
                  <a:lnTo>
                    <a:pt x="1188" y="619"/>
                  </a:lnTo>
                  <a:lnTo>
                    <a:pt x="1190" y="606"/>
                  </a:lnTo>
                  <a:lnTo>
                    <a:pt x="1190" y="585"/>
                  </a:lnTo>
                  <a:lnTo>
                    <a:pt x="1154" y="570"/>
                  </a:lnTo>
                  <a:lnTo>
                    <a:pt x="1143" y="560"/>
                  </a:lnTo>
                  <a:lnTo>
                    <a:pt x="1131" y="557"/>
                  </a:lnTo>
                  <a:lnTo>
                    <a:pt x="1111" y="563"/>
                  </a:lnTo>
                  <a:lnTo>
                    <a:pt x="1099" y="580"/>
                  </a:lnTo>
                  <a:lnTo>
                    <a:pt x="1093" y="585"/>
                  </a:lnTo>
                  <a:lnTo>
                    <a:pt x="1083" y="597"/>
                  </a:lnTo>
                  <a:lnTo>
                    <a:pt x="1083" y="591"/>
                  </a:lnTo>
                  <a:lnTo>
                    <a:pt x="1089" y="575"/>
                  </a:lnTo>
                  <a:lnTo>
                    <a:pt x="1102" y="563"/>
                  </a:lnTo>
                  <a:lnTo>
                    <a:pt x="1110" y="542"/>
                  </a:lnTo>
                  <a:lnTo>
                    <a:pt x="1102" y="546"/>
                  </a:lnTo>
                  <a:lnTo>
                    <a:pt x="1091" y="556"/>
                  </a:lnTo>
                  <a:lnTo>
                    <a:pt x="1076" y="560"/>
                  </a:lnTo>
                  <a:lnTo>
                    <a:pt x="1057" y="575"/>
                  </a:lnTo>
                  <a:lnTo>
                    <a:pt x="1059" y="564"/>
                  </a:lnTo>
                  <a:lnTo>
                    <a:pt x="1066" y="552"/>
                  </a:lnTo>
                  <a:lnTo>
                    <a:pt x="1075" y="528"/>
                  </a:lnTo>
                  <a:lnTo>
                    <a:pt x="1071" y="509"/>
                  </a:lnTo>
                  <a:lnTo>
                    <a:pt x="1060" y="506"/>
                  </a:lnTo>
                  <a:lnTo>
                    <a:pt x="1044" y="520"/>
                  </a:lnTo>
                  <a:lnTo>
                    <a:pt x="1028" y="525"/>
                  </a:lnTo>
                  <a:lnTo>
                    <a:pt x="1021" y="513"/>
                  </a:lnTo>
                  <a:lnTo>
                    <a:pt x="990" y="506"/>
                  </a:lnTo>
                  <a:lnTo>
                    <a:pt x="1018" y="500"/>
                  </a:lnTo>
                  <a:lnTo>
                    <a:pt x="1034" y="501"/>
                  </a:lnTo>
                  <a:lnTo>
                    <a:pt x="1041" y="489"/>
                  </a:lnTo>
                  <a:lnTo>
                    <a:pt x="1048" y="477"/>
                  </a:lnTo>
                  <a:lnTo>
                    <a:pt x="1041" y="455"/>
                  </a:lnTo>
                  <a:lnTo>
                    <a:pt x="1028" y="431"/>
                  </a:lnTo>
                  <a:lnTo>
                    <a:pt x="986" y="412"/>
                  </a:lnTo>
                  <a:lnTo>
                    <a:pt x="968" y="393"/>
                  </a:lnTo>
                  <a:lnTo>
                    <a:pt x="965" y="395"/>
                  </a:lnTo>
                  <a:lnTo>
                    <a:pt x="962" y="412"/>
                  </a:lnTo>
                  <a:lnTo>
                    <a:pt x="949" y="425"/>
                  </a:lnTo>
                  <a:lnTo>
                    <a:pt x="935" y="419"/>
                  </a:lnTo>
                  <a:lnTo>
                    <a:pt x="922" y="423"/>
                  </a:lnTo>
                  <a:lnTo>
                    <a:pt x="928" y="454"/>
                  </a:lnTo>
                  <a:lnTo>
                    <a:pt x="927" y="463"/>
                  </a:lnTo>
                  <a:lnTo>
                    <a:pt x="926" y="455"/>
                  </a:lnTo>
                  <a:lnTo>
                    <a:pt x="914" y="457"/>
                  </a:lnTo>
                  <a:lnTo>
                    <a:pt x="912" y="452"/>
                  </a:lnTo>
                  <a:lnTo>
                    <a:pt x="904" y="443"/>
                  </a:lnTo>
                  <a:lnTo>
                    <a:pt x="906" y="419"/>
                  </a:lnTo>
                  <a:lnTo>
                    <a:pt x="896" y="418"/>
                  </a:lnTo>
                  <a:lnTo>
                    <a:pt x="882" y="438"/>
                  </a:lnTo>
                  <a:lnTo>
                    <a:pt x="895" y="408"/>
                  </a:lnTo>
                  <a:lnTo>
                    <a:pt x="912" y="385"/>
                  </a:lnTo>
                  <a:lnTo>
                    <a:pt x="910" y="379"/>
                  </a:lnTo>
                  <a:lnTo>
                    <a:pt x="883" y="385"/>
                  </a:lnTo>
                  <a:lnTo>
                    <a:pt x="867" y="385"/>
                  </a:lnTo>
                  <a:lnTo>
                    <a:pt x="851" y="406"/>
                  </a:lnTo>
                  <a:lnTo>
                    <a:pt x="844" y="411"/>
                  </a:lnTo>
                  <a:lnTo>
                    <a:pt x="845" y="391"/>
                  </a:lnTo>
                  <a:lnTo>
                    <a:pt x="829" y="401"/>
                  </a:lnTo>
                  <a:lnTo>
                    <a:pt x="846" y="381"/>
                  </a:lnTo>
                  <a:lnTo>
                    <a:pt x="863" y="370"/>
                  </a:lnTo>
                  <a:lnTo>
                    <a:pt x="871" y="357"/>
                  </a:lnTo>
                  <a:lnTo>
                    <a:pt x="867" y="334"/>
                  </a:lnTo>
                  <a:lnTo>
                    <a:pt x="846" y="328"/>
                  </a:lnTo>
                  <a:lnTo>
                    <a:pt x="825" y="328"/>
                  </a:lnTo>
                  <a:lnTo>
                    <a:pt x="819" y="322"/>
                  </a:lnTo>
                  <a:lnTo>
                    <a:pt x="831" y="305"/>
                  </a:lnTo>
                  <a:lnTo>
                    <a:pt x="828" y="289"/>
                  </a:lnTo>
                  <a:lnTo>
                    <a:pt x="818" y="266"/>
                  </a:lnTo>
                  <a:lnTo>
                    <a:pt x="808" y="259"/>
                  </a:lnTo>
                  <a:lnTo>
                    <a:pt x="812" y="250"/>
                  </a:lnTo>
                  <a:lnTo>
                    <a:pt x="791" y="240"/>
                  </a:lnTo>
                  <a:lnTo>
                    <a:pt x="771" y="239"/>
                  </a:lnTo>
                  <a:lnTo>
                    <a:pt x="712" y="209"/>
                  </a:lnTo>
                  <a:lnTo>
                    <a:pt x="685" y="208"/>
                  </a:lnTo>
                  <a:lnTo>
                    <a:pt x="656" y="221"/>
                  </a:lnTo>
                  <a:lnTo>
                    <a:pt x="631" y="245"/>
                  </a:lnTo>
                  <a:lnTo>
                    <a:pt x="630" y="266"/>
                  </a:lnTo>
                  <a:lnTo>
                    <a:pt x="646" y="280"/>
                  </a:lnTo>
                  <a:lnTo>
                    <a:pt x="634" y="285"/>
                  </a:lnTo>
                  <a:lnTo>
                    <a:pt x="618" y="285"/>
                  </a:lnTo>
                  <a:lnTo>
                    <a:pt x="607" y="300"/>
                  </a:lnTo>
                  <a:lnTo>
                    <a:pt x="588" y="274"/>
                  </a:lnTo>
                  <a:lnTo>
                    <a:pt x="575" y="289"/>
                  </a:lnTo>
                  <a:lnTo>
                    <a:pt x="565" y="283"/>
                  </a:lnTo>
                  <a:lnTo>
                    <a:pt x="566" y="267"/>
                  </a:lnTo>
                  <a:lnTo>
                    <a:pt x="562" y="251"/>
                  </a:lnTo>
                  <a:lnTo>
                    <a:pt x="550" y="275"/>
                  </a:lnTo>
                  <a:lnTo>
                    <a:pt x="550" y="283"/>
                  </a:lnTo>
                  <a:lnTo>
                    <a:pt x="545" y="306"/>
                  </a:lnTo>
                  <a:lnTo>
                    <a:pt x="537" y="304"/>
                  </a:lnTo>
                  <a:lnTo>
                    <a:pt x="533" y="322"/>
                  </a:lnTo>
                  <a:lnTo>
                    <a:pt x="519" y="344"/>
                  </a:lnTo>
                  <a:lnTo>
                    <a:pt x="503" y="357"/>
                  </a:lnTo>
                  <a:lnTo>
                    <a:pt x="506" y="347"/>
                  </a:lnTo>
                  <a:lnTo>
                    <a:pt x="498" y="336"/>
                  </a:lnTo>
                  <a:lnTo>
                    <a:pt x="503" y="325"/>
                  </a:lnTo>
                  <a:lnTo>
                    <a:pt x="517" y="328"/>
                  </a:lnTo>
                  <a:lnTo>
                    <a:pt x="519" y="323"/>
                  </a:lnTo>
                  <a:lnTo>
                    <a:pt x="511" y="312"/>
                  </a:lnTo>
                  <a:lnTo>
                    <a:pt x="506" y="312"/>
                  </a:lnTo>
                  <a:lnTo>
                    <a:pt x="512" y="289"/>
                  </a:lnTo>
                  <a:lnTo>
                    <a:pt x="518" y="274"/>
                  </a:lnTo>
                  <a:lnTo>
                    <a:pt x="528" y="230"/>
                  </a:lnTo>
                  <a:lnTo>
                    <a:pt x="534" y="212"/>
                  </a:lnTo>
                  <a:lnTo>
                    <a:pt x="518" y="196"/>
                  </a:lnTo>
                  <a:lnTo>
                    <a:pt x="510" y="176"/>
                  </a:lnTo>
                  <a:lnTo>
                    <a:pt x="508" y="167"/>
                  </a:lnTo>
                  <a:lnTo>
                    <a:pt x="518" y="159"/>
                  </a:lnTo>
                  <a:lnTo>
                    <a:pt x="519" y="148"/>
                  </a:lnTo>
                  <a:lnTo>
                    <a:pt x="512" y="134"/>
                  </a:lnTo>
                  <a:lnTo>
                    <a:pt x="496" y="122"/>
                  </a:lnTo>
                  <a:lnTo>
                    <a:pt x="475" y="115"/>
                  </a:lnTo>
                  <a:lnTo>
                    <a:pt x="489" y="99"/>
                  </a:lnTo>
                  <a:lnTo>
                    <a:pt x="484" y="47"/>
                  </a:lnTo>
                  <a:lnTo>
                    <a:pt x="475" y="33"/>
                  </a:lnTo>
                  <a:lnTo>
                    <a:pt x="470" y="22"/>
                  </a:lnTo>
                  <a:lnTo>
                    <a:pt x="417" y="26"/>
                  </a:lnTo>
                  <a:lnTo>
                    <a:pt x="401" y="25"/>
                  </a:lnTo>
                  <a:lnTo>
                    <a:pt x="390" y="33"/>
                  </a:lnTo>
                  <a:lnTo>
                    <a:pt x="378" y="37"/>
                  </a:lnTo>
                  <a:lnTo>
                    <a:pt x="358" y="49"/>
                  </a:lnTo>
                  <a:lnTo>
                    <a:pt x="339" y="68"/>
                  </a:lnTo>
                  <a:lnTo>
                    <a:pt x="355" y="84"/>
                  </a:lnTo>
                  <a:lnTo>
                    <a:pt x="351" y="103"/>
                  </a:lnTo>
                  <a:lnTo>
                    <a:pt x="347" y="92"/>
                  </a:lnTo>
                  <a:lnTo>
                    <a:pt x="340" y="80"/>
                  </a:lnTo>
                  <a:lnTo>
                    <a:pt x="325" y="73"/>
                  </a:lnTo>
                  <a:lnTo>
                    <a:pt x="307" y="81"/>
                  </a:lnTo>
                  <a:lnTo>
                    <a:pt x="304" y="94"/>
                  </a:lnTo>
                  <a:lnTo>
                    <a:pt x="313" y="118"/>
                  </a:lnTo>
                  <a:lnTo>
                    <a:pt x="303" y="112"/>
                  </a:lnTo>
                  <a:lnTo>
                    <a:pt x="291" y="94"/>
                  </a:lnTo>
                  <a:lnTo>
                    <a:pt x="277" y="97"/>
                  </a:lnTo>
                  <a:lnTo>
                    <a:pt x="272" y="115"/>
                  </a:lnTo>
                  <a:lnTo>
                    <a:pt x="285" y="131"/>
                  </a:lnTo>
                  <a:lnTo>
                    <a:pt x="344" y="153"/>
                  </a:lnTo>
                  <a:lnTo>
                    <a:pt x="341" y="160"/>
                  </a:lnTo>
                  <a:lnTo>
                    <a:pt x="324" y="156"/>
                  </a:lnTo>
                  <a:lnTo>
                    <a:pt x="266" y="138"/>
                  </a:lnTo>
                  <a:lnTo>
                    <a:pt x="264" y="148"/>
                  </a:lnTo>
                  <a:lnTo>
                    <a:pt x="258" y="144"/>
                  </a:lnTo>
                  <a:lnTo>
                    <a:pt x="250" y="148"/>
                  </a:lnTo>
                  <a:lnTo>
                    <a:pt x="261" y="156"/>
                  </a:lnTo>
                  <a:lnTo>
                    <a:pt x="276" y="160"/>
                  </a:lnTo>
                  <a:lnTo>
                    <a:pt x="293" y="177"/>
                  </a:lnTo>
                  <a:lnTo>
                    <a:pt x="312" y="186"/>
                  </a:lnTo>
                  <a:lnTo>
                    <a:pt x="331" y="204"/>
                  </a:lnTo>
                  <a:lnTo>
                    <a:pt x="319" y="207"/>
                  </a:lnTo>
                  <a:lnTo>
                    <a:pt x="280" y="176"/>
                  </a:lnTo>
                  <a:lnTo>
                    <a:pt x="255" y="170"/>
                  </a:lnTo>
                  <a:lnTo>
                    <a:pt x="243" y="171"/>
                  </a:lnTo>
                  <a:lnTo>
                    <a:pt x="238" y="181"/>
                  </a:lnTo>
                  <a:lnTo>
                    <a:pt x="239" y="210"/>
                  </a:lnTo>
                  <a:lnTo>
                    <a:pt x="248" y="237"/>
                  </a:lnTo>
                  <a:lnTo>
                    <a:pt x="243" y="246"/>
                  </a:lnTo>
                  <a:lnTo>
                    <a:pt x="250" y="263"/>
                  </a:lnTo>
                  <a:lnTo>
                    <a:pt x="269" y="274"/>
                  </a:lnTo>
                  <a:lnTo>
                    <a:pt x="279" y="274"/>
                  </a:lnTo>
                  <a:lnTo>
                    <a:pt x="285" y="268"/>
                  </a:lnTo>
                  <a:lnTo>
                    <a:pt x="288" y="273"/>
                  </a:lnTo>
                  <a:lnTo>
                    <a:pt x="282" y="291"/>
                  </a:lnTo>
                  <a:lnTo>
                    <a:pt x="272" y="302"/>
                  </a:lnTo>
                  <a:lnTo>
                    <a:pt x="254" y="299"/>
                  </a:lnTo>
                  <a:lnTo>
                    <a:pt x="249" y="314"/>
                  </a:lnTo>
                  <a:lnTo>
                    <a:pt x="248" y="325"/>
                  </a:lnTo>
                  <a:lnTo>
                    <a:pt x="226" y="343"/>
                  </a:lnTo>
                  <a:lnTo>
                    <a:pt x="229" y="354"/>
                  </a:lnTo>
                  <a:lnTo>
                    <a:pt x="245" y="364"/>
                  </a:lnTo>
                  <a:lnTo>
                    <a:pt x="245" y="381"/>
                  </a:lnTo>
                  <a:lnTo>
                    <a:pt x="259" y="398"/>
                  </a:lnTo>
                  <a:lnTo>
                    <a:pt x="280" y="406"/>
                  </a:lnTo>
                  <a:lnTo>
                    <a:pt x="295" y="406"/>
                  </a:lnTo>
                  <a:lnTo>
                    <a:pt x="298" y="419"/>
                  </a:lnTo>
                  <a:lnTo>
                    <a:pt x="295" y="441"/>
                  </a:lnTo>
                  <a:lnTo>
                    <a:pt x="295" y="447"/>
                  </a:lnTo>
                  <a:lnTo>
                    <a:pt x="290" y="455"/>
                  </a:lnTo>
                  <a:lnTo>
                    <a:pt x="291" y="471"/>
                  </a:lnTo>
                  <a:lnTo>
                    <a:pt x="290" y="485"/>
                  </a:lnTo>
                  <a:lnTo>
                    <a:pt x="288" y="504"/>
                  </a:lnTo>
                  <a:lnTo>
                    <a:pt x="281" y="525"/>
                  </a:lnTo>
                  <a:lnTo>
                    <a:pt x="275" y="519"/>
                  </a:lnTo>
                  <a:lnTo>
                    <a:pt x="277" y="500"/>
                  </a:lnTo>
                  <a:lnTo>
                    <a:pt x="281" y="490"/>
                  </a:lnTo>
                  <a:lnTo>
                    <a:pt x="277" y="485"/>
                  </a:lnTo>
                  <a:lnTo>
                    <a:pt x="271" y="489"/>
                  </a:lnTo>
                  <a:lnTo>
                    <a:pt x="254" y="487"/>
                  </a:lnTo>
                  <a:lnTo>
                    <a:pt x="242" y="490"/>
                  </a:lnTo>
                  <a:lnTo>
                    <a:pt x="227" y="498"/>
                  </a:lnTo>
                  <a:lnTo>
                    <a:pt x="207" y="515"/>
                  </a:lnTo>
                  <a:lnTo>
                    <a:pt x="190" y="513"/>
                  </a:lnTo>
                  <a:lnTo>
                    <a:pt x="215" y="495"/>
                  </a:lnTo>
                  <a:lnTo>
                    <a:pt x="227" y="481"/>
                  </a:lnTo>
                  <a:lnTo>
                    <a:pt x="252" y="476"/>
                  </a:lnTo>
                  <a:lnTo>
                    <a:pt x="256" y="470"/>
                  </a:lnTo>
                  <a:lnTo>
                    <a:pt x="268" y="465"/>
                  </a:lnTo>
                  <a:lnTo>
                    <a:pt x="281" y="467"/>
                  </a:lnTo>
                  <a:lnTo>
                    <a:pt x="281" y="460"/>
                  </a:lnTo>
                  <a:lnTo>
                    <a:pt x="277" y="446"/>
                  </a:lnTo>
                  <a:lnTo>
                    <a:pt x="274" y="438"/>
                  </a:lnTo>
                  <a:lnTo>
                    <a:pt x="255" y="433"/>
                  </a:lnTo>
                  <a:lnTo>
                    <a:pt x="205" y="361"/>
                  </a:lnTo>
                  <a:lnTo>
                    <a:pt x="196" y="334"/>
                  </a:lnTo>
                  <a:lnTo>
                    <a:pt x="198" y="306"/>
                  </a:lnTo>
                  <a:lnTo>
                    <a:pt x="206" y="274"/>
                  </a:lnTo>
                  <a:lnTo>
                    <a:pt x="198" y="252"/>
                  </a:lnTo>
                  <a:lnTo>
                    <a:pt x="185" y="229"/>
                  </a:lnTo>
                  <a:lnTo>
                    <a:pt x="186" y="198"/>
                  </a:lnTo>
                  <a:lnTo>
                    <a:pt x="207" y="155"/>
                  </a:lnTo>
                  <a:lnTo>
                    <a:pt x="211" y="124"/>
                  </a:lnTo>
                  <a:lnTo>
                    <a:pt x="222" y="102"/>
                  </a:lnTo>
                  <a:lnTo>
                    <a:pt x="236" y="88"/>
                  </a:lnTo>
                  <a:lnTo>
                    <a:pt x="247" y="67"/>
                  </a:lnTo>
                  <a:lnTo>
                    <a:pt x="275" y="38"/>
                  </a:lnTo>
                  <a:lnTo>
                    <a:pt x="285" y="25"/>
                  </a:lnTo>
                  <a:lnTo>
                    <a:pt x="285" y="21"/>
                  </a:lnTo>
                  <a:lnTo>
                    <a:pt x="279" y="16"/>
                  </a:lnTo>
                  <a:lnTo>
                    <a:pt x="270" y="8"/>
                  </a:lnTo>
                  <a:lnTo>
                    <a:pt x="206" y="0"/>
                  </a:lnTo>
                  <a:lnTo>
                    <a:pt x="190" y="3"/>
                  </a:lnTo>
                  <a:lnTo>
                    <a:pt x="146" y="20"/>
                  </a:lnTo>
                  <a:lnTo>
                    <a:pt x="114" y="42"/>
                  </a:lnTo>
                  <a:lnTo>
                    <a:pt x="81" y="76"/>
                  </a:lnTo>
                  <a:lnTo>
                    <a:pt x="75" y="101"/>
                  </a:lnTo>
                  <a:lnTo>
                    <a:pt x="61" y="118"/>
                  </a:lnTo>
                  <a:lnTo>
                    <a:pt x="55" y="123"/>
                  </a:lnTo>
                  <a:lnTo>
                    <a:pt x="49" y="134"/>
                  </a:lnTo>
                  <a:lnTo>
                    <a:pt x="44" y="149"/>
                  </a:lnTo>
                  <a:lnTo>
                    <a:pt x="51" y="164"/>
                  </a:lnTo>
                  <a:lnTo>
                    <a:pt x="39" y="172"/>
                  </a:lnTo>
                  <a:lnTo>
                    <a:pt x="38" y="199"/>
                  </a:lnTo>
                  <a:lnTo>
                    <a:pt x="48" y="204"/>
                  </a:lnTo>
                  <a:lnTo>
                    <a:pt x="29" y="204"/>
                  </a:lnTo>
                  <a:lnTo>
                    <a:pt x="24" y="230"/>
                  </a:lnTo>
                  <a:lnTo>
                    <a:pt x="16" y="236"/>
                  </a:lnTo>
                  <a:lnTo>
                    <a:pt x="14" y="261"/>
                  </a:lnTo>
                  <a:lnTo>
                    <a:pt x="7" y="274"/>
                  </a:lnTo>
                  <a:lnTo>
                    <a:pt x="12" y="310"/>
                  </a:lnTo>
                  <a:lnTo>
                    <a:pt x="27" y="310"/>
                  </a:lnTo>
                  <a:lnTo>
                    <a:pt x="17" y="316"/>
                  </a:lnTo>
                  <a:lnTo>
                    <a:pt x="7" y="330"/>
                  </a:lnTo>
                  <a:lnTo>
                    <a:pt x="0" y="347"/>
                  </a:lnTo>
                  <a:lnTo>
                    <a:pt x="7" y="369"/>
                  </a:lnTo>
                  <a:lnTo>
                    <a:pt x="13" y="381"/>
                  </a:lnTo>
                  <a:lnTo>
                    <a:pt x="3" y="401"/>
                  </a:lnTo>
                  <a:lnTo>
                    <a:pt x="3" y="441"/>
                  </a:lnTo>
                  <a:lnTo>
                    <a:pt x="8" y="454"/>
                  </a:lnTo>
                  <a:lnTo>
                    <a:pt x="12" y="460"/>
                  </a:lnTo>
                  <a:lnTo>
                    <a:pt x="62" y="471"/>
                  </a:lnTo>
                  <a:lnTo>
                    <a:pt x="115" y="476"/>
                  </a:lnTo>
                  <a:lnTo>
                    <a:pt x="126" y="490"/>
                  </a:lnTo>
                  <a:lnTo>
                    <a:pt x="145" y="506"/>
                  </a:lnTo>
                  <a:lnTo>
                    <a:pt x="162" y="516"/>
                  </a:lnTo>
                  <a:lnTo>
                    <a:pt x="131" y="528"/>
                  </a:lnTo>
                  <a:lnTo>
                    <a:pt x="107" y="530"/>
                  </a:lnTo>
                  <a:lnTo>
                    <a:pt x="73" y="510"/>
                  </a:lnTo>
                  <a:lnTo>
                    <a:pt x="53" y="509"/>
                  </a:lnTo>
                  <a:lnTo>
                    <a:pt x="37" y="504"/>
                  </a:lnTo>
                  <a:lnTo>
                    <a:pt x="45" y="515"/>
                  </a:lnTo>
                  <a:lnTo>
                    <a:pt x="38" y="532"/>
                  </a:lnTo>
                  <a:lnTo>
                    <a:pt x="48" y="548"/>
                  </a:lnTo>
                  <a:lnTo>
                    <a:pt x="61" y="575"/>
                  </a:lnTo>
                  <a:lnTo>
                    <a:pt x="83" y="602"/>
                  </a:lnTo>
                  <a:lnTo>
                    <a:pt x="118" y="624"/>
                  </a:lnTo>
                  <a:lnTo>
                    <a:pt x="105" y="627"/>
                  </a:lnTo>
                  <a:lnTo>
                    <a:pt x="124" y="634"/>
                  </a:lnTo>
                  <a:lnTo>
                    <a:pt x="126" y="628"/>
                  </a:lnTo>
                  <a:lnTo>
                    <a:pt x="141" y="627"/>
                  </a:lnTo>
                  <a:lnTo>
                    <a:pt x="167" y="632"/>
                  </a:lnTo>
                  <a:lnTo>
                    <a:pt x="186" y="627"/>
                  </a:lnTo>
                  <a:lnTo>
                    <a:pt x="194" y="606"/>
                  </a:lnTo>
                  <a:lnTo>
                    <a:pt x="196" y="635"/>
                  </a:lnTo>
                  <a:lnTo>
                    <a:pt x="209" y="656"/>
                  </a:lnTo>
                  <a:lnTo>
                    <a:pt x="226" y="673"/>
                  </a:lnTo>
                  <a:lnTo>
                    <a:pt x="253" y="682"/>
                  </a:lnTo>
                  <a:lnTo>
                    <a:pt x="265" y="682"/>
                  </a:lnTo>
                  <a:lnTo>
                    <a:pt x="250" y="672"/>
                  </a:lnTo>
                  <a:lnTo>
                    <a:pt x="265" y="670"/>
                  </a:lnTo>
                  <a:lnTo>
                    <a:pt x="292" y="680"/>
                  </a:lnTo>
                  <a:lnTo>
                    <a:pt x="344" y="688"/>
                  </a:lnTo>
                  <a:lnTo>
                    <a:pt x="358" y="696"/>
                  </a:lnTo>
                  <a:lnTo>
                    <a:pt x="360" y="689"/>
                  </a:lnTo>
                  <a:lnTo>
                    <a:pt x="384" y="678"/>
                  </a:lnTo>
                  <a:lnTo>
                    <a:pt x="419" y="702"/>
                  </a:lnTo>
                  <a:lnTo>
                    <a:pt x="435" y="703"/>
                  </a:lnTo>
                  <a:lnTo>
                    <a:pt x="437" y="708"/>
                  </a:lnTo>
                  <a:lnTo>
                    <a:pt x="442" y="700"/>
                  </a:lnTo>
                  <a:lnTo>
                    <a:pt x="441" y="702"/>
                  </a:lnTo>
                  <a:lnTo>
                    <a:pt x="448" y="709"/>
                  </a:lnTo>
                  <a:lnTo>
                    <a:pt x="455" y="693"/>
                  </a:lnTo>
                  <a:lnTo>
                    <a:pt x="469" y="687"/>
                  </a:lnTo>
                  <a:lnTo>
                    <a:pt x="483" y="696"/>
                  </a:lnTo>
                  <a:lnTo>
                    <a:pt x="496" y="718"/>
                  </a:lnTo>
                  <a:lnTo>
                    <a:pt x="506" y="718"/>
                  </a:lnTo>
                  <a:lnTo>
                    <a:pt x="501" y="704"/>
                  </a:lnTo>
                  <a:lnTo>
                    <a:pt x="481" y="680"/>
                  </a:lnTo>
                  <a:lnTo>
                    <a:pt x="462" y="672"/>
                  </a:lnTo>
                  <a:lnTo>
                    <a:pt x="464" y="659"/>
                  </a:lnTo>
                  <a:lnTo>
                    <a:pt x="517" y="676"/>
                  </a:lnTo>
                  <a:lnTo>
                    <a:pt x="530" y="682"/>
                  </a:lnTo>
                  <a:lnTo>
                    <a:pt x="543" y="676"/>
                  </a:lnTo>
                  <a:lnTo>
                    <a:pt x="549" y="682"/>
                  </a:lnTo>
                  <a:lnTo>
                    <a:pt x="556" y="682"/>
                  </a:lnTo>
                  <a:lnTo>
                    <a:pt x="569" y="707"/>
                  </a:lnTo>
                  <a:lnTo>
                    <a:pt x="596" y="698"/>
                  </a:lnTo>
                  <a:lnTo>
                    <a:pt x="618" y="696"/>
                  </a:lnTo>
                  <a:lnTo>
                    <a:pt x="625" y="684"/>
                  </a:lnTo>
                  <a:lnTo>
                    <a:pt x="620" y="659"/>
                  </a:lnTo>
                  <a:lnTo>
                    <a:pt x="605" y="624"/>
                  </a:lnTo>
                  <a:lnTo>
                    <a:pt x="591" y="626"/>
                  </a:lnTo>
                  <a:lnTo>
                    <a:pt x="581" y="618"/>
                  </a:lnTo>
                  <a:lnTo>
                    <a:pt x="593" y="607"/>
                  </a:lnTo>
                  <a:lnTo>
                    <a:pt x="620" y="614"/>
                  </a:lnTo>
                  <a:lnTo>
                    <a:pt x="653" y="649"/>
                  </a:lnTo>
                  <a:lnTo>
                    <a:pt x="658" y="638"/>
                  </a:lnTo>
                  <a:lnTo>
                    <a:pt x="670" y="646"/>
                  </a:lnTo>
                  <a:lnTo>
                    <a:pt x="684" y="643"/>
                  </a:lnTo>
                  <a:lnTo>
                    <a:pt x="685" y="707"/>
                  </a:lnTo>
                  <a:lnTo>
                    <a:pt x="694" y="716"/>
                  </a:lnTo>
                  <a:lnTo>
                    <a:pt x="701" y="700"/>
                  </a:lnTo>
                  <a:lnTo>
                    <a:pt x="711" y="708"/>
                  </a:lnTo>
                  <a:lnTo>
                    <a:pt x="723" y="707"/>
                  </a:lnTo>
                  <a:lnTo>
                    <a:pt x="728" y="714"/>
                  </a:lnTo>
                  <a:lnTo>
                    <a:pt x="727" y="726"/>
                  </a:lnTo>
                  <a:lnTo>
                    <a:pt x="715" y="736"/>
                  </a:lnTo>
                  <a:lnTo>
                    <a:pt x="727" y="737"/>
                  </a:lnTo>
                  <a:lnTo>
                    <a:pt x="738" y="745"/>
                  </a:lnTo>
                  <a:lnTo>
                    <a:pt x="750" y="759"/>
                  </a:lnTo>
                  <a:lnTo>
                    <a:pt x="787" y="793"/>
                  </a:lnTo>
                  <a:lnTo>
                    <a:pt x="792" y="816"/>
                  </a:lnTo>
                  <a:lnTo>
                    <a:pt x="772" y="833"/>
                  </a:lnTo>
                  <a:lnTo>
                    <a:pt x="752" y="828"/>
                  </a:lnTo>
                  <a:lnTo>
                    <a:pt x="737" y="828"/>
                  </a:lnTo>
                  <a:lnTo>
                    <a:pt x="743" y="854"/>
                  </a:lnTo>
                  <a:lnTo>
                    <a:pt x="740" y="887"/>
                  </a:lnTo>
                  <a:lnTo>
                    <a:pt x="761" y="880"/>
                  </a:lnTo>
                  <a:lnTo>
                    <a:pt x="791" y="859"/>
                  </a:lnTo>
                  <a:lnTo>
                    <a:pt x="798" y="843"/>
                  </a:lnTo>
                  <a:lnTo>
                    <a:pt x="812" y="849"/>
                  </a:lnTo>
                  <a:lnTo>
                    <a:pt x="829" y="834"/>
                  </a:lnTo>
                  <a:lnTo>
                    <a:pt x="849" y="829"/>
                  </a:lnTo>
                  <a:lnTo>
                    <a:pt x="868" y="833"/>
                  </a:lnTo>
                  <a:lnTo>
                    <a:pt x="836" y="843"/>
                  </a:lnTo>
                  <a:lnTo>
                    <a:pt x="842" y="848"/>
                  </a:lnTo>
                  <a:lnTo>
                    <a:pt x="835" y="863"/>
                  </a:lnTo>
                  <a:lnTo>
                    <a:pt x="858" y="892"/>
                  </a:lnTo>
                  <a:lnTo>
                    <a:pt x="872" y="906"/>
                  </a:lnTo>
                  <a:lnTo>
                    <a:pt x="878" y="901"/>
                  </a:lnTo>
                  <a:lnTo>
                    <a:pt x="871" y="887"/>
                  </a:lnTo>
                  <a:lnTo>
                    <a:pt x="872" y="877"/>
                  </a:lnTo>
                  <a:lnTo>
                    <a:pt x="892" y="883"/>
                  </a:lnTo>
                  <a:lnTo>
                    <a:pt x="890" y="920"/>
                  </a:lnTo>
                  <a:lnTo>
                    <a:pt x="895" y="936"/>
                  </a:lnTo>
                  <a:lnTo>
                    <a:pt x="912" y="949"/>
                  </a:lnTo>
                  <a:lnTo>
                    <a:pt x="925" y="941"/>
                  </a:lnTo>
                  <a:lnTo>
                    <a:pt x="939" y="963"/>
                  </a:lnTo>
                  <a:lnTo>
                    <a:pt x="942" y="988"/>
                  </a:lnTo>
                  <a:lnTo>
                    <a:pt x="948" y="1004"/>
                  </a:lnTo>
                  <a:lnTo>
                    <a:pt x="955" y="1014"/>
                  </a:lnTo>
                  <a:lnTo>
                    <a:pt x="958" y="1037"/>
                  </a:lnTo>
                  <a:lnTo>
                    <a:pt x="965" y="1049"/>
                  </a:lnTo>
                  <a:lnTo>
                    <a:pt x="967" y="1069"/>
                  </a:lnTo>
                  <a:lnTo>
                    <a:pt x="970" y="1085"/>
                  </a:lnTo>
                  <a:lnTo>
                    <a:pt x="976" y="1089"/>
                  </a:lnTo>
                  <a:lnTo>
                    <a:pt x="971" y="1103"/>
                  </a:lnTo>
                  <a:lnTo>
                    <a:pt x="964" y="1114"/>
                  </a:lnTo>
                  <a:lnTo>
                    <a:pt x="951" y="1121"/>
                  </a:lnTo>
                  <a:lnTo>
                    <a:pt x="942" y="1130"/>
                  </a:lnTo>
                  <a:lnTo>
                    <a:pt x="941" y="1166"/>
                  </a:lnTo>
                  <a:lnTo>
                    <a:pt x="937" y="1170"/>
                  </a:lnTo>
                  <a:lnTo>
                    <a:pt x="924" y="1173"/>
                  </a:lnTo>
                  <a:lnTo>
                    <a:pt x="911" y="1191"/>
                  </a:lnTo>
                  <a:lnTo>
                    <a:pt x="895" y="1204"/>
                  </a:lnTo>
                  <a:lnTo>
                    <a:pt x="882" y="1224"/>
                  </a:lnTo>
                  <a:lnTo>
                    <a:pt x="861" y="1242"/>
                  </a:lnTo>
                  <a:lnTo>
                    <a:pt x="863" y="1254"/>
                  </a:lnTo>
                  <a:lnTo>
                    <a:pt x="877" y="1275"/>
                  </a:lnTo>
                  <a:lnTo>
                    <a:pt x="894" y="1292"/>
                  </a:lnTo>
                  <a:lnTo>
                    <a:pt x="898" y="1310"/>
                  </a:lnTo>
                  <a:lnTo>
                    <a:pt x="908" y="1313"/>
                  </a:lnTo>
                  <a:lnTo>
                    <a:pt x="908" y="1338"/>
                  </a:lnTo>
                  <a:lnTo>
                    <a:pt x="889" y="1328"/>
                  </a:lnTo>
                  <a:lnTo>
                    <a:pt x="888" y="1333"/>
                  </a:lnTo>
                  <a:lnTo>
                    <a:pt x="874" y="1327"/>
                  </a:lnTo>
                  <a:lnTo>
                    <a:pt x="871" y="1334"/>
                  </a:lnTo>
                  <a:lnTo>
                    <a:pt x="862" y="1337"/>
                  </a:lnTo>
                  <a:lnTo>
                    <a:pt x="846" y="1347"/>
                  </a:lnTo>
                  <a:lnTo>
                    <a:pt x="822" y="1347"/>
                  </a:lnTo>
                  <a:lnTo>
                    <a:pt x="820" y="1360"/>
                  </a:lnTo>
                  <a:lnTo>
                    <a:pt x="811" y="1364"/>
                  </a:lnTo>
                  <a:lnTo>
                    <a:pt x="793" y="1354"/>
                  </a:lnTo>
                  <a:lnTo>
                    <a:pt x="765" y="1358"/>
                  </a:lnTo>
                  <a:lnTo>
                    <a:pt x="743" y="1348"/>
                  </a:lnTo>
                  <a:lnTo>
                    <a:pt x="731" y="1348"/>
                  </a:lnTo>
                  <a:lnTo>
                    <a:pt x="718" y="1344"/>
                  </a:lnTo>
                  <a:lnTo>
                    <a:pt x="711" y="1338"/>
                  </a:lnTo>
                  <a:lnTo>
                    <a:pt x="700" y="1339"/>
                  </a:lnTo>
                  <a:lnTo>
                    <a:pt x="707" y="1350"/>
                  </a:lnTo>
                  <a:lnTo>
                    <a:pt x="697" y="1350"/>
                  </a:lnTo>
                  <a:lnTo>
                    <a:pt x="700" y="1374"/>
                  </a:lnTo>
                  <a:lnTo>
                    <a:pt x="688" y="1378"/>
                  </a:lnTo>
                  <a:lnTo>
                    <a:pt x="668" y="1393"/>
                  </a:lnTo>
                  <a:lnTo>
                    <a:pt x="661" y="1408"/>
                  </a:lnTo>
                  <a:lnTo>
                    <a:pt x="658" y="1425"/>
                  </a:lnTo>
                  <a:lnTo>
                    <a:pt x="659" y="1441"/>
                  </a:lnTo>
                  <a:lnTo>
                    <a:pt x="668" y="1462"/>
                  </a:lnTo>
                  <a:lnTo>
                    <a:pt x="680" y="1473"/>
                  </a:lnTo>
                  <a:lnTo>
                    <a:pt x="690" y="1473"/>
                  </a:lnTo>
                  <a:lnTo>
                    <a:pt x="702" y="1488"/>
                  </a:lnTo>
                  <a:lnTo>
                    <a:pt x="710" y="1485"/>
                  </a:lnTo>
                  <a:lnTo>
                    <a:pt x="731" y="1491"/>
                  </a:lnTo>
                  <a:lnTo>
                    <a:pt x="737" y="1496"/>
                  </a:lnTo>
                  <a:lnTo>
                    <a:pt x="739" y="1493"/>
                  </a:lnTo>
                  <a:lnTo>
                    <a:pt x="761" y="1487"/>
                  </a:lnTo>
                  <a:lnTo>
                    <a:pt x="759" y="1478"/>
                  </a:lnTo>
                  <a:lnTo>
                    <a:pt x="776" y="1477"/>
                  </a:lnTo>
                  <a:lnTo>
                    <a:pt x="783" y="1473"/>
                  </a:lnTo>
                  <a:lnTo>
                    <a:pt x="785" y="1463"/>
                  </a:lnTo>
                  <a:lnTo>
                    <a:pt x="780" y="1452"/>
                  </a:lnTo>
                  <a:lnTo>
                    <a:pt x="792" y="1447"/>
                  </a:lnTo>
                  <a:lnTo>
                    <a:pt x="807" y="1447"/>
                  </a:lnTo>
                  <a:lnTo>
                    <a:pt x="812" y="1457"/>
                  </a:lnTo>
                  <a:lnTo>
                    <a:pt x="814" y="1467"/>
                  </a:lnTo>
                  <a:lnTo>
                    <a:pt x="840" y="1468"/>
                  </a:lnTo>
                  <a:lnTo>
                    <a:pt x="849" y="1472"/>
                  </a:lnTo>
                  <a:lnTo>
                    <a:pt x="847" y="1461"/>
                  </a:lnTo>
                  <a:lnTo>
                    <a:pt x="855" y="1453"/>
                  </a:lnTo>
                  <a:lnTo>
                    <a:pt x="857" y="1460"/>
                  </a:lnTo>
                  <a:lnTo>
                    <a:pt x="847" y="1441"/>
                  </a:lnTo>
                  <a:lnTo>
                    <a:pt x="835" y="1436"/>
                  </a:lnTo>
                  <a:lnTo>
                    <a:pt x="834" y="1423"/>
                  </a:lnTo>
                  <a:lnTo>
                    <a:pt x="846" y="1419"/>
                  </a:lnTo>
                  <a:lnTo>
                    <a:pt x="851" y="1413"/>
                  </a:lnTo>
                  <a:lnTo>
                    <a:pt x="851" y="1425"/>
                  </a:lnTo>
                  <a:lnTo>
                    <a:pt x="852" y="1435"/>
                  </a:lnTo>
                  <a:lnTo>
                    <a:pt x="860" y="1426"/>
                  </a:lnTo>
                  <a:lnTo>
                    <a:pt x="862" y="1435"/>
                  </a:lnTo>
                  <a:lnTo>
                    <a:pt x="871" y="1444"/>
                  </a:lnTo>
                  <a:lnTo>
                    <a:pt x="876" y="1439"/>
                  </a:lnTo>
                  <a:lnTo>
                    <a:pt x="885" y="1435"/>
                  </a:lnTo>
                  <a:lnTo>
                    <a:pt x="889" y="1436"/>
                  </a:lnTo>
                  <a:lnTo>
                    <a:pt x="898" y="1450"/>
                  </a:lnTo>
                  <a:lnTo>
                    <a:pt x="906" y="1444"/>
                  </a:lnTo>
                  <a:lnTo>
                    <a:pt x="914" y="1446"/>
                  </a:lnTo>
                  <a:lnTo>
                    <a:pt x="919" y="1456"/>
                  </a:lnTo>
                  <a:lnTo>
                    <a:pt x="916" y="1462"/>
                  </a:lnTo>
                  <a:lnTo>
                    <a:pt x="917" y="1473"/>
                  </a:lnTo>
                  <a:lnTo>
                    <a:pt x="921" y="1485"/>
                  </a:lnTo>
                  <a:lnTo>
                    <a:pt x="927" y="1482"/>
                  </a:lnTo>
                  <a:lnTo>
                    <a:pt x="938" y="1498"/>
                  </a:lnTo>
                  <a:lnTo>
                    <a:pt x="941" y="1507"/>
                  </a:lnTo>
                  <a:lnTo>
                    <a:pt x="939" y="1515"/>
                  </a:lnTo>
                  <a:lnTo>
                    <a:pt x="942" y="1518"/>
                  </a:lnTo>
                  <a:lnTo>
                    <a:pt x="943" y="1528"/>
                  </a:lnTo>
                  <a:lnTo>
                    <a:pt x="951" y="1526"/>
                  </a:lnTo>
                  <a:lnTo>
                    <a:pt x="955" y="1528"/>
                  </a:lnTo>
                  <a:lnTo>
                    <a:pt x="963" y="1544"/>
                  </a:lnTo>
                  <a:lnTo>
                    <a:pt x="968" y="1547"/>
                  </a:lnTo>
                  <a:lnTo>
                    <a:pt x="975" y="1541"/>
                  </a:lnTo>
                  <a:lnTo>
                    <a:pt x="980" y="1543"/>
                  </a:lnTo>
                  <a:lnTo>
                    <a:pt x="980" y="1550"/>
                  </a:lnTo>
                  <a:lnTo>
                    <a:pt x="986" y="1560"/>
                  </a:lnTo>
                  <a:lnTo>
                    <a:pt x="994" y="1563"/>
                  </a:lnTo>
                  <a:lnTo>
                    <a:pt x="995" y="1554"/>
                  </a:lnTo>
                  <a:lnTo>
                    <a:pt x="1001" y="1542"/>
                  </a:lnTo>
                  <a:lnTo>
                    <a:pt x="1012" y="1559"/>
                  </a:lnTo>
                  <a:lnTo>
                    <a:pt x="1018" y="1563"/>
                  </a:lnTo>
                  <a:lnTo>
                    <a:pt x="1022" y="1571"/>
                  </a:lnTo>
                  <a:lnTo>
                    <a:pt x="1033" y="1571"/>
                  </a:lnTo>
                  <a:lnTo>
                    <a:pt x="1019" y="1587"/>
                  </a:lnTo>
                  <a:lnTo>
                    <a:pt x="1003" y="1593"/>
                  </a:lnTo>
                  <a:lnTo>
                    <a:pt x="992" y="1579"/>
                  </a:lnTo>
                  <a:lnTo>
                    <a:pt x="998" y="1595"/>
                  </a:lnTo>
                  <a:lnTo>
                    <a:pt x="1014" y="1628"/>
                  </a:lnTo>
                  <a:lnTo>
                    <a:pt x="1024" y="1630"/>
                  </a:lnTo>
                  <a:lnTo>
                    <a:pt x="1035" y="1643"/>
                  </a:lnTo>
                  <a:lnTo>
                    <a:pt x="1037" y="1646"/>
                  </a:lnTo>
                  <a:close/>
                </a:path>
              </a:pathLst>
            </a:custGeom>
            <a:grpFill/>
            <a:ln w="6350" cap="flat" cmpd="sng">
              <a:noFill/>
              <a:prstDash val="solid"/>
              <a:round/>
              <a:headEnd type="none" w="med" len="med"/>
              <a:tailEnd type="none" w="med" len="med"/>
            </a:ln>
            <a:effectLst/>
          </p:spPr>
          <p:txBody>
            <a:bodyPr/>
            <a:lstStyle/>
            <a:p>
              <a:pPr fontAlgn="auto">
                <a:spcBef>
                  <a:spcPts val="0"/>
                </a:spcBef>
                <a:spcAft>
                  <a:spcPts val="0"/>
                </a:spcAft>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Freeform 304"/>
            <p:cNvSpPr>
              <a:spLocks noChangeAspect="1"/>
            </p:cNvSpPr>
            <p:nvPr/>
          </p:nvSpPr>
          <p:spPr bwMode="gray">
            <a:xfrm>
              <a:off x="1163335" y="1826856"/>
              <a:ext cx="1231343" cy="874419"/>
            </a:xfrm>
            <a:custGeom>
              <a:avLst/>
              <a:gdLst/>
              <a:ahLst/>
              <a:cxnLst>
                <a:cxn ang="0">
                  <a:pos x="4121" y="2577"/>
                </a:cxn>
                <a:cxn ang="0">
                  <a:pos x="3985" y="2718"/>
                </a:cxn>
                <a:cxn ang="0">
                  <a:pos x="4193" y="2896"/>
                </a:cxn>
                <a:cxn ang="0">
                  <a:pos x="4252" y="3041"/>
                </a:cxn>
                <a:cxn ang="0">
                  <a:pos x="4261" y="2980"/>
                </a:cxn>
                <a:cxn ang="0">
                  <a:pos x="3928" y="2815"/>
                </a:cxn>
                <a:cxn ang="0">
                  <a:pos x="3510" y="3092"/>
                </a:cxn>
                <a:cxn ang="0">
                  <a:pos x="3186" y="3206"/>
                </a:cxn>
                <a:cxn ang="0">
                  <a:pos x="3305" y="3028"/>
                </a:cxn>
                <a:cxn ang="0">
                  <a:pos x="3138" y="2904"/>
                </a:cxn>
                <a:cxn ang="0">
                  <a:pos x="2884" y="2730"/>
                </a:cxn>
                <a:cxn ang="0">
                  <a:pos x="2558" y="2711"/>
                </a:cxn>
                <a:cxn ang="0">
                  <a:pos x="999" y="2670"/>
                </a:cxn>
                <a:cxn ang="0">
                  <a:pos x="900" y="2578"/>
                </a:cxn>
                <a:cxn ang="0">
                  <a:pos x="745" y="2484"/>
                </a:cxn>
                <a:cxn ang="0">
                  <a:pos x="658" y="2308"/>
                </a:cxn>
                <a:cxn ang="0">
                  <a:pos x="605" y="2062"/>
                </a:cxn>
                <a:cxn ang="0">
                  <a:pos x="257" y="1689"/>
                </a:cxn>
                <a:cxn ang="0">
                  <a:pos x="0" y="1022"/>
                </a:cxn>
                <a:cxn ang="0">
                  <a:pos x="300" y="501"/>
                </a:cxn>
                <a:cxn ang="0">
                  <a:pos x="554" y="316"/>
                </a:cxn>
                <a:cxn ang="0">
                  <a:pos x="516" y="434"/>
                </a:cxn>
                <a:cxn ang="0">
                  <a:pos x="780" y="376"/>
                </a:cxn>
                <a:cxn ang="0">
                  <a:pos x="908" y="308"/>
                </a:cxn>
                <a:cxn ang="0">
                  <a:pos x="1229" y="461"/>
                </a:cxn>
                <a:cxn ang="0">
                  <a:pos x="1409" y="630"/>
                </a:cxn>
                <a:cxn ang="0">
                  <a:pos x="1713" y="655"/>
                </a:cxn>
                <a:cxn ang="0">
                  <a:pos x="1850" y="758"/>
                </a:cxn>
                <a:cxn ang="0">
                  <a:pos x="1884" y="566"/>
                </a:cxn>
                <a:cxn ang="0">
                  <a:pos x="1897" y="496"/>
                </a:cxn>
                <a:cxn ang="0">
                  <a:pos x="2137" y="669"/>
                </a:cxn>
                <a:cxn ang="0">
                  <a:pos x="2360" y="650"/>
                </a:cxn>
                <a:cxn ang="0">
                  <a:pos x="2467" y="619"/>
                </a:cxn>
                <a:cxn ang="0">
                  <a:pos x="2592" y="506"/>
                </a:cxn>
                <a:cxn ang="0">
                  <a:pos x="2465" y="360"/>
                </a:cxn>
                <a:cxn ang="0">
                  <a:pos x="2513" y="2"/>
                </a:cxn>
                <a:cxn ang="0">
                  <a:pos x="2671" y="301"/>
                </a:cxn>
                <a:cxn ang="0">
                  <a:pos x="2773" y="515"/>
                </a:cxn>
                <a:cxn ang="0">
                  <a:pos x="2955" y="732"/>
                </a:cxn>
                <a:cxn ang="0">
                  <a:pos x="3048" y="400"/>
                </a:cxn>
                <a:cxn ang="0">
                  <a:pos x="3223" y="566"/>
                </a:cxn>
                <a:cxn ang="0">
                  <a:pos x="3139" y="886"/>
                </a:cxn>
                <a:cxn ang="0">
                  <a:pos x="2869" y="956"/>
                </a:cxn>
                <a:cxn ang="0">
                  <a:pos x="2806" y="1170"/>
                </a:cxn>
                <a:cxn ang="0">
                  <a:pos x="2662" y="1202"/>
                </a:cxn>
                <a:cxn ang="0">
                  <a:pos x="2634" y="1400"/>
                </a:cxn>
                <a:cxn ang="0">
                  <a:pos x="2596" y="1772"/>
                </a:cxn>
                <a:cxn ang="0">
                  <a:pos x="2978" y="2076"/>
                </a:cxn>
                <a:cxn ang="0">
                  <a:pos x="3253" y="2406"/>
                </a:cxn>
                <a:cxn ang="0">
                  <a:pos x="3435" y="2410"/>
                </a:cxn>
                <a:cxn ang="0">
                  <a:pos x="3543" y="2007"/>
                </a:cxn>
                <a:cxn ang="0">
                  <a:pos x="3489" y="1658"/>
                </a:cxn>
                <a:cxn ang="0">
                  <a:pos x="3454" y="1379"/>
                </a:cxn>
                <a:cxn ang="0">
                  <a:pos x="3782" y="1465"/>
                </a:cxn>
                <a:cxn ang="0">
                  <a:pos x="3908" y="1642"/>
                </a:cxn>
                <a:cxn ang="0">
                  <a:pos x="3931" y="1765"/>
                </a:cxn>
                <a:cxn ang="0">
                  <a:pos x="4124" y="1745"/>
                </a:cxn>
                <a:cxn ang="0">
                  <a:pos x="4254" y="1721"/>
                </a:cxn>
                <a:cxn ang="0">
                  <a:pos x="4305" y="1837"/>
                </a:cxn>
                <a:cxn ang="0">
                  <a:pos x="4379" y="2060"/>
                </a:cxn>
                <a:cxn ang="0">
                  <a:pos x="4580" y="2206"/>
                </a:cxn>
                <a:cxn ang="0">
                  <a:pos x="4538" y="2229"/>
                </a:cxn>
                <a:cxn ang="0">
                  <a:pos x="4668" y="2398"/>
                </a:cxn>
              </a:cxnLst>
              <a:rect l="0" t="0" r="r" b="b"/>
              <a:pathLst>
                <a:path w="4686" h="3236">
                  <a:moveTo>
                    <a:pt x="4668" y="2398"/>
                  </a:moveTo>
                  <a:lnTo>
                    <a:pt x="4678" y="2405"/>
                  </a:lnTo>
                  <a:lnTo>
                    <a:pt x="4684" y="2412"/>
                  </a:lnTo>
                  <a:lnTo>
                    <a:pt x="4675" y="2423"/>
                  </a:lnTo>
                  <a:lnTo>
                    <a:pt x="4664" y="2437"/>
                  </a:lnTo>
                  <a:lnTo>
                    <a:pt x="4646" y="2449"/>
                  </a:lnTo>
                  <a:lnTo>
                    <a:pt x="4630" y="2469"/>
                  </a:lnTo>
                  <a:lnTo>
                    <a:pt x="4619" y="2470"/>
                  </a:lnTo>
                  <a:lnTo>
                    <a:pt x="4616" y="2475"/>
                  </a:lnTo>
                  <a:lnTo>
                    <a:pt x="4601" y="2475"/>
                  </a:lnTo>
                  <a:lnTo>
                    <a:pt x="4578" y="2474"/>
                  </a:lnTo>
                  <a:lnTo>
                    <a:pt x="4564" y="2481"/>
                  </a:lnTo>
                  <a:lnTo>
                    <a:pt x="4533" y="2487"/>
                  </a:lnTo>
                  <a:lnTo>
                    <a:pt x="4521" y="2496"/>
                  </a:lnTo>
                  <a:lnTo>
                    <a:pt x="4510" y="2512"/>
                  </a:lnTo>
                  <a:lnTo>
                    <a:pt x="4505" y="2511"/>
                  </a:lnTo>
                  <a:lnTo>
                    <a:pt x="4493" y="2531"/>
                  </a:lnTo>
                  <a:lnTo>
                    <a:pt x="4476" y="2554"/>
                  </a:lnTo>
                  <a:lnTo>
                    <a:pt x="4465" y="2560"/>
                  </a:lnTo>
                  <a:lnTo>
                    <a:pt x="4453" y="2574"/>
                  </a:lnTo>
                  <a:lnTo>
                    <a:pt x="4444" y="2579"/>
                  </a:lnTo>
                  <a:lnTo>
                    <a:pt x="4438" y="2579"/>
                  </a:lnTo>
                  <a:lnTo>
                    <a:pt x="4433" y="2574"/>
                  </a:lnTo>
                  <a:lnTo>
                    <a:pt x="4438" y="2563"/>
                  </a:lnTo>
                  <a:lnTo>
                    <a:pt x="4431" y="2566"/>
                  </a:lnTo>
                  <a:lnTo>
                    <a:pt x="4425" y="2577"/>
                  </a:lnTo>
                  <a:lnTo>
                    <a:pt x="4385" y="2583"/>
                  </a:lnTo>
                  <a:lnTo>
                    <a:pt x="4359" y="2593"/>
                  </a:lnTo>
                  <a:lnTo>
                    <a:pt x="4353" y="2590"/>
                  </a:lnTo>
                  <a:lnTo>
                    <a:pt x="4352" y="2584"/>
                  </a:lnTo>
                  <a:lnTo>
                    <a:pt x="4343" y="2579"/>
                  </a:lnTo>
                  <a:lnTo>
                    <a:pt x="4325" y="2577"/>
                  </a:lnTo>
                  <a:lnTo>
                    <a:pt x="4280" y="2577"/>
                  </a:lnTo>
                  <a:lnTo>
                    <a:pt x="4264" y="2581"/>
                  </a:lnTo>
                  <a:lnTo>
                    <a:pt x="4232" y="2574"/>
                  </a:lnTo>
                  <a:lnTo>
                    <a:pt x="4225" y="2574"/>
                  </a:lnTo>
                  <a:lnTo>
                    <a:pt x="4200" y="2572"/>
                  </a:lnTo>
                  <a:lnTo>
                    <a:pt x="4173" y="2579"/>
                  </a:lnTo>
                  <a:lnTo>
                    <a:pt x="4164" y="2577"/>
                  </a:lnTo>
                  <a:lnTo>
                    <a:pt x="4151" y="2577"/>
                  </a:lnTo>
                  <a:lnTo>
                    <a:pt x="4134" y="2579"/>
                  </a:lnTo>
                  <a:lnTo>
                    <a:pt x="4121" y="2577"/>
                  </a:lnTo>
                  <a:lnTo>
                    <a:pt x="4113" y="2581"/>
                  </a:lnTo>
                  <a:lnTo>
                    <a:pt x="4100" y="2581"/>
                  </a:lnTo>
                  <a:lnTo>
                    <a:pt x="4095" y="2583"/>
                  </a:lnTo>
                  <a:lnTo>
                    <a:pt x="4094" y="2590"/>
                  </a:lnTo>
                  <a:lnTo>
                    <a:pt x="4084" y="2589"/>
                  </a:lnTo>
                  <a:lnTo>
                    <a:pt x="4080" y="2593"/>
                  </a:lnTo>
                  <a:lnTo>
                    <a:pt x="4074" y="2597"/>
                  </a:lnTo>
                  <a:lnTo>
                    <a:pt x="4068" y="2604"/>
                  </a:lnTo>
                  <a:lnTo>
                    <a:pt x="4058" y="2617"/>
                  </a:lnTo>
                  <a:lnTo>
                    <a:pt x="4053" y="2635"/>
                  </a:lnTo>
                  <a:lnTo>
                    <a:pt x="4044" y="2654"/>
                  </a:lnTo>
                  <a:lnTo>
                    <a:pt x="4042" y="2657"/>
                  </a:lnTo>
                  <a:lnTo>
                    <a:pt x="4004" y="2659"/>
                  </a:lnTo>
                  <a:lnTo>
                    <a:pt x="3993" y="2670"/>
                  </a:lnTo>
                  <a:lnTo>
                    <a:pt x="3987" y="2670"/>
                  </a:lnTo>
                  <a:lnTo>
                    <a:pt x="3987" y="2675"/>
                  </a:lnTo>
                  <a:lnTo>
                    <a:pt x="3968" y="2694"/>
                  </a:lnTo>
                  <a:lnTo>
                    <a:pt x="3958" y="2699"/>
                  </a:lnTo>
                  <a:lnTo>
                    <a:pt x="3930" y="2743"/>
                  </a:lnTo>
                  <a:lnTo>
                    <a:pt x="3919" y="2751"/>
                  </a:lnTo>
                  <a:lnTo>
                    <a:pt x="3908" y="2753"/>
                  </a:lnTo>
                  <a:lnTo>
                    <a:pt x="3909" y="2769"/>
                  </a:lnTo>
                  <a:lnTo>
                    <a:pt x="3887" y="2810"/>
                  </a:lnTo>
                  <a:lnTo>
                    <a:pt x="3882" y="2810"/>
                  </a:lnTo>
                  <a:lnTo>
                    <a:pt x="3860" y="2832"/>
                  </a:lnTo>
                  <a:lnTo>
                    <a:pt x="3834" y="2858"/>
                  </a:lnTo>
                  <a:lnTo>
                    <a:pt x="3834" y="2861"/>
                  </a:lnTo>
                  <a:lnTo>
                    <a:pt x="3848" y="2858"/>
                  </a:lnTo>
                  <a:lnTo>
                    <a:pt x="3859" y="2851"/>
                  </a:lnTo>
                  <a:lnTo>
                    <a:pt x="3859" y="2847"/>
                  </a:lnTo>
                  <a:lnTo>
                    <a:pt x="3864" y="2845"/>
                  </a:lnTo>
                  <a:lnTo>
                    <a:pt x="3879" y="2827"/>
                  </a:lnTo>
                  <a:lnTo>
                    <a:pt x="3888" y="2814"/>
                  </a:lnTo>
                  <a:lnTo>
                    <a:pt x="3898" y="2805"/>
                  </a:lnTo>
                  <a:lnTo>
                    <a:pt x="3908" y="2794"/>
                  </a:lnTo>
                  <a:lnTo>
                    <a:pt x="3920" y="2770"/>
                  </a:lnTo>
                  <a:lnTo>
                    <a:pt x="3930" y="2761"/>
                  </a:lnTo>
                  <a:lnTo>
                    <a:pt x="3952" y="2739"/>
                  </a:lnTo>
                  <a:lnTo>
                    <a:pt x="3958" y="2735"/>
                  </a:lnTo>
                  <a:lnTo>
                    <a:pt x="3968" y="2733"/>
                  </a:lnTo>
                  <a:lnTo>
                    <a:pt x="3974" y="2726"/>
                  </a:lnTo>
                  <a:lnTo>
                    <a:pt x="3985" y="2718"/>
                  </a:lnTo>
                  <a:lnTo>
                    <a:pt x="3998" y="2713"/>
                  </a:lnTo>
                  <a:lnTo>
                    <a:pt x="4030" y="2694"/>
                  </a:lnTo>
                  <a:lnTo>
                    <a:pt x="4084" y="2670"/>
                  </a:lnTo>
                  <a:lnTo>
                    <a:pt x="4114" y="2663"/>
                  </a:lnTo>
                  <a:lnTo>
                    <a:pt x="4128" y="2664"/>
                  </a:lnTo>
                  <a:lnTo>
                    <a:pt x="4139" y="2662"/>
                  </a:lnTo>
                  <a:lnTo>
                    <a:pt x="4167" y="2664"/>
                  </a:lnTo>
                  <a:lnTo>
                    <a:pt x="4194" y="2676"/>
                  </a:lnTo>
                  <a:lnTo>
                    <a:pt x="4207" y="2685"/>
                  </a:lnTo>
                  <a:lnTo>
                    <a:pt x="4214" y="2701"/>
                  </a:lnTo>
                  <a:lnTo>
                    <a:pt x="4207" y="2697"/>
                  </a:lnTo>
                  <a:lnTo>
                    <a:pt x="4205" y="2700"/>
                  </a:lnTo>
                  <a:lnTo>
                    <a:pt x="4211" y="2707"/>
                  </a:lnTo>
                  <a:lnTo>
                    <a:pt x="4211" y="2723"/>
                  </a:lnTo>
                  <a:lnTo>
                    <a:pt x="4200" y="2733"/>
                  </a:lnTo>
                  <a:lnTo>
                    <a:pt x="4176" y="2753"/>
                  </a:lnTo>
                  <a:lnTo>
                    <a:pt x="4160" y="2761"/>
                  </a:lnTo>
                  <a:lnTo>
                    <a:pt x="4141" y="2760"/>
                  </a:lnTo>
                  <a:lnTo>
                    <a:pt x="4126" y="2753"/>
                  </a:lnTo>
                  <a:lnTo>
                    <a:pt x="4105" y="2756"/>
                  </a:lnTo>
                  <a:lnTo>
                    <a:pt x="4089" y="2762"/>
                  </a:lnTo>
                  <a:lnTo>
                    <a:pt x="4085" y="2765"/>
                  </a:lnTo>
                  <a:lnTo>
                    <a:pt x="4100" y="2765"/>
                  </a:lnTo>
                  <a:lnTo>
                    <a:pt x="4127" y="2773"/>
                  </a:lnTo>
                  <a:lnTo>
                    <a:pt x="4132" y="2787"/>
                  </a:lnTo>
                  <a:lnTo>
                    <a:pt x="4137" y="2791"/>
                  </a:lnTo>
                  <a:lnTo>
                    <a:pt x="4166" y="2776"/>
                  </a:lnTo>
                  <a:lnTo>
                    <a:pt x="4170" y="2777"/>
                  </a:lnTo>
                  <a:lnTo>
                    <a:pt x="4168" y="2782"/>
                  </a:lnTo>
                  <a:lnTo>
                    <a:pt x="4177" y="2783"/>
                  </a:lnTo>
                  <a:lnTo>
                    <a:pt x="4183" y="2788"/>
                  </a:lnTo>
                  <a:lnTo>
                    <a:pt x="4182" y="2798"/>
                  </a:lnTo>
                  <a:lnTo>
                    <a:pt x="4173" y="2823"/>
                  </a:lnTo>
                  <a:lnTo>
                    <a:pt x="4157" y="2839"/>
                  </a:lnTo>
                  <a:lnTo>
                    <a:pt x="4157" y="2841"/>
                  </a:lnTo>
                  <a:lnTo>
                    <a:pt x="4165" y="2840"/>
                  </a:lnTo>
                  <a:lnTo>
                    <a:pt x="4180" y="2842"/>
                  </a:lnTo>
                  <a:lnTo>
                    <a:pt x="4178" y="2862"/>
                  </a:lnTo>
                  <a:lnTo>
                    <a:pt x="4180" y="2870"/>
                  </a:lnTo>
                  <a:lnTo>
                    <a:pt x="4184" y="2879"/>
                  </a:lnTo>
                  <a:lnTo>
                    <a:pt x="4188" y="2889"/>
                  </a:lnTo>
                  <a:lnTo>
                    <a:pt x="4193" y="2896"/>
                  </a:lnTo>
                  <a:lnTo>
                    <a:pt x="4199" y="2902"/>
                  </a:lnTo>
                  <a:lnTo>
                    <a:pt x="4198" y="2906"/>
                  </a:lnTo>
                  <a:lnTo>
                    <a:pt x="4215" y="2907"/>
                  </a:lnTo>
                  <a:lnTo>
                    <a:pt x="4236" y="2917"/>
                  </a:lnTo>
                  <a:lnTo>
                    <a:pt x="4240" y="2921"/>
                  </a:lnTo>
                  <a:lnTo>
                    <a:pt x="4231" y="2926"/>
                  </a:lnTo>
                  <a:lnTo>
                    <a:pt x="4230" y="2932"/>
                  </a:lnTo>
                  <a:lnTo>
                    <a:pt x="4239" y="2936"/>
                  </a:lnTo>
                  <a:lnTo>
                    <a:pt x="4250" y="2937"/>
                  </a:lnTo>
                  <a:lnTo>
                    <a:pt x="4266" y="2943"/>
                  </a:lnTo>
                  <a:lnTo>
                    <a:pt x="4294" y="2947"/>
                  </a:lnTo>
                  <a:lnTo>
                    <a:pt x="4297" y="2953"/>
                  </a:lnTo>
                  <a:lnTo>
                    <a:pt x="4320" y="2950"/>
                  </a:lnTo>
                  <a:lnTo>
                    <a:pt x="4339" y="2937"/>
                  </a:lnTo>
                  <a:lnTo>
                    <a:pt x="4344" y="2947"/>
                  </a:lnTo>
                  <a:lnTo>
                    <a:pt x="4342" y="2955"/>
                  </a:lnTo>
                  <a:lnTo>
                    <a:pt x="4348" y="2954"/>
                  </a:lnTo>
                  <a:lnTo>
                    <a:pt x="4358" y="2955"/>
                  </a:lnTo>
                  <a:lnTo>
                    <a:pt x="4368" y="2954"/>
                  </a:lnTo>
                  <a:lnTo>
                    <a:pt x="4375" y="2963"/>
                  </a:lnTo>
                  <a:lnTo>
                    <a:pt x="4379" y="2968"/>
                  </a:lnTo>
                  <a:lnTo>
                    <a:pt x="4372" y="2971"/>
                  </a:lnTo>
                  <a:lnTo>
                    <a:pt x="4371" y="2977"/>
                  </a:lnTo>
                  <a:lnTo>
                    <a:pt x="4387" y="2979"/>
                  </a:lnTo>
                  <a:lnTo>
                    <a:pt x="4391" y="2981"/>
                  </a:lnTo>
                  <a:lnTo>
                    <a:pt x="4385" y="2986"/>
                  </a:lnTo>
                  <a:lnTo>
                    <a:pt x="4375" y="2985"/>
                  </a:lnTo>
                  <a:lnTo>
                    <a:pt x="4366" y="2991"/>
                  </a:lnTo>
                  <a:lnTo>
                    <a:pt x="4359" y="2988"/>
                  </a:lnTo>
                  <a:lnTo>
                    <a:pt x="4345" y="2997"/>
                  </a:lnTo>
                  <a:lnTo>
                    <a:pt x="4325" y="3006"/>
                  </a:lnTo>
                  <a:lnTo>
                    <a:pt x="4316" y="3012"/>
                  </a:lnTo>
                  <a:lnTo>
                    <a:pt x="4311" y="3013"/>
                  </a:lnTo>
                  <a:lnTo>
                    <a:pt x="4309" y="3018"/>
                  </a:lnTo>
                  <a:lnTo>
                    <a:pt x="4300" y="3017"/>
                  </a:lnTo>
                  <a:lnTo>
                    <a:pt x="4289" y="3025"/>
                  </a:lnTo>
                  <a:lnTo>
                    <a:pt x="4279" y="3026"/>
                  </a:lnTo>
                  <a:lnTo>
                    <a:pt x="4277" y="3024"/>
                  </a:lnTo>
                  <a:lnTo>
                    <a:pt x="4269" y="3028"/>
                  </a:lnTo>
                  <a:lnTo>
                    <a:pt x="4262" y="3033"/>
                  </a:lnTo>
                  <a:lnTo>
                    <a:pt x="4250" y="3028"/>
                  </a:lnTo>
                  <a:lnTo>
                    <a:pt x="4252" y="3041"/>
                  </a:lnTo>
                  <a:lnTo>
                    <a:pt x="4251" y="3046"/>
                  </a:lnTo>
                  <a:lnTo>
                    <a:pt x="4239" y="3046"/>
                  </a:lnTo>
                  <a:lnTo>
                    <a:pt x="4232" y="3038"/>
                  </a:lnTo>
                  <a:lnTo>
                    <a:pt x="4232" y="3033"/>
                  </a:lnTo>
                  <a:lnTo>
                    <a:pt x="4224" y="3046"/>
                  </a:lnTo>
                  <a:lnTo>
                    <a:pt x="4220" y="3038"/>
                  </a:lnTo>
                  <a:lnTo>
                    <a:pt x="4215" y="3047"/>
                  </a:lnTo>
                  <a:lnTo>
                    <a:pt x="4213" y="3061"/>
                  </a:lnTo>
                  <a:lnTo>
                    <a:pt x="4203" y="3068"/>
                  </a:lnTo>
                  <a:lnTo>
                    <a:pt x="4189" y="3085"/>
                  </a:lnTo>
                  <a:lnTo>
                    <a:pt x="4187" y="3090"/>
                  </a:lnTo>
                  <a:lnTo>
                    <a:pt x="4176" y="3095"/>
                  </a:lnTo>
                  <a:lnTo>
                    <a:pt x="4170" y="3108"/>
                  </a:lnTo>
                  <a:lnTo>
                    <a:pt x="4162" y="3104"/>
                  </a:lnTo>
                  <a:lnTo>
                    <a:pt x="4156" y="3106"/>
                  </a:lnTo>
                  <a:lnTo>
                    <a:pt x="4155" y="3117"/>
                  </a:lnTo>
                  <a:lnTo>
                    <a:pt x="4149" y="3121"/>
                  </a:lnTo>
                  <a:lnTo>
                    <a:pt x="4145" y="3121"/>
                  </a:lnTo>
                  <a:lnTo>
                    <a:pt x="4134" y="3119"/>
                  </a:lnTo>
                  <a:lnTo>
                    <a:pt x="4129" y="3105"/>
                  </a:lnTo>
                  <a:lnTo>
                    <a:pt x="4124" y="3098"/>
                  </a:lnTo>
                  <a:lnTo>
                    <a:pt x="4116" y="3098"/>
                  </a:lnTo>
                  <a:lnTo>
                    <a:pt x="4111" y="3083"/>
                  </a:lnTo>
                  <a:lnTo>
                    <a:pt x="4110" y="3068"/>
                  </a:lnTo>
                  <a:lnTo>
                    <a:pt x="4112" y="3056"/>
                  </a:lnTo>
                  <a:lnTo>
                    <a:pt x="4124" y="3038"/>
                  </a:lnTo>
                  <a:lnTo>
                    <a:pt x="4119" y="3044"/>
                  </a:lnTo>
                  <a:lnTo>
                    <a:pt x="4108" y="3050"/>
                  </a:lnTo>
                  <a:lnTo>
                    <a:pt x="4111" y="3042"/>
                  </a:lnTo>
                  <a:lnTo>
                    <a:pt x="4127" y="3030"/>
                  </a:lnTo>
                  <a:lnTo>
                    <a:pt x="4133" y="3031"/>
                  </a:lnTo>
                  <a:lnTo>
                    <a:pt x="4143" y="3026"/>
                  </a:lnTo>
                  <a:lnTo>
                    <a:pt x="4143" y="3020"/>
                  </a:lnTo>
                  <a:lnTo>
                    <a:pt x="4166" y="3004"/>
                  </a:lnTo>
                  <a:lnTo>
                    <a:pt x="4189" y="2990"/>
                  </a:lnTo>
                  <a:lnTo>
                    <a:pt x="4203" y="2982"/>
                  </a:lnTo>
                  <a:lnTo>
                    <a:pt x="4207" y="2987"/>
                  </a:lnTo>
                  <a:lnTo>
                    <a:pt x="4209" y="2995"/>
                  </a:lnTo>
                  <a:lnTo>
                    <a:pt x="4218" y="2999"/>
                  </a:lnTo>
                  <a:lnTo>
                    <a:pt x="4227" y="2988"/>
                  </a:lnTo>
                  <a:lnTo>
                    <a:pt x="4237" y="2983"/>
                  </a:lnTo>
                  <a:lnTo>
                    <a:pt x="4261" y="2980"/>
                  </a:lnTo>
                  <a:lnTo>
                    <a:pt x="4262" y="2975"/>
                  </a:lnTo>
                  <a:lnTo>
                    <a:pt x="4247" y="2974"/>
                  </a:lnTo>
                  <a:lnTo>
                    <a:pt x="4232" y="2977"/>
                  </a:lnTo>
                  <a:lnTo>
                    <a:pt x="4207" y="2972"/>
                  </a:lnTo>
                  <a:lnTo>
                    <a:pt x="4194" y="2979"/>
                  </a:lnTo>
                  <a:lnTo>
                    <a:pt x="4183" y="2980"/>
                  </a:lnTo>
                  <a:lnTo>
                    <a:pt x="4182" y="2968"/>
                  </a:lnTo>
                  <a:lnTo>
                    <a:pt x="4196" y="2958"/>
                  </a:lnTo>
                  <a:lnTo>
                    <a:pt x="4207" y="2943"/>
                  </a:lnTo>
                  <a:lnTo>
                    <a:pt x="4199" y="2943"/>
                  </a:lnTo>
                  <a:lnTo>
                    <a:pt x="4197" y="2936"/>
                  </a:lnTo>
                  <a:lnTo>
                    <a:pt x="4187" y="2953"/>
                  </a:lnTo>
                  <a:lnTo>
                    <a:pt x="4176" y="2955"/>
                  </a:lnTo>
                  <a:lnTo>
                    <a:pt x="4144" y="2980"/>
                  </a:lnTo>
                  <a:lnTo>
                    <a:pt x="4134" y="2985"/>
                  </a:lnTo>
                  <a:lnTo>
                    <a:pt x="4124" y="2986"/>
                  </a:lnTo>
                  <a:lnTo>
                    <a:pt x="4116" y="2985"/>
                  </a:lnTo>
                  <a:lnTo>
                    <a:pt x="4110" y="2991"/>
                  </a:lnTo>
                  <a:lnTo>
                    <a:pt x="4101" y="2996"/>
                  </a:lnTo>
                  <a:lnTo>
                    <a:pt x="4079" y="2999"/>
                  </a:lnTo>
                  <a:lnTo>
                    <a:pt x="4074" y="2998"/>
                  </a:lnTo>
                  <a:lnTo>
                    <a:pt x="4068" y="2995"/>
                  </a:lnTo>
                  <a:lnTo>
                    <a:pt x="4058" y="2992"/>
                  </a:lnTo>
                  <a:lnTo>
                    <a:pt x="4057" y="2996"/>
                  </a:lnTo>
                  <a:lnTo>
                    <a:pt x="4052" y="2996"/>
                  </a:lnTo>
                  <a:lnTo>
                    <a:pt x="4043" y="2995"/>
                  </a:lnTo>
                  <a:lnTo>
                    <a:pt x="4035" y="2988"/>
                  </a:lnTo>
                  <a:lnTo>
                    <a:pt x="4032" y="2983"/>
                  </a:lnTo>
                  <a:lnTo>
                    <a:pt x="4031" y="2979"/>
                  </a:lnTo>
                  <a:lnTo>
                    <a:pt x="4031" y="2963"/>
                  </a:lnTo>
                  <a:lnTo>
                    <a:pt x="4016" y="2955"/>
                  </a:lnTo>
                  <a:lnTo>
                    <a:pt x="4016" y="2899"/>
                  </a:lnTo>
                  <a:lnTo>
                    <a:pt x="4016" y="2848"/>
                  </a:lnTo>
                  <a:lnTo>
                    <a:pt x="3990" y="2823"/>
                  </a:lnTo>
                  <a:lnTo>
                    <a:pt x="3983" y="2823"/>
                  </a:lnTo>
                  <a:lnTo>
                    <a:pt x="3976" y="2834"/>
                  </a:lnTo>
                  <a:lnTo>
                    <a:pt x="3958" y="2837"/>
                  </a:lnTo>
                  <a:lnTo>
                    <a:pt x="3946" y="2832"/>
                  </a:lnTo>
                  <a:lnTo>
                    <a:pt x="3944" y="2829"/>
                  </a:lnTo>
                  <a:lnTo>
                    <a:pt x="3941" y="2823"/>
                  </a:lnTo>
                  <a:lnTo>
                    <a:pt x="3934" y="2816"/>
                  </a:lnTo>
                  <a:lnTo>
                    <a:pt x="3928" y="2815"/>
                  </a:lnTo>
                  <a:lnTo>
                    <a:pt x="3922" y="2819"/>
                  </a:lnTo>
                  <a:lnTo>
                    <a:pt x="3895" y="2864"/>
                  </a:lnTo>
                  <a:lnTo>
                    <a:pt x="3891" y="2888"/>
                  </a:lnTo>
                  <a:lnTo>
                    <a:pt x="3885" y="2900"/>
                  </a:lnTo>
                  <a:lnTo>
                    <a:pt x="3884" y="2906"/>
                  </a:lnTo>
                  <a:lnTo>
                    <a:pt x="3879" y="2915"/>
                  </a:lnTo>
                  <a:lnTo>
                    <a:pt x="3876" y="2922"/>
                  </a:lnTo>
                  <a:lnTo>
                    <a:pt x="3872" y="2958"/>
                  </a:lnTo>
                  <a:lnTo>
                    <a:pt x="3871" y="2960"/>
                  </a:lnTo>
                  <a:lnTo>
                    <a:pt x="3864" y="2965"/>
                  </a:lnTo>
                  <a:lnTo>
                    <a:pt x="3861" y="2970"/>
                  </a:lnTo>
                  <a:lnTo>
                    <a:pt x="3860" y="2975"/>
                  </a:lnTo>
                  <a:lnTo>
                    <a:pt x="3861" y="2981"/>
                  </a:lnTo>
                  <a:lnTo>
                    <a:pt x="3861" y="2983"/>
                  </a:lnTo>
                  <a:lnTo>
                    <a:pt x="3854" y="2980"/>
                  </a:lnTo>
                  <a:lnTo>
                    <a:pt x="3853" y="2981"/>
                  </a:lnTo>
                  <a:lnTo>
                    <a:pt x="3853" y="2987"/>
                  </a:lnTo>
                  <a:lnTo>
                    <a:pt x="3842" y="2983"/>
                  </a:lnTo>
                  <a:lnTo>
                    <a:pt x="3833" y="2986"/>
                  </a:lnTo>
                  <a:lnTo>
                    <a:pt x="3831" y="2988"/>
                  </a:lnTo>
                  <a:lnTo>
                    <a:pt x="3818" y="2990"/>
                  </a:lnTo>
                  <a:lnTo>
                    <a:pt x="3815" y="2993"/>
                  </a:lnTo>
                  <a:lnTo>
                    <a:pt x="3809" y="3009"/>
                  </a:lnTo>
                  <a:lnTo>
                    <a:pt x="3807" y="3009"/>
                  </a:lnTo>
                  <a:lnTo>
                    <a:pt x="3709" y="3009"/>
                  </a:lnTo>
                  <a:lnTo>
                    <a:pt x="3634" y="3009"/>
                  </a:lnTo>
                  <a:lnTo>
                    <a:pt x="3619" y="3009"/>
                  </a:lnTo>
                  <a:lnTo>
                    <a:pt x="3603" y="3024"/>
                  </a:lnTo>
                  <a:lnTo>
                    <a:pt x="3584" y="3035"/>
                  </a:lnTo>
                  <a:lnTo>
                    <a:pt x="3581" y="3040"/>
                  </a:lnTo>
                  <a:lnTo>
                    <a:pt x="3580" y="3041"/>
                  </a:lnTo>
                  <a:lnTo>
                    <a:pt x="3567" y="3056"/>
                  </a:lnTo>
                  <a:lnTo>
                    <a:pt x="3554" y="3058"/>
                  </a:lnTo>
                  <a:lnTo>
                    <a:pt x="3524" y="3072"/>
                  </a:lnTo>
                  <a:lnTo>
                    <a:pt x="3514" y="3078"/>
                  </a:lnTo>
                  <a:lnTo>
                    <a:pt x="3511" y="3071"/>
                  </a:lnTo>
                  <a:lnTo>
                    <a:pt x="3508" y="3071"/>
                  </a:lnTo>
                  <a:lnTo>
                    <a:pt x="3499" y="3072"/>
                  </a:lnTo>
                  <a:lnTo>
                    <a:pt x="3498" y="3076"/>
                  </a:lnTo>
                  <a:lnTo>
                    <a:pt x="3503" y="3076"/>
                  </a:lnTo>
                  <a:lnTo>
                    <a:pt x="3509" y="3087"/>
                  </a:lnTo>
                  <a:lnTo>
                    <a:pt x="3510" y="3092"/>
                  </a:lnTo>
                  <a:lnTo>
                    <a:pt x="3501" y="3093"/>
                  </a:lnTo>
                  <a:lnTo>
                    <a:pt x="3497" y="3089"/>
                  </a:lnTo>
                  <a:lnTo>
                    <a:pt x="3485" y="3088"/>
                  </a:lnTo>
                  <a:lnTo>
                    <a:pt x="3479" y="3085"/>
                  </a:lnTo>
                  <a:lnTo>
                    <a:pt x="3466" y="3084"/>
                  </a:lnTo>
                  <a:lnTo>
                    <a:pt x="3449" y="3085"/>
                  </a:lnTo>
                  <a:lnTo>
                    <a:pt x="3392" y="3103"/>
                  </a:lnTo>
                  <a:lnTo>
                    <a:pt x="3377" y="3114"/>
                  </a:lnTo>
                  <a:lnTo>
                    <a:pt x="3371" y="3119"/>
                  </a:lnTo>
                  <a:lnTo>
                    <a:pt x="3369" y="3125"/>
                  </a:lnTo>
                  <a:lnTo>
                    <a:pt x="3358" y="3138"/>
                  </a:lnTo>
                  <a:lnTo>
                    <a:pt x="3380" y="3146"/>
                  </a:lnTo>
                  <a:lnTo>
                    <a:pt x="3388" y="3143"/>
                  </a:lnTo>
                  <a:lnTo>
                    <a:pt x="3398" y="3142"/>
                  </a:lnTo>
                  <a:lnTo>
                    <a:pt x="3401" y="3152"/>
                  </a:lnTo>
                  <a:lnTo>
                    <a:pt x="3406" y="3159"/>
                  </a:lnTo>
                  <a:lnTo>
                    <a:pt x="3408" y="3171"/>
                  </a:lnTo>
                  <a:lnTo>
                    <a:pt x="3386" y="3168"/>
                  </a:lnTo>
                  <a:lnTo>
                    <a:pt x="3379" y="3168"/>
                  </a:lnTo>
                  <a:lnTo>
                    <a:pt x="3368" y="3169"/>
                  </a:lnTo>
                  <a:lnTo>
                    <a:pt x="3363" y="3169"/>
                  </a:lnTo>
                  <a:lnTo>
                    <a:pt x="3344" y="3173"/>
                  </a:lnTo>
                  <a:lnTo>
                    <a:pt x="3332" y="3178"/>
                  </a:lnTo>
                  <a:lnTo>
                    <a:pt x="3317" y="3191"/>
                  </a:lnTo>
                  <a:lnTo>
                    <a:pt x="3305" y="3187"/>
                  </a:lnTo>
                  <a:lnTo>
                    <a:pt x="3285" y="3184"/>
                  </a:lnTo>
                  <a:lnTo>
                    <a:pt x="3266" y="3190"/>
                  </a:lnTo>
                  <a:lnTo>
                    <a:pt x="3261" y="3194"/>
                  </a:lnTo>
                  <a:lnTo>
                    <a:pt x="3256" y="3196"/>
                  </a:lnTo>
                  <a:lnTo>
                    <a:pt x="3248" y="3211"/>
                  </a:lnTo>
                  <a:lnTo>
                    <a:pt x="3246" y="3209"/>
                  </a:lnTo>
                  <a:lnTo>
                    <a:pt x="3234" y="3214"/>
                  </a:lnTo>
                  <a:lnTo>
                    <a:pt x="3228" y="3219"/>
                  </a:lnTo>
                  <a:lnTo>
                    <a:pt x="3218" y="3227"/>
                  </a:lnTo>
                  <a:lnTo>
                    <a:pt x="3213" y="3232"/>
                  </a:lnTo>
                  <a:lnTo>
                    <a:pt x="3212" y="3236"/>
                  </a:lnTo>
                  <a:lnTo>
                    <a:pt x="3197" y="3233"/>
                  </a:lnTo>
                  <a:lnTo>
                    <a:pt x="3191" y="3235"/>
                  </a:lnTo>
                  <a:lnTo>
                    <a:pt x="3175" y="3234"/>
                  </a:lnTo>
                  <a:lnTo>
                    <a:pt x="3175" y="3223"/>
                  </a:lnTo>
                  <a:lnTo>
                    <a:pt x="3180" y="3211"/>
                  </a:lnTo>
                  <a:lnTo>
                    <a:pt x="3186" y="3206"/>
                  </a:lnTo>
                  <a:lnTo>
                    <a:pt x="3187" y="3209"/>
                  </a:lnTo>
                  <a:lnTo>
                    <a:pt x="3198" y="3212"/>
                  </a:lnTo>
                  <a:lnTo>
                    <a:pt x="3207" y="3211"/>
                  </a:lnTo>
                  <a:lnTo>
                    <a:pt x="3210" y="3208"/>
                  </a:lnTo>
                  <a:lnTo>
                    <a:pt x="3212" y="3205"/>
                  </a:lnTo>
                  <a:lnTo>
                    <a:pt x="3213" y="3201"/>
                  </a:lnTo>
                  <a:lnTo>
                    <a:pt x="3212" y="3197"/>
                  </a:lnTo>
                  <a:lnTo>
                    <a:pt x="3207" y="3195"/>
                  </a:lnTo>
                  <a:lnTo>
                    <a:pt x="3205" y="3187"/>
                  </a:lnTo>
                  <a:lnTo>
                    <a:pt x="3205" y="3187"/>
                  </a:lnTo>
                  <a:lnTo>
                    <a:pt x="3213" y="3160"/>
                  </a:lnTo>
                  <a:lnTo>
                    <a:pt x="3213" y="3153"/>
                  </a:lnTo>
                  <a:lnTo>
                    <a:pt x="3223" y="3153"/>
                  </a:lnTo>
                  <a:lnTo>
                    <a:pt x="3228" y="3148"/>
                  </a:lnTo>
                  <a:lnTo>
                    <a:pt x="3230" y="3143"/>
                  </a:lnTo>
                  <a:lnTo>
                    <a:pt x="3239" y="3142"/>
                  </a:lnTo>
                  <a:lnTo>
                    <a:pt x="3247" y="3132"/>
                  </a:lnTo>
                  <a:lnTo>
                    <a:pt x="3251" y="3116"/>
                  </a:lnTo>
                  <a:lnTo>
                    <a:pt x="3250" y="3100"/>
                  </a:lnTo>
                  <a:lnTo>
                    <a:pt x="3248" y="3084"/>
                  </a:lnTo>
                  <a:lnTo>
                    <a:pt x="3248" y="3072"/>
                  </a:lnTo>
                  <a:lnTo>
                    <a:pt x="3266" y="3044"/>
                  </a:lnTo>
                  <a:lnTo>
                    <a:pt x="3269" y="3035"/>
                  </a:lnTo>
                  <a:lnTo>
                    <a:pt x="3271" y="3028"/>
                  </a:lnTo>
                  <a:lnTo>
                    <a:pt x="3271" y="3020"/>
                  </a:lnTo>
                  <a:lnTo>
                    <a:pt x="3267" y="3008"/>
                  </a:lnTo>
                  <a:lnTo>
                    <a:pt x="3261" y="2995"/>
                  </a:lnTo>
                  <a:lnTo>
                    <a:pt x="3257" y="2993"/>
                  </a:lnTo>
                  <a:lnTo>
                    <a:pt x="3255" y="2987"/>
                  </a:lnTo>
                  <a:lnTo>
                    <a:pt x="3257" y="2986"/>
                  </a:lnTo>
                  <a:lnTo>
                    <a:pt x="3273" y="2988"/>
                  </a:lnTo>
                  <a:lnTo>
                    <a:pt x="3275" y="3002"/>
                  </a:lnTo>
                  <a:lnTo>
                    <a:pt x="3282" y="3014"/>
                  </a:lnTo>
                  <a:lnTo>
                    <a:pt x="3284" y="3015"/>
                  </a:lnTo>
                  <a:lnTo>
                    <a:pt x="3286" y="3012"/>
                  </a:lnTo>
                  <a:lnTo>
                    <a:pt x="3290" y="3009"/>
                  </a:lnTo>
                  <a:lnTo>
                    <a:pt x="3288" y="3023"/>
                  </a:lnTo>
                  <a:lnTo>
                    <a:pt x="3293" y="3023"/>
                  </a:lnTo>
                  <a:lnTo>
                    <a:pt x="3294" y="3031"/>
                  </a:lnTo>
                  <a:lnTo>
                    <a:pt x="3294" y="3038"/>
                  </a:lnTo>
                  <a:lnTo>
                    <a:pt x="3302" y="3029"/>
                  </a:lnTo>
                  <a:lnTo>
                    <a:pt x="3305" y="3028"/>
                  </a:lnTo>
                  <a:lnTo>
                    <a:pt x="3310" y="3036"/>
                  </a:lnTo>
                  <a:lnTo>
                    <a:pt x="3315" y="3039"/>
                  </a:lnTo>
                  <a:lnTo>
                    <a:pt x="3327" y="3044"/>
                  </a:lnTo>
                  <a:lnTo>
                    <a:pt x="3342" y="3044"/>
                  </a:lnTo>
                  <a:lnTo>
                    <a:pt x="3345" y="3038"/>
                  </a:lnTo>
                  <a:lnTo>
                    <a:pt x="3345" y="3033"/>
                  </a:lnTo>
                  <a:lnTo>
                    <a:pt x="3341" y="3023"/>
                  </a:lnTo>
                  <a:lnTo>
                    <a:pt x="3342" y="3018"/>
                  </a:lnTo>
                  <a:lnTo>
                    <a:pt x="3344" y="3017"/>
                  </a:lnTo>
                  <a:lnTo>
                    <a:pt x="3350" y="3023"/>
                  </a:lnTo>
                  <a:lnTo>
                    <a:pt x="3359" y="3023"/>
                  </a:lnTo>
                  <a:lnTo>
                    <a:pt x="3363" y="3020"/>
                  </a:lnTo>
                  <a:lnTo>
                    <a:pt x="3363" y="3019"/>
                  </a:lnTo>
                  <a:lnTo>
                    <a:pt x="3361" y="3015"/>
                  </a:lnTo>
                  <a:lnTo>
                    <a:pt x="3360" y="3013"/>
                  </a:lnTo>
                  <a:lnTo>
                    <a:pt x="3350" y="3009"/>
                  </a:lnTo>
                  <a:lnTo>
                    <a:pt x="3343" y="2997"/>
                  </a:lnTo>
                  <a:lnTo>
                    <a:pt x="3345" y="2995"/>
                  </a:lnTo>
                  <a:lnTo>
                    <a:pt x="3343" y="2986"/>
                  </a:lnTo>
                  <a:lnTo>
                    <a:pt x="3343" y="2979"/>
                  </a:lnTo>
                  <a:lnTo>
                    <a:pt x="3337" y="2979"/>
                  </a:lnTo>
                  <a:lnTo>
                    <a:pt x="3331" y="2975"/>
                  </a:lnTo>
                  <a:lnTo>
                    <a:pt x="3326" y="2968"/>
                  </a:lnTo>
                  <a:lnTo>
                    <a:pt x="3316" y="2960"/>
                  </a:lnTo>
                  <a:lnTo>
                    <a:pt x="3311" y="2942"/>
                  </a:lnTo>
                  <a:lnTo>
                    <a:pt x="3301" y="2936"/>
                  </a:lnTo>
                  <a:lnTo>
                    <a:pt x="3291" y="2933"/>
                  </a:lnTo>
                  <a:lnTo>
                    <a:pt x="3272" y="2931"/>
                  </a:lnTo>
                  <a:lnTo>
                    <a:pt x="3259" y="2933"/>
                  </a:lnTo>
                  <a:lnTo>
                    <a:pt x="3258" y="2928"/>
                  </a:lnTo>
                  <a:lnTo>
                    <a:pt x="3258" y="2923"/>
                  </a:lnTo>
                  <a:lnTo>
                    <a:pt x="3246" y="2925"/>
                  </a:lnTo>
                  <a:lnTo>
                    <a:pt x="3231" y="2923"/>
                  </a:lnTo>
                  <a:lnTo>
                    <a:pt x="3214" y="2920"/>
                  </a:lnTo>
                  <a:lnTo>
                    <a:pt x="3209" y="2917"/>
                  </a:lnTo>
                  <a:lnTo>
                    <a:pt x="3205" y="2918"/>
                  </a:lnTo>
                  <a:lnTo>
                    <a:pt x="3198" y="2917"/>
                  </a:lnTo>
                  <a:lnTo>
                    <a:pt x="3193" y="2912"/>
                  </a:lnTo>
                  <a:lnTo>
                    <a:pt x="3181" y="2915"/>
                  </a:lnTo>
                  <a:lnTo>
                    <a:pt x="3177" y="2917"/>
                  </a:lnTo>
                  <a:lnTo>
                    <a:pt x="3171" y="2916"/>
                  </a:lnTo>
                  <a:lnTo>
                    <a:pt x="3138" y="2904"/>
                  </a:lnTo>
                  <a:lnTo>
                    <a:pt x="3126" y="2905"/>
                  </a:lnTo>
                  <a:lnTo>
                    <a:pt x="3119" y="2906"/>
                  </a:lnTo>
                  <a:lnTo>
                    <a:pt x="3119" y="2899"/>
                  </a:lnTo>
                  <a:lnTo>
                    <a:pt x="3111" y="2884"/>
                  </a:lnTo>
                  <a:lnTo>
                    <a:pt x="3108" y="2882"/>
                  </a:lnTo>
                  <a:lnTo>
                    <a:pt x="3107" y="2883"/>
                  </a:lnTo>
                  <a:lnTo>
                    <a:pt x="3106" y="2886"/>
                  </a:lnTo>
                  <a:lnTo>
                    <a:pt x="3106" y="2891"/>
                  </a:lnTo>
                  <a:lnTo>
                    <a:pt x="3099" y="2891"/>
                  </a:lnTo>
                  <a:lnTo>
                    <a:pt x="3101" y="2890"/>
                  </a:lnTo>
                  <a:lnTo>
                    <a:pt x="3101" y="2889"/>
                  </a:lnTo>
                  <a:lnTo>
                    <a:pt x="3099" y="2888"/>
                  </a:lnTo>
                  <a:lnTo>
                    <a:pt x="3096" y="2880"/>
                  </a:lnTo>
                  <a:lnTo>
                    <a:pt x="3100" y="2873"/>
                  </a:lnTo>
                  <a:lnTo>
                    <a:pt x="3097" y="2873"/>
                  </a:lnTo>
                  <a:lnTo>
                    <a:pt x="3096" y="2868"/>
                  </a:lnTo>
                  <a:lnTo>
                    <a:pt x="3102" y="2861"/>
                  </a:lnTo>
                  <a:lnTo>
                    <a:pt x="3089" y="2853"/>
                  </a:lnTo>
                  <a:lnTo>
                    <a:pt x="3085" y="2840"/>
                  </a:lnTo>
                  <a:lnTo>
                    <a:pt x="3090" y="2824"/>
                  </a:lnTo>
                  <a:lnTo>
                    <a:pt x="3075" y="2805"/>
                  </a:lnTo>
                  <a:lnTo>
                    <a:pt x="3072" y="2798"/>
                  </a:lnTo>
                  <a:lnTo>
                    <a:pt x="3074" y="2781"/>
                  </a:lnTo>
                  <a:lnTo>
                    <a:pt x="3076" y="2770"/>
                  </a:lnTo>
                  <a:lnTo>
                    <a:pt x="3053" y="2773"/>
                  </a:lnTo>
                  <a:lnTo>
                    <a:pt x="3031" y="2775"/>
                  </a:lnTo>
                  <a:lnTo>
                    <a:pt x="3020" y="2766"/>
                  </a:lnTo>
                  <a:lnTo>
                    <a:pt x="3005" y="2733"/>
                  </a:lnTo>
                  <a:lnTo>
                    <a:pt x="2999" y="2717"/>
                  </a:lnTo>
                  <a:lnTo>
                    <a:pt x="2994" y="2710"/>
                  </a:lnTo>
                  <a:lnTo>
                    <a:pt x="2986" y="2710"/>
                  </a:lnTo>
                  <a:lnTo>
                    <a:pt x="2972" y="2705"/>
                  </a:lnTo>
                  <a:lnTo>
                    <a:pt x="2957" y="2705"/>
                  </a:lnTo>
                  <a:lnTo>
                    <a:pt x="2957" y="2744"/>
                  </a:lnTo>
                  <a:lnTo>
                    <a:pt x="2938" y="2699"/>
                  </a:lnTo>
                  <a:lnTo>
                    <a:pt x="2903" y="2686"/>
                  </a:lnTo>
                  <a:lnTo>
                    <a:pt x="2898" y="2690"/>
                  </a:lnTo>
                  <a:lnTo>
                    <a:pt x="2897" y="2692"/>
                  </a:lnTo>
                  <a:lnTo>
                    <a:pt x="2898" y="2712"/>
                  </a:lnTo>
                  <a:lnTo>
                    <a:pt x="2897" y="2716"/>
                  </a:lnTo>
                  <a:lnTo>
                    <a:pt x="2888" y="2722"/>
                  </a:lnTo>
                  <a:lnTo>
                    <a:pt x="2884" y="2730"/>
                  </a:lnTo>
                  <a:lnTo>
                    <a:pt x="2880" y="2733"/>
                  </a:lnTo>
                  <a:lnTo>
                    <a:pt x="2877" y="2726"/>
                  </a:lnTo>
                  <a:lnTo>
                    <a:pt x="2882" y="2716"/>
                  </a:lnTo>
                  <a:lnTo>
                    <a:pt x="2885" y="2707"/>
                  </a:lnTo>
                  <a:lnTo>
                    <a:pt x="2884" y="2702"/>
                  </a:lnTo>
                  <a:lnTo>
                    <a:pt x="2879" y="2711"/>
                  </a:lnTo>
                  <a:lnTo>
                    <a:pt x="2869" y="2734"/>
                  </a:lnTo>
                  <a:lnTo>
                    <a:pt x="2866" y="2738"/>
                  </a:lnTo>
                  <a:lnTo>
                    <a:pt x="2860" y="2740"/>
                  </a:lnTo>
                  <a:lnTo>
                    <a:pt x="2858" y="2732"/>
                  </a:lnTo>
                  <a:lnTo>
                    <a:pt x="2859" y="2721"/>
                  </a:lnTo>
                  <a:lnTo>
                    <a:pt x="2845" y="2738"/>
                  </a:lnTo>
                  <a:lnTo>
                    <a:pt x="2839" y="2753"/>
                  </a:lnTo>
                  <a:lnTo>
                    <a:pt x="2834" y="2756"/>
                  </a:lnTo>
                  <a:lnTo>
                    <a:pt x="2833" y="2761"/>
                  </a:lnTo>
                  <a:lnTo>
                    <a:pt x="2812" y="2771"/>
                  </a:lnTo>
                  <a:lnTo>
                    <a:pt x="2807" y="2771"/>
                  </a:lnTo>
                  <a:lnTo>
                    <a:pt x="2793" y="2764"/>
                  </a:lnTo>
                  <a:lnTo>
                    <a:pt x="2767" y="2764"/>
                  </a:lnTo>
                  <a:lnTo>
                    <a:pt x="2750" y="2756"/>
                  </a:lnTo>
                  <a:lnTo>
                    <a:pt x="2741" y="2757"/>
                  </a:lnTo>
                  <a:lnTo>
                    <a:pt x="2728" y="2764"/>
                  </a:lnTo>
                  <a:lnTo>
                    <a:pt x="2721" y="2765"/>
                  </a:lnTo>
                  <a:lnTo>
                    <a:pt x="2709" y="2759"/>
                  </a:lnTo>
                  <a:lnTo>
                    <a:pt x="2702" y="2749"/>
                  </a:lnTo>
                  <a:lnTo>
                    <a:pt x="2689" y="2745"/>
                  </a:lnTo>
                  <a:lnTo>
                    <a:pt x="2682" y="2739"/>
                  </a:lnTo>
                  <a:lnTo>
                    <a:pt x="2673" y="2737"/>
                  </a:lnTo>
                  <a:lnTo>
                    <a:pt x="2669" y="2734"/>
                  </a:lnTo>
                  <a:lnTo>
                    <a:pt x="2662" y="2727"/>
                  </a:lnTo>
                  <a:lnTo>
                    <a:pt x="2654" y="2721"/>
                  </a:lnTo>
                  <a:lnTo>
                    <a:pt x="2644" y="2717"/>
                  </a:lnTo>
                  <a:lnTo>
                    <a:pt x="2618" y="2716"/>
                  </a:lnTo>
                  <a:lnTo>
                    <a:pt x="2610" y="2721"/>
                  </a:lnTo>
                  <a:lnTo>
                    <a:pt x="2599" y="2721"/>
                  </a:lnTo>
                  <a:lnTo>
                    <a:pt x="2592" y="2719"/>
                  </a:lnTo>
                  <a:lnTo>
                    <a:pt x="2592" y="2717"/>
                  </a:lnTo>
                  <a:lnTo>
                    <a:pt x="2590" y="2716"/>
                  </a:lnTo>
                  <a:lnTo>
                    <a:pt x="2576" y="2712"/>
                  </a:lnTo>
                  <a:lnTo>
                    <a:pt x="2572" y="2708"/>
                  </a:lnTo>
                  <a:lnTo>
                    <a:pt x="2562" y="2711"/>
                  </a:lnTo>
                  <a:lnTo>
                    <a:pt x="2558" y="2711"/>
                  </a:lnTo>
                  <a:lnTo>
                    <a:pt x="2557" y="2708"/>
                  </a:lnTo>
                  <a:lnTo>
                    <a:pt x="2548" y="2710"/>
                  </a:lnTo>
                  <a:lnTo>
                    <a:pt x="2540" y="2687"/>
                  </a:lnTo>
                  <a:lnTo>
                    <a:pt x="2537" y="2686"/>
                  </a:lnTo>
                  <a:lnTo>
                    <a:pt x="2526" y="2654"/>
                  </a:lnTo>
                  <a:lnTo>
                    <a:pt x="2519" y="2653"/>
                  </a:lnTo>
                  <a:lnTo>
                    <a:pt x="2514" y="2653"/>
                  </a:lnTo>
                  <a:lnTo>
                    <a:pt x="2514" y="2689"/>
                  </a:lnTo>
                  <a:lnTo>
                    <a:pt x="2455" y="2689"/>
                  </a:lnTo>
                  <a:lnTo>
                    <a:pt x="2400" y="2689"/>
                  </a:lnTo>
                  <a:lnTo>
                    <a:pt x="2388" y="2689"/>
                  </a:lnTo>
                  <a:lnTo>
                    <a:pt x="2342" y="2689"/>
                  </a:lnTo>
                  <a:lnTo>
                    <a:pt x="2294" y="2689"/>
                  </a:lnTo>
                  <a:lnTo>
                    <a:pt x="2241" y="2689"/>
                  </a:lnTo>
                  <a:lnTo>
                    <a:pt x="2191" y="2689"/>
                  </a:lnTo>
                  <a:lnTo>
                    <a:pt x="2174" y="2689"/>
                  </a:lnTo>
                  <a:lnTo>
                    <a:pt x="2027" y="2689"/>
                  </a:lnTo>
                  <a:lnTo>
                    <a:pt x="1983" y="2689"/>
                  </a:lnTo>
                  <a:lnTo>
                    <a:pt x="1929" y="2689"/>
                  </a:lnTo>
                  <a:lnTo>
                    <a:pt x="1880" y="2689"/>
                  </a:lnTo>
                  <a:lnTo>
                    <a:pt x="1833" y="2689"/>
                  </a:lnTo>
                  <a:lnTo>
                    <a:pt x="1785" y="2689"/>
                  </a:lnTo>
                  <a:lnTo>
                    <a:pt x="1731" y="2689"/>
                  </a:lnTo>
                  <a:lnTo>
                    <a:pt x="1699" y="2689"/>
                  </a:lnTo>
                  <a:lnTo>
                    <a:pt x="1650" y="2687"/>
                  </a:lnTo>
                  <a:lnTo>
                    <a:pt x="1596" y="2687"/>
                  </a:lnTo>
                  <a:lnTo>
                    <a:pt x="1546" y="2687"/>
                  </a:lnTo>
                  <a:lnTo>
                    <a:pt x="1477" y="2687"/>
                  </a:lnTo>
                  <a:lnTo>
                    <a:pt x="1368" y="2687"/>
                  </a:lnTo>
                  <a:lnTo>
                    <a:pt x="1315" y="2687"/>
                  </a:lnTo>
                  <a:lnTo>
                    <a:pt x="1262" y="2687"/>
                  </a:lnTo>
                  <a:lnTo>
                    <a:pt x="1217" y="2687"/>
                  </a:lnTo>
                  <a:lnTo>
                    <a:pt x="1167" y="2687"/>
                  </a:lnTo>
                  <a:lnTo>
                    <a:pt x="1115" y="2687"/>
                  </a:lnTo>
                  <a:lnTo>
                    <a:pt x="1064" y="2687"/>
                  </a:lnTo>
                  <a:lnTo>
                    <a:pt x="1002" y="2687"/>
                  </a:lnTo>
                  <a:lnTo>
                    <a:pt x="1000" y="2683"/>
                  </a:lnTo>
                  <a:lnTo>
                    <a:pt x="994" y="2679"/>
                  </a:lnTo>
                  <a:lnTo>
                    <a:pt x="989" y="2680"/>
                  </a:lnTo>
                  <a:lnTo>
                    <a:pt x="988" y="2678"/>
                  </a:lnTo>
                  <a:lnTo>
                    <a:pt x="989" y="2674"/>
                  </a:lnTo>
                  <a:lnTo>
                    <a:pt x="999" y="2670"/>
                  </a:lnTo>
                  <a:lnTo>
                    <a:pt x="1011" y="2671"/>
                  </a:lnTo>
                  <a:lnTo>
                    <a:pt x="1010" y="2665"/>
                  </a:lnTo>
                  <a:lnTo>
                    <a:pt x="1008" y="2665"/>
                  </a:lnTo>
                  <a:lnTo>
                    <a:pt x="1006" y="2663"/>
                  </a:lnTo>
                  <a:lnTo>
                    <a:pt x="1004" y="2662"/>
                  </a:lnTo>
                  <a:lnTo>
                    <a:pt x="992" y="2665"/>
                  </a:lnTo>
                  <a:lnTo>
                    <a:pt x="981" y="2664"/>
                  </a:lnTo>
                  <a:lnTo>
                    <a:pt x="979" y="2660"/>
                  </a:lnTo>
                  <a:lnTo>
                    <a:pt x="979" y="2659"/>
                  </a:lnTo>
                  <a:lnTo>
                    <a:pt x="977" y="2656"/>
                  </a:lnTo>
                  <a:lnTo>
                    <a:pt x="977" y="2652"/>
                  </a:lnTo>
                  <a:lnTo>
                    <a:pt x="979" y="2651"/>
                  </a:lnTo>
                  <a:lnTo>
                    <a:pt x="981" y="2626"/>
                  </a:lnTo>
                  <a:lnTo>
                    <a:pt x="976" y="2625"/>
                  </a:lnTo>
                  <a:lnTo>
                    <a:pt x="975" y="2630"/>
                  </a:lnTo>
                  <a:lnTo>
                    <a:pt x="966" y="2638"/>
                  </a:lnTo>
                  <a:lnTo>
                    <a:pt x="960" y="2649"/>
                  </a:lnTo>
                  <a:lnTo>
                    <a:pt x="955" y="2648"/>
                  </a:lnTo>
                  <a:lnTo>
                    <a:pt x="952" y="2641"/>
                  </a:lnTo>
                  <a:lnTo>
                    <a:pt x="952" y="2637"/>
                  </a:lnTo>
                  <a:lnTo>
                    <a:pt x="955" y="2626"/>
                  </a:lnTo>
                  <a:lnTo>
                    <a:pt x="949" y="2626"/>
                  </a:lnTo>
                  <a:lnTo>
                    <a:pt x="949" y="2621"/>
                  </a:lnTo>
                  <a:lnTo>
                    <a:pt x="946" y="2621"/>
                  </a:lnTo>
                  <a:lnTo>
                    <a:pt x="944" y="2616"/>
                  </a:lnTo>
                  <a:lnTo>
                    <a:pt x="944" y="2611"/>
                  </a:lnTo>
                  <a:lnTo>
                    <a:pt x="939" y="2606"/>
                  </a:lnTo>
                  <a:lnTo>
                    <a:pt x="936" y="2598"/>
                  </a:lnTo>
                  <a:lnTo>
                    <a:pt x="935" y="2600"/>
                  </a:lnTo>
                  <a:lnTo>
                    <a:pt x="938" y="2609"/>
                  </a:lnTo>
                  <a:lnTo>
                    <a:pt x="936" y="2614"/>
                  </a:lnTo>
                  <a:lnTo>
                    <a:pt x="930" y="2605"/>
                  </a:lnTo>
                  <a:lnTo>
                    <a:pt x="927" y="2615"/>
                  </a:lnTo>
                  <a:lnTo>
                    <a:pt x="923" y="2617"/>
                  </a:lnTo>
                  <a:lnTo>
                    <a:pt x="911" y="2617"/>
                  </a:lnTo>
                  <a:lnTo>
                    <a:pt x="902" y="2610"/>
                  </a:lnTo>
                  <a:lnTo>
                    <a:pt x="898" y="2605"/>
                  </a:lnTo>
                  <a:lnTo>
                    <a:pt x="892" y="2599"/>
                  </a:lnTo>
                  <a:lnTo>
                    <a:pt x="891" y="2594"/>
                  </a:lnTo>
                  <a:lnTo>
                    <a:pt x="898" y="2588"/>
                  </a:lnTo>
                  <a:lnTo>
                    <a:pt x="900" y="2584"/>
                  </a:lnTo>
                  <a:lnTo>
                    <a:pt x="900" y="2578"/>
                  </a:lnTo>
                  <a:lnTo>
                    <a:pt x="897" y="2573"/>
                  </a:lnTo>
                  <a:lnTo>
                    <a:pt x="900" y="2565"/>
                  </a:lnTo>
                  <a:lnTo>
                    <a:pt x="896" y="2563"/>
                  </a:lnTo>
                  <a:lnTo>
                    <a:pt x="890" y="2568"/>
                  </a:lnTo>
                  <a:lnTo>
                    <a:pt x="884" y="2570"/>
                  </a:lnTo>
                  <a:lnTo>
                    <a:pt x="880" y="2565"/>
                  </a:lnTo>
                  <a:lnTo>
                    <a:pt x="878" y="2555"/>
                  </a:lnTo>
                  <a:lnTo>
                    <a:pt x="875" y="2555"/>
                  </a:lnTo>
                  <a:lnTo>
                    <a:pt x="864" y="2561"/>
                  </a:lnTo>
                  <a:lnTo>
                    <a:pt x="853" y="2557"/>
                  </a:lnTo>
                  <a:lnTo>
                    <a:pt x="849" y="2560"/>
                  </a:lnTo>
                  <a:lnTo>
                    <a:pt x="842" y="2554"/>
                  </a:lnTo>
                  <a:lnTo>
                    <a:pt x="841" y="2558"/>
                  </a:lnTo>
                  <a:lnTo>
                    <a:pt x="837" y="2561"/>
                  </a:lnTo>
                  <a:lnTo>
                    <a:pt x="833" y="2557"/>
                  </a:lnTo>
                  <a:lnTo>
                    <a:pt x="803" y="2556"/>
                  </a:lnTo>
                  <a:lnTo>
                    <a:pt x="800" y="2552"/>
                  </a:lnTo>
                  <a:lnTo>
                    <a:pt x="826" y="2545"/>
                  </a:lnTo>
                  <a:lnTo>
                    <a:pt x="828" y="2541"/>
                  </a:lnTo>
                  <a:lnTo>
                    <a:pt x="816" y="2541"/>
                  </a:lnTo>
                  <a:lnTo>
                    <a:pt x="819" y="2531"/>
                  </a:lnTo>
                  <a:lnTo>
                    <a:pt x="809" y="2528"/>
                  </a:lnTo>
                  <a:lnTo>
                    <a:pt x="803" y="2527"/>
                  </a:lnTo>
                  <a:lnTo>
                    <a:pt x="803" y="2525"/>
                  </a:lnTo>
                  <a:lnTo>
                    <a:pt x="810" y="2525"/>
                  </a:lnTo>
                  <a:lnTo>
                    <a:pt x="815" y="2523"/>
                  </a:lnTo>
                  <a:lnTo>
                    <a:pt x="810" y="2517"/>
                  </a:lnTo>
                  <a:lnTo>
                    <a:pt x="794" y="2514"/>
                  </a:lnTo>
                  <a:lnTo>
                    <a:pt x="787" y="2522"/>
                  </a:lnTo>
                  <a:lnTo>
                    <a:pt x="783" y="2518"/>
                  </a:lnTo>
                  <a:lnTo>
                    <a:pt x="766" y="2517"/>
                  </a:lnTo>
                  <a:lnTo>
                    <a:pt x="764" y="2520"/>
                  </a:lnTo>
                  <a:lnTo>
                    <a:pt x="767" y="2524"/>
                  </a:lnTo>
                  <a:lnTo>
                    <a:pt x="762" y="2525"/>
                  </a:lnTo>
                  <a:lnTo>
                    <a:pt x="740" y="2514"/>
                  </a:lnTo>
                  <a:lnTo>
                    <a:pt x="731" y="2504"/>
                  </a:lnTo>
                  <a:lnTo>
                    <a:pt x="729" y="2498"/>
                  </a:lnTo>
                  <a:lnTo>
                    <a:pt x="729" y="2492"/>
                  </a:lnTo>
                  <a:lnTo>
                    <a:pt x="735" y="2490"/>
                  </a:lnTo>
                  <a:lnTo>
                    <a:pt x="741" y="2490"/>
                  </a:lnTo>
                  <a:lnTo>
                    <a:pt x="747" y="2487"/>
                  </a:lnTo>
                  <a:lnTo>
                    <a:pt x="745" y="2484"/>
                  </a:lnTo>
                  <a:lnTo>
                    <a:pt x="740" y="2481"/>
                  </a:lnTo>
                  <a:lnTo>
                    <a:pt x="729" y="2484"/>
                  </a:lnTo>
                  <a:lnTo>
                    <a:pt x="730" y="2479"/>
                  </a:lnTo>
                  <a:lnTo>
                    <a:pt x="741" y="2474"/>
                  </a:lnTo>
                  <a:lnTo>
                    <a:pt x="752" y="2475"/>
                  </a:lnTo>
                  <a:lnTo>
                    <a:pt x="756" y="2472"/>
                  </a:lnTo>
                  <a:lnTo>
                    <a:pt x="745" y="2469"/>
                  </a:lnTo>
                  <a:lnTo>
                    <a:pt x="742" y="2465"/>
                  </a:lnTo>
                  <a:lnTo>
                    <a:pt x="750" y="2457"/>
                  </a:lnTo>
                  <a:lnTo>
                    <a:pt x="742" y="2448"/>
                  </a:lnTo>
                  <a:lnTo>
                    <a:pt x="734" y="2461"/>
                  </a:lnTo>
                  <a:lnTo>
                    <a:pt x="728" y="2463"/>
                  </a:lnTo>
                  <a:lnTo>
                    <a:pt x="725" y="2461"/>
                  </a:lnTo>
                  <a:lnTo>
                    <a:pt x="723" y="2454"/>
                  </a:lnTo>
                  <a:lnTo>
                    <a:pt x="723" y="2443"/>
                  </a:lnTo>
                  <a:lnTo>
                    <a:pt x="725" y="2430"/>
                  </a:lnTo>
                  <a:lnTo>
                    <a:pt x="723" y="2428"/>
                  </a:lnTo>
                  <a:lnTo>
                    <a:pt x="722" y="2425"/>
                  </a:lnTo>
                  <a:lnTo>
                    <a:pt x="722" y="2420"/>
                  </a:lnTo>
                  <a:lnTo>
                    <a:pt x="724" y="2409"/>
                  </a:lnTo>
                  <a:lnTo>
                    <a:pt x="723" y="2402"/>
                  </a:lnTo>
                  <a:lnTo>
                    <a:pt x="719" y="2400"/>
                  </a:lnTo>
                  <a:lnTo>
                    <a:pt x="719" y="2393"/>
                  </a:lnTo>
                  <a:lnTo>
                    <a:pt x="718" y="2388"/>
                  </a:lnTo>
                  <a:lnTo>
                    <a:pt x="707" y="2394"/>
                  </a:lnTo>
                  <a:lnTo>
                    <a:pt x="698" y="2395"/>
                  </a:lnTo>
                  <a:lnTo>
                    <a:pt x="699" y="2390"/>
                  </a:lnTo>
                  <a:lnTo>
                    <a:pt x="702" y="2388"/>
                  </a:lnTo>
                  <a:lnTo>
                    <a:pt x="702" y="2383"/>
                  </a:lnTo>
                  <a:lnTo>
                    <a:pt x="699" y="2378"/>
                  </a:lnTo>
                  <a:lnTo>
                    <a:pt x="693" y="2378"/>
                  </a:lnTo>
                  <a:lnTo>
                    <a:pt x="683" y="2382"/>
                  </a:lnTo>
                  <a:lnTo>
                    <a:pt x="674" y="2380"/>
                  </a:lnTo>
                  <a:lnTo>
                    <a:pt x="671" y="2377"/>
                  </a:lnTo>
                  <a:lnTo>
                    <a:pt x="669" y="2363"/>
                  </a:lnTo>
                  <a:lnTo>
                    <a:pt x="663" y="2361"/>
                  </a:lnTo>
                  <a:lnTo>
                    <a:pt x="656" y="2350"/>
                  </a:lnTo>
                  <a:lnTo>
                    <a:pt x="655" y="2345"/>
                  </a:lnTo>
                  <a:lnTo>
                    <a:pt x="651" y="2337"/>
                  </a:lnTo>
                  <a:lnTo>
                    <a:pt x="654" y="2326"/>
                  </a:lnTo>
                  <a:lnTo>
                    <a:pt x="658" y="2321"/>
                  </a:lnTo>
                  <a:lnTo>
                    <a:pt x="658" y="2308"/>
                  </a:lnTo>
                  <a:lnTo>
                    <a:pt x="658" y="2298"/>
                  </a:lnTo>
                  <a:lnTo>
                    <a:pt x="656" y="2296"/>
                  </a:lnTo>
                  <a:lnTo>
                    <a:pt x="653" y="2292"/>
                  </a:lnTo>
                  <a:lnTo>
                    <a:pt x="647" y="2297"/>
                  </a:lnTo>
                  <a:lnTo>
                    <a:pt x="645" y="2299"/>
                  </a:lnTo>
                  <a:lnTo>
                    <a:pt x="643" y="2298"/>
                  </a:lnTo>
                  <a:lnTo>
                    <a:pt x="642" y="2296"/>
                  </a:lnTo>
                  <a:lnTo>
                    <a:pt x="640" y="2296"/>
                  </a:lnTo>
                  <a:lnTo>
                    <a:pt x="624" y="2278"/>
                  </a:lnTo>
                  <a:lnTo>
                    <a:pt x="621" y="2270"/>
                  </a:lnTo>
                  <a:lnTo>
                    <a:pt x="616" y="2264"/>
                  </a:lnTo>
                  <a:lnTo>
                    <a:pt x="600" y="2250"/>
                  </a:lnTo>
                  <a:lnTo>
                    <a:pt x="599" y="2246"/>
                  </a:lnTo>
                  <a:lnTo>
                    <a:pt x="600" y="2238"/>
                  </a:lnTo>
                  <a:lnTo>
                    <a:pt x="605" y="2233"/>
                  </a:lnTo>
                  <a:lnTo>
                    <a:pt x="610" y="2231"/>
                  </a:lnTo>
                  <a:lnTo>
                    <a:pt x="608" y="2226"/>
                  </a:lnTo>
                  <a:lnTo>
                    <a:pt x="595" y="2227"/>
                  </a:lnTo>
                  <a:lnTo>
                    <a:pt x="590" y="2224"/>
                  </a:lnTo>
                  <a:lnTo>
                    <a:pt x="583" y="2211"/>
                  </a:lnTo>
                  <a:lnTo>
                    <a:pt x="580" y="2208"/>
                  </a:lnTo>
                  <a:lnTo>
                    <a:pt x="580" y="2195"/>
                  </a:lnTo>
                  <a:lnTo>
                    <a:pt x="584" y="2189"/>
                  </a:lnTo>
                  <a:lnTo>
                    <a:pt x="586" y="2181"/>
                  </a:lnTo>
                  <a:lnTo>
                    <a:pt x="591" y="2179"/>
                  </a:lnTo>
                  <a:lnTo>
                    <a:pt x="599" y="2185"/>
                  </a:lnTo>
                  <a:lnTo>
                    <a:pt x="600" y="2181"/>
                  </a:lnTo>
                  <a:lnTo>
                    <a:pt x="596" y="2175"/>
                  </a:lnTo>
                  <a:lnTo>
                    <a:pt x="596" y="2170"/>
                  </a:lnTo>
                  <a:lnTo>
                    <a:pt x="599" y="2161"/>
                  </a:lnTo>
                  <a:lnTo>
                    <a:pt x="604" y="2157"/>
                  </a:lnTo>
                  <a:lnTo>
                    <a:pt x="604" y="2153"/>
                  </a:lnTo>
                  <a:lnTo>
                    <a:pt x="601" y="2147"/>
                  </a:lnTo>
                  <a:lnTo>
                    <a:pt x="599" y="2147"/>
                  </a:lnTo>
                  <a:lnTo>
                    <a:pt x="600" y="2140"/>
                  </a:lnTo>
                  <a:lnTo>
                    <a:pt x="602" y="2136"/>
                  </a:lnTo>
                  <a:lnTo>
                    <a:pt x="605" y="2130"/>
                  </a:lnTo>
                  <a:lnTo>
                    <a:pt x="605" y="2125"/>
                  </a:lnTo>
                  <a:lnTo>
                    <a:pt x="600" y="2109"/>
                  </a:lnTo>
                  <a:lnTo>
                    <a:pt x="600" y="2082"/>
                  </a:lnTo>
                  <a:lnTo>
                    <a:pt x="602" y="2067"/>
                  </a:lnTo>
                  <a:lnTo>
                    <a:pt x="605" y="2062"/>
                  </a:lnTo>
                  <a:lnTo>
                    <a:pt x="605" y="2060"/>
                  </a:lnTo>
                  <a:lnTo>
                    <a:pt x="601" y="2054"/>
                  </a:lnTo>
                  <a:lnTo>
                    <a:pt x="599" y="2050"/>
                  </a:lnTo>
                  <a:lnTo>
                    <a:pt x="580" y="2045"/>
                  </a:lnTo>
                  <a:lnTo>
                    <a:pt x="575" y="2039"/>
                  </a:lnTo>
                  <a:lnTo>
                    <a:pt x="550" y="2018"/>
                  </a:lnTo>
                  <a:lnTo>
                    <a:pt x="514" y="2008"/>
                  </a:lnTo>
                  <a:lnTo>
                    <a:pt x="502" y="2001"/>
                  </a:lnTo>
                  <a:lnTo>
                    <a:pt x="497" y="1995"/>
                  </a:lnTo>
                  <a:lnTo>
                    <a:pt x="492" y="1986"/>
                  </a:lnTo>
                  <a:lnTo>
                    <a:pt x="487" y="1969"/>
                  </a:lnTo>
                  <a:lnTo>
                    <a:pt x="487" y="1965"/>
                  </a:lnTo>
                  <a:lnTo>
                    <a:pt x="483" y="1958"/>
                  </a:lnTo>
                  <a:lnTo>
                    <a:pt x="473" y="1949"/>
                  </a:lnTo>
                  <a:lnTo>
                    <a:pt x="472" y="1944"/>
                  </a:lnTo>
                  <a:lnTo>
                    <a:pt x="475" y="1939"/>
                  </a:lnTo>
                  <a:lnTo>
                    <a:pt x="475" y="1936"/>
                  </a:lnTo>
                  <a:lnTo>
                    <a:pt x="471" y="1928"/>
                  </a:lnTo>
                  <a:lnTo>
                    <a:pt x="457" y="1911"/>
                  </a:lnTo>
                  <a:lnTo>
                    <a:pt x="452" y="1893"/>
                  </a:lnTo>
                  <a:lnTo>
                    <a:pt x="449" y="1893"/>
                  </a:lnTo>
                  <a:lnTo>
                    <a:pt x="448" y="1890"/>
                  </a:lnTo>
                  <a:lnTo>
                    <a:pt x="441" y="1872"/>
                  </a:lnTo>
                  <a:lnTo>
                    <a:pt x="413" y="1826"/>
                  </a:lnTo>
                  <a:lnTo>
                    <a:pt x="402" y="1807"/>
                  </a:lnTo>
                  <a:lnTo>
                    <a:pt x="395" y="1786"/>
                  </a:lnTo>
                  <a:lnTo>
                    <a:pt x="384" y="1775"/>
                  </a:lnTo>
                  <a:lnTo>
                    <a:pt x="363" y="1766"/>
                  </a:lnTo>
                  <a:lnTo>
                    <a:pt x="359" y="1759"/>
                  </a:lnTo>
                  <a:lnTo>
                    <a:pt x="359" y="1756"/>
                  </a:lnTo>
                  <a:lnTo>
                    <a:pt x="355" y="1740"/>
                  </a:lnTo>
                  <a:lnTo>
                    <a:pt x="343" y="1729"/>
                  </a:lnTo>
                  <a:lnTo>
                    <a:pt x="341" y="1721"/>
                  </a:lnTo>
                  <a:lnTo>
                    <a:pt x="332" y="1707"/>
                  </a:lnTo>
                  <a:lnTo>
                    <a:pt x="328" y="1695"/>
                  </a:lnTo>
                  <a:lnTo>
                    <a:pt x="323" y="1695"/>
                  </a:lnTo>
                  <a:lnTo>
                    <a:pt x="320" y="1691"/>
                  </a:lnTo>
                  <a:lnTo>
                    <a:pt x="311" y="1673"/>
                  </a:lnTo>
                  <a:lnTo>
                    <a:pt x="305" y="1667"/>
                  </a:lnTo>
                  <a:lnTo>
                    <a:pt x="300" y="1666"/>
                  </a:lnTo>
                  <a:lnTo>
                    <a:pt x="278" y="1683"/>
                  </a:lnTo>
                  <a:lnTo>
                    <a:pt x="257" y="1689"/>
                  </a:lnTo>
                  <a:lnTo>
                    <a:pt x="252" y="1695"/>
                  </a:lnTo>
                  <a:lnTo>
                    <a:pt x="251" y="1707"/>
                  </a:lnTo>
                  <a:lnTo>
                    <a:pt x="249" y="1710"/>
                  </a:lnTo>
                  <a:lnTo>
                    <a:pt x="242" y="1713"/>
                  </a:lnTo>
                  <a:lnTo>
                    <a:pt x="240" y="1717"/>
                  </a:lnTo>
                  <a:lnTo>
                    <a:pt x="240" y="1726"/>
                  </a:lnTo>
                  <a:lnTo>
                    <a:pt x="236" y="1734"/>
                  </a:lnTo>
                  <a:lnTo>
                    <a:pt x="220" y="1739"/>
                  </a:lnTo>
                  <a:lnTo>
                    <a:pt x="204" y="1753"/>
                  </a:lnTo>
                  <a:lnTo>
                    <a:pt x="191" y="1758"/>
                  </a:lnTo>
                  <a:lnTo>
                    <a:pt x="188" y="1756"/>
                  </a:lnTo>
                  <a:lnTo>
                    <a:pt x="188" y="1753"/>
                  </a:lnTo>
                  <a:lnTo>
                    <a:pt x="185" y="1747"/>
                  </a:lnTo>
                  <a:lnTo>
                    <a:pt x="175" y="1723"/>
                  </a:lnTo>
                  <a:lnTo>
                    <a:pt x="159" y="1710"/>
                  </a:lnTo>
                  <a:lnTo>
                    <a:pt x="176" y="1695"/>
                  </a:lnTo>
                  <a:lnTo>
                    <a:pt x="174" y="1691"/>
                  </a:lnTo>
                  <a:lnTo>
                    <a:pt x="158" y="1681"/>
                  </a:lnTo>
                  <a:lnTo>
                    <a:pt x="169" y="1693"/>
                  </a:lnTo>
                  <a:lnTo>
                    <a:pt x="166" y="1697"/>
                  </a:lnTo>
                  <a:lnTo>
                    <a:pt x="155" y="1695"/>
                  </a:lnTo>
                  <a:lnTo>
                    <a:pt x="152" y="1702"/>
                  </a:lnTo>
                  <a:lnTo>
                    <a:pt x="149" y="1699"/>
                  </a:lnTo>
                  <a:lnTo>
                    <a:pt x="122" y="1664"/>
                  </a:lnTo>
                  <a:lnTo>
                    <a:pt x="117" y="1653"/>
                  </a:lnTo>
                  <a:lnTo>
                    <a:pt x="104" y="1642"/>
                  </a:lnTo>
                  <a:lnTo>
                    <a:pt x="97" y="1636"/>
                  </a:lnTo>
                  <a:lnTo>
                    <a:pt x="101" y="1636"/>
                  </a:lnTo>
                  <a:lnTo>
                    <a:pt x="101" y="1630"/>
                  </a:lnTo>
                  <a:lnTo>
                    <a:pt x="101" y="1608"/>
                  </a:lnTo>
                  <a:lnTo>
                    <a:pt x="68" y="1609"/>
                  </a:lnTo>
                  <a:lnTo>
                    <a:pt x="56" y="1624"/>
                  </a:lnTo>
                  <a:lnTo>
                    <a:pt x="50" y="1621"/>
                  </a:lnTo>
                  <a:lnTo>
                    <a:pt x="35" y="1610"/>
                  </a:lnTo>
                  <a:lnTo>
                    <a:pt x="20" y="1621"/>
                  </a:lnTo>
                  <a:lnTo>
                    <a:pt x="0" y="1609"/>
                  </a:lnTo>
                  <a:lnTo>
                    <a:pt x="0" y="1573"/>
                  </a:lnTo>
                  <a:lnTo>
                    <a:pt x="0" y="1463"/>
                  </a:lnTo>
                  <a:lnTo>
                    <a:pt x="0" y="1356"/>
                  </a:lnTo>
                  <a:lnTo>
                    <a:pt x="0" y="1255"/>
                  </a:lnTo>
                  <a:lnTo>
                    <a:pt x="0" y="1146"/>
                  </a:lnTo>
                  <a:lnTo>
                    <a:pt x="0" y="1022"/>
                  </a:lnTo>
                  <a:lnTo>
                    <a:pt x="0" y="900"/>
                  </a:lnTo>
                  <a:lnTo>
                    <a:pt x="0" y="785"/>
                  </a:lnTo>
                  <a:lnTo>
                    <a:pt x="0" y="660"/>
                  </a:lnTo>
                  <a:lnTo>
                    <a:pt x="0" y="516"/>
                  </a:lnTo>
                  <a:lnTo>
                    <a:pt x="0" y="373"/>
                  </a:lnTo>
                  <a:lnTo>
                    <a:pt x="2" y="376"/>
                  </a:lnTo>
                  <a:lnTo>
                    <a:pt x="11" y="381"/>
                  </a:lnTo>
                  <a:lnTo>
                    <a:pt x="21" y="384"/>
                  </a:lnTo>
                  <a:lnTo>
                    <a:pt x="62" y="383"/>
                  </a:lnTo>
                  <a:lnTo>
                    <a:pt x="70" y="386"/>
                  </a:lnTo>
                  <a:lnTo>
                    <a:pt x="74" y="393"/>
                  </a:lnTo>
                  <a:lnTo>
                    <a:pt x="91" y="394"/>
                  </a:lnTo>
                  <a:lnTo>
                    <a:pt x="110" y="413"/>
                  </a:lnTo>
                  <a:lnTo>
                    <a:pt x="132" y="447"/>
                  </a:lnTo>
                  <a:lnTo>
                    <a:pt x="139" y="447"/>
                  </a:lnTo>
                  <a:lnTo>
                    <a:pt x="143" y="451"/>
                  </a:lnTo>
                  <a:lnTo>
                    <a:pt x="145" y="445"/>
                  </a:lnTo>
                  <a:lnTo>
                    <a:pt x="149" y="454"/>
                  </a:lnTo>
                  <a:lnTo>
                    <a:pt x="159" y="465"/>
                  </a:lnTo>
                  <a:lnTo>
                    <a:pt x="170" y="475"/>
                  </a:lnTo>
                  <a:lnTo>
                    <a:pt x="179" y="480"/>
                  </a:lnTo>
                  <a:lnTo>
                    <a:pt x="191" y="492"/>
                  </a:lnTo>
                  <a:lnTo>
                    <a:pt x="198" y="491"/>
                  </a:lnTo>
                  <a:lnTo>
                    <a:pt x="214" y="495"/>
                  </a:lnTo>
                  <a:lnTo>
                    <a:pt x="228" y="502"/>
                  </a:lnTo>
                  <a:lnTo>
                    <a:pt x="235" y="504"/>
                  </a:lnTo>
                  <a:lnTo>
                    <a:pt x="241" y="501"/>
                  </a:lnTo>
                  <a:lnTo>
                    <a:pt x="246" y="505"/>
                  </a:lnTo>
                  <a:lnTo>
                    <a:pt x="246" y="500"/>
                  </a:lnTo>
                  <a:lnTo>
                    <a:pt x="244" y="492"/>
                  </a:lnTo>
                  <a:lnTo>
                    <a:pt x="255" y="497"/>
                  </a:lnTo>
                  <a:lnTo>
                    <a:pt x="265" y="501"/>
                  </a:lnTo>
                  <a:lnTo>
                    <a:pt x="269" y="506"/>
                  </a:lnTo>
                  <a:lnTo>
                    <a:pt x="277" y="507"/>
                  </a:lnTo>
                  <a:lnTo>
                    <a:pt x="288" y="516"/>
                  </a:lnTo>
                  <a:lnTo>
                    <a:pt x="309" y="537"/>
                  </a:lnTo>
                  <a:lnTo>
                    <a:pt x="316" y="535"/>
                  </a:lnTo>
                  <a:lnTo>
                    <a:pt x="321" y="537"/>
                  </a:lnTo>
                  <a:lnTo>
                    <a:pt x="319" y="529"/>
                  </a:lnTo>
                  <a:lnTo>
                    <a:pt x="308" y="517"/>
                  </a:lnTo>
                  <a:lnTo>
                    <a:pt x="304" y="506"/>
                  </a:lnTo>
                  <a:lnTo>
                    <a:pt x="300" y="501"/>
                  </a:lnTo>
                  <a:lnTo>
                    <a:pt x="306" y="499"/>
                  </a:lnTo>
                  <a:lnTo>
                    <a:pt x="322" y="505"/>
                  </a:lnTo>
                  <a:lnTo>
                    <a:pt x="331" y="502"/>
                  </a:lnTo>
                  <a:lnTo>
                    <a:pt x="341" y="505"/>
                  </a:lnTo>
                  <a:lnTo>
                    <a:pt x="347" y="510"/>
                  </a:lnTo>
                  <a:lnTo>
                    <a:pt x="349" y="524"/>
                  </a:lnTo>
                  <a:lnTo>
                    <a:pt x="354" y="532"/>
                  </a:lnTo>
                  <a:lnTo>
                    <a:pt x="370" y="545"/>
                  </a:lnTo>
                  <a:lnTo>
                    <a:pt x="373" y="553"/>
                  </a:lnTo>
                  <a:lnTo>
                    <a:pt x="376" y="542"/>
                  </a:lnTo>
                  <a:lnTo>
                    <a:pt x="375" y="527"/>
                  </a:lnTo>
                  <a:lnTo>
                    <a:pt x="370" y="522"/>
                  </a:lnTo>
                  <a:lnTo>
                    <a:pt x="353" y="490"/>
                  </a:lnTo>
                  <a:lnTo>
                    <a:pt x="349" y="480"/>
                  </a:lnTo>
                  <a:lnTo>
                    <a:pt x="349" y="475"/>
                  </a:lnTo>
                  <a:lnTo>
                    <a:pt x="360" y="468"/>
                  </a:lnTo>
                  <a:lnTo>
                    <a:pt x="369" y="456"/>
                  </a:lnTo>
                  <a:lnTo>
                    <a:pt x="385" y="445"/>
                  </a:lnTo>
                  <a:lnTo>
                    <a:pt x="391" y="435"/>
                  </a:lnTo>
                  <a:lnTo>
                    <a:pt x="396" y="435"/>
                  </a:lnTo>
                  <a:lnTo>
                    <a:pt x="400" y="429"/>
                  </a:lnTo>
                  <a:lnTo>
                    <a:pt x="423" y="425"/>
                  </a:lnTo>
                  <a:lnTo>
                    <a:pt x="430" y="420"/>
                  </a:lnTo>
                  <a:lnTo>
                    <a:pt x="439" y="411"/>
                  </a:lnTo>
                  <a:lnTo>
                    <a:pt x="440" y="391"/>
                  </a:lnTo>
                  <a:lnTo>
                    <a:pt x="448" y="384"/>
                  </a:lnTo>
                  <a:lnTo>
                    <a:pt x="450" y="387"/>
                  </a:lnTo>
                  <a:lnTo>
                    <a:pt x="455" y="387"/>
                  </a:lnTo>
                  <a:lnTo>
                    <a:pt x="457" y="378"/>
                  </a:lnTo>
                  <a:lnTo>
                    <a:pt x="464" y="371"/>
                  </a:lnTo>
                  <a:lnTo>
                    <a:pt x="468" y="371"/>
                  </a:lnTo>
                  <a:lnTo>
                    <a:pt x="470" y="376"/>
                  </a:lnTo>
                  <a:lnTo>
                    <a:pt x="484" y="376"/>
                  </a:lnTo>
                  <a:lnTo>
                    <a:pt x="491" y="370"/>
                  </a:lnTo>
                  <a:lnTo>
                    <a:pt x="492" y="365"/>
                  </a:lnTo>
                  <a:lnTo>
                    <a:pt x="500" y="362"/>
                  </a:lnTo>
                  <a:lnTo>
                    <a:pt x="521" y="348"/>
                  </a:lnTo>
                  <a:lnTo>
                    <a:pt x="524" y="336"/>
                  </a:lnTo>
                  <a:lnTo>
                    <a:pt x="542" y="344"/>
                  </a:lnTo>
                  <a:lnTo>
                    <a:pt x="550" y="334"/>
                  </a:lnTo>
                  <a:lnTo>
                    <a:pt x="551" y="324"/>
                  </a:lnTo>
                  <a:lnTo>
                    <a:pt x="554" y="316"/>
                  </a:lnTo>
                  <a:lnTo>
                    <a:pt x="568" y="309"/>
                  </a:lnTo>
                  <a:lnTo>
                    <a:pt x="574" y="303"/>
                  </a:lnTo>
                  <a:lnTo>
                    <a:pt x="585" y="312"/>
                  </a:lnTo>
                  <a:lnTo>
                    <a:pt x="593" y="312"/>
                  </a:lnTo>
                  <a:lnTo>
                    <a:pt x="597" y="317"/>
                  </a:lnTo>
                  <a:lnTo>
                    <a:pt x="606" y="313"/>
                  </a:lnTo>
                  <a:lnTo>
                    <a:pt x="612" y="302"/>
                  </a:lnTo>
                  <a:lnTo>
                    <a:pt x="613" y="295"/>
                  </a:lnTo>
                  <a:lnTo>
                    <a:pt x="621" y="290"/>
                  </a:lnTo>
                  <a:lnTo>
                    <a:pt x="623" y="297"/>
                  </a:lnTo>
                  <a:lnTo>
                    <a:pt x="629" y="305"/>
                  </a:lnTo>
                  <a:lnTo>
                    <a:pt x="633" y="318"/>
                  </a:lnTo>
                  <a:lnTo>
                    <a:pt x="629" y="321"/>
                  </a:lnTo>
                  <a:lnTo>
                    <a:pt x="622" y="332"/>
                  </a:lnTo>
                  <a:lnTo>
                    <a:pt x="583" y="360"/>
                  </a:lnTo>
                  <a:lnTo>
                    <a:pt x="574" y="372"/>
                  </a:lnTo>
                  <a:lnTo>
                    <a:pt x="564" y="378"/>
                  </a:lnTo>
                  <a:lnTo>
                    <a:pt x="548" y="398"/>
                  </a:lnTo>
                  <a:lnTo>
                    <a:pt x="534" y="392"/>
                  </a:lnTo>
                  <a:lnTo>
                    <a:pt x="499" y="404"/>
                  </a:lnTo>
                  <a:lnTo>
                    <a:pt x="488" y="414"/>
                  </a:lnTo>
                  <a:lnTo>
                    <a:pt x="484" y="424"/>
                  </a:lnTo>
                  <a:lnTo>
                    <a:pt x="492" y="421"/>
                  </a:lnTo>
                  <a:lnTo>
                    <a:pt x="476" y="435"/>
                  </a:lnTo>
                  <a:lnTo>
                    <a:pt x="473" y="443"/>
                  </a:lnTo>
                  <a:lnTo>
                    <a:pt x="468" y="441"/>
                  </a:lnTo>
                  <a:lnTo>
                    <a:pt x="464" y="451"/>
                  </a:lnTo>
                  <a:lnTo>
                    <a:pt x="460" y="461"/>
                  </a:lnTo>
                  <a:lnTo>
                    <a:pt x="459" y="452"/>
                  </a:lnTo>
                  <a:lnTo>
                    <a:pt x="454" y="449"/>
                  </a:lnTo>
                  <a:lnTo>
                    <a:pt x="441" y="469"/>
                  </a:lnTo>
                  <a:lnTo>
                    <a:pt x="441" y="478"/>
                  </a:lnTo>
                  <a:lnTo>
                    <a:pt x="449" y="477"/>
                  </a:lnTo>
                  <a:lnTo>
                    <a:pt x="459" y="467"/>
                  </a:lnTo>
                  <a:lnTo>
                    <a:pt x="483" y="458"/>
                  </a:lnTo>
                  <a:lnTo>
                    <a:pt x="504" y="435"/>
                  </a:lnTo>
                  <a:lnTo>
                    <a:pt x="505" y="431"/>
                  </a:lnTo>
                  <a:lnTo>
                    <a:pt x="502" y="426"/>
                  </a:lnTo>
                  <a:lnTo>
                    <a:pt x="504" y="424"/>
                  </a:lnTo>
                  <a:lnTo>
                    <a:pt x="513" y="418"/>
                  </a:lnTo>
                  <a:lnTo>
                    <a:pt x="518" y="420"/>
                  </a:lnTo>
                  <a:lnTo>
                    <a:pt x="516" y="434"/>
                  </a:lnTo>
                  <a:lnTo>
                    <a:pt x="524" y="421"/>
                  </a:lnTo>
                  <a:lnTo>
                    <a:pt x="526" y="432"/>
                  </a:lnTo>
                  <a:lnTo>
                    <a:pt x="535" y="415"/>
                  </a:lnTo>
                  <a:lnTo>
                    <a:pt x="543" y="411"/>
                  </a:lnTo>
                  <a:lnTo>
                    <a:pt x="550" y="418"/>
                  </a:lnTo>
                  <a:lnTo>
                    <a:pt x="548" y="432"/>
                  </a:lnTo>
                  <a:lnTo>
                    <a:pt x="546" y="454"/>
                  </a:lnTo>
                  <a:lnTo>
                    <a:pt x="564" y="418"/>
                  </a:lnTo>
                  <a:lnTo>
                    <a:pt x="581" y="389"/>
                  </a:lnTo>
                  <a:lnTo>
                    <a:pt x="583" y="378"/>
                  </a:lnTo>
                  <a:lnTo>
                    <a:pt x="596" y="376"/>
                  </a:lnTo>
                  <a:lnTo>
                    <a:pt x="607" y="371"/>
                  </a:lnTo>
                  <a:lnTo>
                    <a:pt x="617" y="360"/>
                  </a:lnTo>
                  <a:lnTo>
                    <a:pt x="645" y="351"/>
                  </a:lnTo>
                  <a:lnTo>
                    <a:pt x="663" y="334"/>
                  </a:lnTo>
                  <a:lnTo>
                    <a:pt x="660" y="354"/>
                  </a:lnTo>
                  <a:lnTo>
                    <a:pt x="656" y="352"/>
                  </a:lnTo>
                  <a:lnTo>
                    <a:pt x="650" y="366"/>
                  </a:lnTo>
                  <a:lnTo>
                    <a:pt x="649" y="376"/>
                  </a:lnTo>
                  <a:lnTo>
                    <a:pt x="672" y="361"/>
                  </a:lnTo>
                  <a:lnTo>
                    <a:pt x="681" y="348"/>
                  </a:lnTo>
                  <a:lnTo>
                    <a:pt x="692" y="336"/>
                  </a:lnTo>
                  <a:lnTo>
                    <a:pt x="697" y="324"/>
                  </a:lnTo>
                  <a:lnTo>
                    <a:pt x="693" y="316"/>
                  </a:lnTo>
                  <a:lnTo>
                    <a:pt x="698" y="309"/>
                  </a:lnTo>
                  <a:lnTo>
                    <a:pt x="725" y="298"/>
                  </a:lnTo>
                  <a:lnTo>
                    <a:pt x="731" y="292"/>
                  </a:lnTo>
                  <a:lnTo>
                    <a:pt x="715" y="287"/>
                  </a:lnTo>
                  <a:lnTo>
                    <a:pt x="709" y="281"/>
                  </a:lnTo>
                  <a:lnTo>
                    <a:pt x="710" y="276"/>
                  </a:lnTo>
                  <a:lnTo>
                    <a:pt x="712" y="266"/>
                  </a:lnTo>
                  <a:lnTo>
                    <a:pt x="709" y="262"/>
                  </a:lnTo>
                  <a:lnTo>
                    <a:pt x="699" y="265"/>
                  </a:lnTo>
                  <a:lnTo>
                    <a:pt x="701" y="255"/>
                  </a:lnTo>
                  <a:lnTo>
                    <a:pt x="706" y="247"/>
                  </a:lnTo>
                  <a:lnTo>
                    <a:pt x="709" y="242"/>
                  </a:lnTo>
                  <a:lnTo>
                    <a:pt x="722" y="247"/>
                  </a:lnTo>
                  <a:lnTo>
                    <a:pt x="751" y="281"/>
                  </a:lnTo>
                  <a:lnTo>
                    <a:pt x="757" y="295"/>
                  </a:lnTo>
                  <a:lnTo>
                    <a:pt x="761" y="323"/>
                  </a:lnTo>
                  <a:lnTo>
                    <a:pt x="768" y="335"/>
                  </a:lnTo>
                  <a:lnTo>
                    <a:pt x="780" y="376"/>
                  </a:lnTo>
                  <a:lnTo>
                    <a:pt x="787" y="389"/>
                  </a:lnTo>
                  <a:lnTo>
                    <a:pt x="796" y="394"/>
                  </a:lnTo>
                  <a:lnTo>
                    <a:pt x="803" y="410"/>
                  </a:lnTo>
                  <a:lnTo>
                    <a:pt x="805" y="409"/>
                  </a:lnTo>
                  <a:lnTo>
                    <a:pt x="821" y="425"/>
                  </a:lnTo>
                  <a:lnTo>
                    <a:pt x="831" y="429"/>
                  </a:lnTo>
                  <a:lnTo>
                    <a:pt x="853" y="430"/>
                  </a:lnTo>
                  <a:lnTo>
                    <a:pt x="853" y="426"/>
                  </a:lnTo>
                  <a:lnTo>
                    <a:pt x="855" y="424"/>
                  </a:lnTo>
                  <a:lnTo>
                    <a:pt x="866" y="424"/>
                  </a:lnTo>
                  <a:lnTo>
                    <a:pt x="866" y="418"/>
                  </a:lnTo>
                  <a:lnTo>
                    <a:pt x="858" y="414"/>
                  </a:lnTo>
                  <a:lnTo>
                    <a:pt x="841" y="420"/>
                  </a:lnTo>
                  <a:lnTo>
                    <a:pt x="844" y="409"/>
                  </a:lnTo>
                  <a:lnTo>
                    <a:pt x="859" y="408"/>
                  </a:lnTo>
                  <a:lnTo>
                    <a:pt x="868" y="403"/>
                  </a:lnTo>
                  <a:lnTo>
                    <a:pt x="863" y="403"/>
                  </a:lnTo>
                  <a:lnTo>
                    <a:pt x="852" y="387"/>
                  </a:lnTo>
                  <a:lnTo>
                    <a:pt x="858" y="381"/>
                  </a:lnTo>
                  <a:lnTo>
                    <a:pt x="871" y="376"/>
                  </a:lnTo>
                  <a:lnTo>
                    <a:pt x="871" y="368"/>
                  </a:lnTo>
                  <a:lnTo>
                    <a:pt x="863" y="366"/>
                  </a:lnTo>
                  <a:lnTo>
                    <a:pt x="863" y="354"/>
                  </a:lnTo>
                  <a:lnTo>
                    <a:pt x="866" y="362"/>
                  </a:lnTo>
                  <a:lnTo>
                    <a:pt x="884" y="341"/>
                  </a:lnTo>
                  <a:lnTo>
                    <a:pt x="887" y="330"/>
                  </a:lnTo>
                  <a:lnTo>
                    <a:pt x="884" y="328"/>
                  </a:lnTo>
                  <a:lnTo>
                    <a:pt x="876" y="333"/>
                  </a:lnTo>
                  <a:lnTo>
                    <a:pt x="873" y="341"/>
                  </a:lnTo>
                  <a:lnTo>
                    <a:pt x="869" y="338"/>
                  </a:lnTo>
                  <a:lnTo>
                    <a:pt x="868" y="328"/>
                  </a:lnTo>
                  <a:lnTo>
                    <a:pt x="871" y="321"/>
                  </a:lnTo>
                  <a:lnTo>
                    <a:pt x="878" y="324"/>
                  </a:lnTo>
                  <a:lnTo>
                    <a:pt x="887" y="322"/>
                  </a:lnTo>
                  <a:lnTo>
                    <a:pt x="892" y="324"/>
                  </a:lnTo>
                  <a:lnTo>
                    <a:pt x="895" y="335"/>
                  </a:lnTo>
                  <a:lnTo>
                    <a:pt x="900" y="325"/>
                  </a:lnTo>
                  <a:lnTo>
                    <a:pt x="907" y="324"/>
                  </a:lnTo>
                  <a:lnTo>
                    <a:pt x="906" y="318"/>
                  </a:lnTo>
                  <a:lnTo>
                    <a:pt x="898" y="316"/>
                  </a:lnTo>
                  <a:lnTo>
                    <a:pt x="893" y="311"/>
                  </a:lnTo>
                  <a:lnTo>
                    <a:pt x="908" y="308"/>
                  </a:lnTo>
                  <a:lnTo>
                    <a:pt x="908" y="313"/>
                  </a:lnTo>
                  <a:lnTo>
                    <a:pt x="912" y="321"/>
                  </a:lnTo>
                  <a:lnTo>
                    <a:pt x="909" y="335"/>
                  </a:lnTo>
                  <a:lnTo>
                    <a:pt x="908" y="359"/>
                  </a:lnTo>
                  <a:lnTo>
                    <a:pt x="906" y="366"/>
                  </a:lnTo>
                  <a:lnTo>
                    <a:pt x="907" y="373"/>
                  </a:lnTo>
                  <a:lnTo>
                    <a:pt x="912" y="378"/>
                  </a:lnTo>
                  <a:lnTo>
                    <a:pt x="919" y="372"/>
                  </a:lnTo>
                  <a:lnTo>
                    <a:pt x="930" y="376"/>
                  </a:lnTo>
                  <a:lnTo>
                    <a:pt x="912" y="409"/>
                  </a:lnTo>
                  <a:lnTo>
                    <a:pt x="907" y="424"/>
                  </a:lnTo>
                  <a:lnTo>
                    <a:pt x="906" y="413"/>
                  </a:lnTo>
                  <a:lnTo>
                    <a:pt x="903" y="424"/>
                  </a:lnTo>
                  <a:lnTo>
                    <a:pt x="903" y="430"/>
                  </a:lnTo>
                  <a:lnTo>
                    <a:pt x="925" y="432"/>
                  </a:lnTo>
                  <a:lnTo>
                    <a:pt x="933" y="425"/>
                  </a:lnTo>
                  <a:lnTo>
                    <a:pt x="938" y="429"/>
                  </a:lnTo>
                  <a:lnTo>
                    <a:pt x="954" y="430"/>
                  </a:lnTo>
                  <a:lnTo>
                    <a:pt x="962" y="424"/>
                  </a:lnTo>
                  <a:lnTo>
                    <a:pt x="965" y="414"/>
                  </a:lnTo>
                  <a:lnTo>
                    <a:pt x="975" y="405"/>
                  </a:lnTo>
                  <a:lnTo>
                    <a:pt x="976" y="394"/>
                  </a:lnTo>
                  <a:lnTo>
                    <a:pt x="981" y="378"/>
                  </a:lnTo>
                  <a:lnTo>
                    <a:pt x="982" y="360"/>
                  </a:lnTo>
                  <a:lnTo>
                    <a:pt x="991" y="360"/>
                  </a:lnTo>
                  <a:lnTo>
                    <a:pt x="1005" y="354"/>
                  </a:lnTo>
                  <a:lnTo>
                    <a:pt x="1016" y="360"/>
                  </a:lnTo>
                  <a:lnTo>
                    <a:pt x="1025" y="359"/>
                  </a:lnTo>
                  <a:lnTo>
                    <a:pt x="1032" y="360"/>
                  </a:lnTo>
                  <a:lnTo>
                    <a:pt x="1032" y="362"/>
                  </a:lnTo>
                  <a:lnTo>
                    <a:pt x="1054" y="360"/>
                  </a:lnTo>
                  <a:lnTo>
                    <a:pt x="1077" y="367"/>
                  </a:lnTo>
                  <a:lnTo>
                    <a:pt x="1107" y="392"/>
                  </a:lnTo>
                  <a:lnTo>
                    <a:pt x="1127" y="418"/>
                  </a:lnTo>
                  <a:lnTo>
                    <a:pt x="1145" y="429"/>
                  </a:lnTo>
                  <a:lnTo>
                    <a:pt x="1166" y="431"/>
                  </a:lnTo>
                  <a:lnTo>
                    <a:pt x="1175" y="438"/>
                  </a:lnTo>
                  <a:lnTo>
                    <a:pt x="1187" y="438"/>
                  </a:lnTo>
                  <a:lnTo>
                    <a:pt x="1207" y="447"/>
                  </a:lnTo>
                  <a:lnTo>
                    <a:pt x="1214" y="446"/>
                  </a:lnTo>
                  <a:lnTo>
                    <a:pt x="1224" y="449"/>
                  </a:lnTo>
                  <a:lnTo>
                    <a:pt x="1229" y="461"/>
                  </a:lnTo>
                  <a:lnTo>
                    <a:pt x="1244" y="470"/>
                  </a:lnTo>
                  <a:lnTo>
                    <a:pt x="1256" y="475"/>
                  </a:lnTo>
                  <a:lnTo>
                    <a:pt x="1282" y="491"/>
                  </a:lnTo>
                  <a:lnTo>
                    <a:pt x="1300" y="492"/>
                  </a:lnTo>
                  <a:lnTo>
                    <a:pt x="1307" y="497"/>
                  </a:lnTo>
                  <a:lnTo>
                    <a:pt x="1319" y="500"/>
                  </a:lnTo>
                  <a:lnTo>
                    <a:pt x="1317" y="496"/>
                  </a:lnTo>
                  <a:lnTo>
                    <a:pt x="1348" y="501"/>
                  </a:lnTo>
                  <a:lnTo>
                    <a:pt x="1360" y="500"/>
                  </a:lnTo>
                  <a:lnTo>
                    <a:pt x="1371" y="513"/>
                  </a:lnTo>
                  <a:lnTo>
                    <a:pt x="1374" y="504"/>
                  </a:lnTo>
                  <a:lnTo>
                    <a:pt x="1357" y="488"/>
                  </a:lnTo>
                  <a:lnTo>
                    <a:pt x="1369" y="485"/>
                  </a:lnTo>
                  <a:lnTo>
                    <a:pt x="1375" y="490"/>
                  </a:lnTo>
                  <a:lnTo>
                    <a:pt x="1386" y="491"/>
                  </a:lnTo>
                  <a:lnTo>
                    <a:pt x="1386" y="485"/>
                  </a:lnTo>
                  <a:lnTo>
                    <a:pt x="1413" y="491"/>
                  </a:lnTo>
                  <a:lnTo>
                    <a:pt x="1407" y="496"/>
                  </a:lnTo>
                  <a:lnTo>
                    <a:pt x="1423" y="505"/>
                  </a:lnTo>
                  <a:lnTo>
                    <a:pt x="1424" y="513"/>
                  </a:lnTo>
                  <a:lnTo>
                    <a:pt x="1434" y="508"/>
                  </a:lnTo>
                  <a:lnTo>
                    <a:pt x="1434" y="517"/>
                  </a:lnTo>
                  <a:lnTo>
                    <a:pt x="1451" y="528"/>
                  </a:lnTo>
                  <a:lnTo>
                    <a:pt x="1463" y="547"/>
                  </a:lnTo>
                  <a:lnTo>
                    <a:pt x="1470" y="553"/>
                  </a:lnTo>
                  <a:lnTo>
                    <a:pt x="1470" y="575"/>
                  </a:lnTo>
                  <a:lnTo>
                    <a:pt x="1478" y="564"/>
                  </a:lnTo>
                  <a:lnTo>
                    <a:pt x="1478" y="576"/>
                  </a:lnTo>
                  <a:lnTo>
                    <a:pt x="1475" y="585"/>
                  </a:lnTo>
                  <a:lnTo>
                    <a:pt x="1479" y="591"/>
                  </a:lnTo>
                  <a:lnTo>
                    <a:pt x="1470" y="590"/>
                  </a:lnTo>
                  <a:lnTo>
                    <a:pt x="1467" y="597"/>
                  </a:lnTo>
                  <a:lnTo>
                    <a:pt x="1461" y="599"/>
                  </a:lnTo>
                  <a:lnTo>
                    <a:pt x="1456" y="590"/>
                  </a:lnTo>
                  <a:lnTo>
                    <a:pt x="1443" y="594"/>
                  </a:lnTo>
                  <a:lnTo>
                    <a:pt x="1424" y="591"/>
                  </a:lnTo>
                  <a:lnTo>
                    <a:pt x="1436" y="597"/>
                  </a:lnTo>
                  <a:lnTo>
                    <a:pt x="1429" y="607"/>
                  </a:lnTo>
                  <a:lnTo>
                    <a:pt x="1409" y="603"/>
                  </a:lnTo>
                  <a:lnTo>
                    <a:pt x="1413" y="609"/>
                  </a:lnTo>
                  <a:lnTo>
                    <a:pt x="1409" y="615"/>
                  </a:lnTo>
                  <a:lnTo>
                    <a:pt x="1409" y="630"/>
                  </a:lnTo>
                  <a:lnTo>
                    <a:pt x="1393" y="639"/>
                  </a:lnTo>
                  <a:lnTo>
                    <a:pt x="1400" y="645"/>
                  </a:lnTo>
                  <a:lnTo>
                    <a:pt x="1405" y="646"/>
                  </a:lnTo>
                  <a:lnTo>
                    <a:pt x="1412" y="644"/>
                  </a:lnTo>
                  <a:lnTo>
                    <a:pt x="1406" y="650"/>
                  </a:lnTo>
                  <a:lnTo>
                    <a:pt x="1420" y="655"/>
                  </a:lnTo>
                  <a:lnTo>
                    <a:pt x="1441" y="667"/>
                  </a:lnTo>
                  <a:lnTo>
                    <a:pt x="1445" y="658"/>
                  </a:lnTo>
                  <a:lnTo>
                    <a:pt x="1454" y="662"/>
                  </a:lnTo>
                  <a:lnTo>
                    <a:pt x="1459" y="668"/>
                  </a:lnTo>
                  <a:lnTo>
                    <a:pt x="1470" y="667"/>
                  </a:lnTo>
                  <a:lnTo>
                    <a:pt x="1482" y="671"/>
                  </a:lnTo>
                  <a:lnTo>
                    <a:pt x="1503" y="669"/>
                  </a:lnTo>
                  <a:lnTo>
                    <a:pt x="1516" y="674"/>
                  </a:lnTo>
                  <a:lnTo>
                    <a:pt x="1535" y="669"/>
                  </a:lnTo>
                  <a:lnTo>
                    <a:pt x="1533" y="673"/>
                  </a:lnTo>
                  <a:lnTo>
                    <a:pt x="1546" y="675"/>
                  </a:lnTo>
                  <a:lnTo>
                    <a:pt x="1570" y="674"/>
                  </a:lnTo>
                  <a:lnTo>
                    <a:pt x="1573" y="667"/>
                  </a:lnTo>
                  <a:lnTo>
                    <a:pt x="1591" y="667"/>
                  </a:lnTo>
                  <a:lnTo>
                    <a:pt x="1588" y="674"/>
                  </a:lnTo>
                  <a:lnTo>
                    <a:pt x="1599" y="674"/>
                  </a:lnTo>
                  <a:lnTo>
                    <a:pt x="1592" y="669"/>
                  </a:lnTo>
                  <a:lnTo>
                    <a:pt x="1601" y="662"/>
                  </a:lnTo>
                  <a:lnTo>
                    <a:pt x="1604" y="669"/>
                  </a:lnTo>
                  <a:lnTo>
                    <a:pt x="1615" y="671"/>
                  </a:lnTo>
                  <a:lnTo>
                    <a:pt x="1616" y="667"/>
                  </a:lnTo>
                  <a:lnTo>
                    <a:pt x="1623" y="668"/>
                  </a:lnTo>
                  <a:lnTo>
                    <a:pt x="1628" y="651"/>
                  </a:lnTo>
                  <a:lnTo>
                    <a:pt x="1639" y="648"/>
                  </a:lnTo>
                  <a:lnTo>
                    <a:pt x="1637" y="667"/>
                  </a:lnTo>
                  <a:lnTo>
                    <a:pt x="1648" y="667"/>
                  </a:lnTo>
                  <a:lnTo>
                    <a:pt x="1655" y="662"/>
                  </a:lnTo>
                  <a:lnTo>
                    <a:pt x="1667" y="644"/>
                  </a:lnTo>
                  <a:lnTo>
                    <a:pt x="1678" y="636"/>
                  </a:lnTo>
                  <a:lnTo>
                    <a:pt x="1691" y="636"/>
                  </a:lnTo>
                  <a:lnTo>
                    <a:pt x="1696" y="626"/>
                  </a:lnTo>
                  <a:lnTo>
                    <a:pt x="1703" y="639"/>
                  </a:lnTo>
                  <a:lnTo>
                    <a:pt x="1701" y="646"/>
                  </a:lnTo>
                  <a:lnTo>
                    <a:pt x="1707" y="650"/>
                  </a:lnTo>
                  <a:lnTo>
                    <a:pt x="1709" y="645"/>
                  </a:lnTo>
                  <a:lnTo>
                    <a:pt x="1713" y="655"/>
                  </a:lnTo>
                  <a:lnTo>
                    <a:pt x="1715" y="658"/>
                  </a:lnTo>
                  <a:lnTo>
                    <a:pt x="1715" y="667"/>
                  </a:lnTo>
                  <a:lnTo>
                    <a:pt x="1713" y="667"/>
                  </a:lnTo>
                  <a:lnTo>
                    <a:pt x="1730" y="673"/>
                  </a:lnTo>
                  <a:lnTo>
                    <a:pt x="1729" y="667"/>
                  </a:lnTo>
                  <a:lnTo>
                    <a:pt x="1757" y="667"/>
                  </a:lnTo>
                  <a:lnTo>
                    <a:pt x="1755" y="675"/>
                  </a:lnTo>
                  <a:lnTo>
                    <a:pt x="1757" y="682"/>
                  </a:lnTo>
                  <a:lnTo>
                    <a:pt x="1755" y="687"/>
                  </a:lnTo>
                  <a:lnTo>
                    <a:pt x="1760" y="695"/>
                  </a:lnTo>
                  <a:lnTo>
                    <a:pt x="1757" y="707"/>
                  </a:lnTo>
                  <a:lnTo>
                    <a:pt x="1763" y="715"/>
                  </a:lnTo>
                  <a:lnTo>
                    <a:pt x="1763" y="709"/>
                  </a:lnTo>
                  <a:lnTo>
                    <a:pt x="1764" y="714"/>
                  </a:lnTo>
                  <a:lnTo>
                    <a:pt x="1769" y="701"/>
                  </a:lnTo>
                  <a:lnTo>
                    <a:pt x="1771" y="683"/>
                  </a:lnTo>
                  <a:lnTo>
                    <a:pt x="1776" y="685"/>
                  </a:lnTo>
                  <a:lnTo>
                    <a:pt x="1776" y="695"/>
                  </a:lnTo>
                  <a:lnTo>
                    <a:pt x="1779" y="695"/>
                  </a:lnTo>
                  <a:lnTo>
                    <a:pt x="1777" y="705"/>
                  </a:lnTo>
                  <a:lnTo>
                    <a:pt x="1777" y="715"/>
                  </a:lnTo>
                  <a:lnTo>
                    <a:pt x="1784" y="718"/>
                  </a:lnTo>
                  <a:lnTo>
                    <a:pt x="1789" y="711"/>
                  </a:lnTo>
                  <a:lnTo>
                    <a:pt x="1796" y="727"/>
                  </a:lnTo>
                  <a:lnTo>
                    <a:pt x="1806" y="727"/>
                  </a:lnTo>
                  <a:lnTo>
                    <a:pt x="1810" y="737"/>
                  </a:lnTo>
                  <a:lnTo>
                    <a:pt x="1817" y="755"/>
                  </a:lnTo>
                  <a:lnTo>
                    <a:pt x="1809" y="764"/>
                  </a:lnTo>
                  <a:lnTo>
                    <a:pt x="1801" y="761"/>
                  </a:lnTo>
                  <a:lnTo>
                    <a:pt x="1791" y="768"/>
                  </a:lnTo>
                  <a:lnTo>
                    <a:pt x="1788" y="764"/>
                  </a:lnTo>
                  <a:lnTo>
                    <a:pt x="1790" y="774"/>
                  </a:lnTo>
                  <a:lnTo>
                    <a:pt x="1801" y="790"/>
                  </a:lnTo>
                  <a:lnTo>
                    <a:pt x="1812" y="804"/>
                  </a:lnTo>
                  <a:lnTo>
                    <a:pt x="1820" y="808"/>
                  </a:lnTo>
                  <a:lnTo>
                    <a:pt x="1821" y="788"/>
                  </a:lnTo>
                  <a:lnTo>
                    <a:pt x="1826" y="787"/>
                  </a:lnTo>
                  <a:lnTo>
                    <a:pt x="1834" y="793"/>
                  </a:lnTo>
                  <a:lnTo>
                    <a:pt x="1843" y="782"/>
                  </a:lnTo>
                  <a:lnTo>
                    <a:pt x="1852" y="785"/>
                  </a:lnTo>
                  <a:lnTo>
                    <a:pt x="1841" y="765"/>
                  </a:lnTo>
                  <a:lnTo>
                    <a:pt x="1850" y="758"/>
                  </a:lnTo>
                  <a:lnTo>
                    <a:pt x="1849" y="755"/>
                  </a:lnTo>
                  <a:lnTo>
                    <a:pt x="1841" y="755"/>
                  </a:lnTo>
                  <a:lnTo>
                    <a:pt x="1834" y="743"/>
                  </a:lnTo>
                  <a:lnTo>
                    <a:pt x="1831" y="727"/>
                  </a:lnTo>
                  <a:lnTo>
                    <a:pt x="1822" y="716"/>
                  </a:lnTo>
                  <a:lnTo>
                    <a:pt x="1827" y="712"/>
                  </a:lnTo>
                  <a:lnTo>
                    <a:pt x="1827" y="695"/>
                  </a:lnTo>
                  <a:lnTo>
                    <a:pt x="1822" y="690"/>
                  </a:lnTo>
                  <a:lnTo>
                    <a:pt x="1822" y="683"/>
                  </a:lnTo>
                  <a:lnTo>
                    <a:pt x="1809" y="675"/>
                  </a:lnTo>
                  <a:lnTo>
                    <a:pt x="1804" y="667"/>
                  </a:lnTo>
                  <a:lnTo>
                    <a:pt x="1812" y="650"/>
                  </a:lnTo>
                  <a:lnTo>
                    <a:pt x="1818" y="651"/>
                  </a:lnTo>
                  <a:lnTo>
                    <a:pt x="1821" y="644"/>
                  </a:lnTo>
                  <a:lnTo>
                    <a:pt x="1827" y="640"/>
                  </a:lnTo>
                  <a:lnTo>
                    <a:pt x="1820" y="637"/>
                  </a:lnTo>
                  <a:lnTo>
                    <a:pt x="1826" y="623"/>
                  </a:lnTo>
                  <a:lnTo>
                    <a:pt x="1839" y="623"/>
                  </a:lnTo>
                  <a:lnTo>
                    <a:pt x="1852" y="614"/>
                  </a:lnTo>
                  <a:lnTo>
                    <a:pt x="1853" y="609"/>
                  </a:lnTo>
                  <a:lnTo>
                    <a:pt x="1853" y="615"/>
                  </a:lnTo>
                  <a:lnTo>
                    <a:pt x="1876" y="613"/>
                  </a:lnTo>
                  <a:lnTo>
                    <a:pt x="1875" y="601"/>
                  </a:lnTo>
                  <a:lnTo>
                    <a:pt x="1884" y="597"/>
                  </a:lnTo>
                  <a:lnTo>
                    <a:pt x="1895" y="599"/>
                  </a:lnTo>
                  <a:lnTo>
                    <a:pt x="1893" y="582"/>
                  </a:lnTo>
                  <a:lnTo>
                    <a:pt x="1897" y="578"/>
                  </a:lnTo>
                  <a:lnTo>
                    <a:pt x="1901" y="591"/>
                  </a:lnTo>
                  <a:lnTo>
                    <a:pt x="1907" y="575"/>
                  </a:lnTo>
                  <a:lnTo>
                    <a:pt x="1912" y="569"/>
                  </a:lnTo>
                  <a:lnTo>
                    <a:pt x="1909" y="559"/>
                  </a:lnTo>
                  <a:lnTo>
                    <a:pt x="1924" y="553"/>
                  </a:lnTo>
                  <a:lnTo>
                    <a:pt x="1918" y="550"/>
                  </a:lnTo>
                  <a:lnTo>
                    <a:pt x="1925" y="542"/>
                  </a:lnTo>
                  <a:lnTo>
                    <a:pt x="1925" y="533"/>
                  </a:lnTo>
                  <a:lnTo>
                    <a:pt x="1918" y="537"/>
                  </a:lnTo>
                  <a:lnTo>
                    <a:pt x="1916" y="533"/>
                  </a:lnTo>
                  <a:lnTo>
                    <a:pt x="1884" y="545"/>
                  </a:lnTo>
                  <a:lnTo>
                    <a:pt x="1891" y="555"/>
                  </a:lnTo>
                  <a:lnTo>
                    <a:pt x="1875" y="558"/>
                  </a:lnTo>
                  <a:lnTo>
                    <a:pt x="1882" y="575"/>
                  </a:lnTo>
                  <a:lnTo>
                    <a:pt x="1884" y="566"/>
                  </a:lnTo>
                  <a:lnTo>
                    <a:pt x="1884" y="585"/>
                  </a:lnTo>
                  <a:lnTo>
                    <a:pt x="1881" y="590"/>
                  </a:lnTo>
                  <a:lnTo>
                    <a:pt x="1877" y="583"/>
                  </a:lnTo>
                  <a:lnTo>
                    <a:pt x="1880" y="578"/>
                  </a:lnTo>
                  <a:lnTo>
                    <a:pt x="1875" y="581"/>
                  </a:lnTo>
                  <a:lnTo>
                    <a:pt x="1874" y="575"/>
                  </a:lnTo>
                  <a:lnTo>
                    <a:pt x="1863" y="575"/>
                  </a:lnTo>
                  <a:lnTo>
                    <a:pt x="1858" y="577"/>
                  </a:lnTo>
                  <a:lnTo>
                    <a:pt x="1852" y="588"/>
                  </a:lnTo>
                  <a:lnTo>
                    <a:pt x="1849" y="582"/>
                  </a:lnTo>
                  <a:lnTo>
                    <a:pt x="1834" y="581"/>
                  </a:lnTo>
                  <a:lnTo>
                    <a:pt x="1832" y="576"/>
                  </a:lnTo>
                  <a:lnTo>
                    <a:pt x="1818" y="581"/>
                  </a:lnTo>
                  <a:lnTo>
                    <a:pt x="1812" y="587"/>
                  </a:lnTo>
                  <a:lnTo>
                    <a:pt x="1815" y="594"/>
                  </a:lnTo>
                  <a:lnTo>
                    <a:pt x="1822" y="596"/>
                  </a:lnTo>
                  <a:lnTo>
                    <a:pt x="1822" y="601"/>
                  </a:lnTo>
                  <a:lnTo>
                    <a:pt x="1827" y="603"/>
                  </a:lnTo>
                  <a:lnTo>
                    <a:pt x="1817" y="605"/>
                  </a:lnTo>
                  <a:lnTo>
                    <a:pt x="1809" y="612"/>
                  </a:lnTo>
                  <a:lnTo>
                    <a:pt x="1804" y="609"/>
                  </a:lnTo>
                  <a:lnTo>
                    <a:pt x="1810" y="605"/>
                  </a:lnTo>
                  <a:lnTo>
                    <a:pt x="1791" y="608"/>
                  </a:lnTo>
                  <a:lnTo>
                    <a:pt x="1791" y="602"/>
                  </a:lnTo>
                  <a:lnTo>
                    <a:pt x="1783" y="605"/>
                  </a:lnTo>
                  <a:lnTo>
                    <a:pt x="1785" y="597"/>
                  </a:lnTo>
                  <a:lnTo>
                    <a:pt x="1777" y="597"/>
                  </a:lnTo>
                  <a:lnTo>
                    <a:pt x="1779" y="590"/>
                  </a:lnTo>
                  <a:lnTo>
                    <a:pt x="1766" y="594"/>
                  </a:lnTo>
                  <a:lnTo>
                    <a:pt x="1763" y="590"/>
                  </a:lnTo>
                  <a:lnTo>
                    <a:pt x="1764" y="578"/>
                  </a:lnTo>
                  <a:lnTo>
                    <a:pt x="1776" y="564"/>
                  </a:lnTo>
                  <a:lnTo>
                    <a:pt x="1776" y="558"/>
                  </a:lnTo>
                  <a:lnTo>
                    <a:pt x="1783" y="542"/>
                  </a:lnTo>
                  <a:lnTo>
                    <a:pt x="1790" y="537"/>
                  </a:lnTo>
                  <a:lnTo>
                    <a:pt x="1822" y="533"/>
                  </a:lnTo>
                  <a:lnTo>
                    <a:pt x="1846" y="521"/>
                  </a:lnTo>
                  <a:lnTo>
                    <a:pt x="1861" y="516"/>
                  </a:lnTo>
                  <a:lnTo>
                    <a:pt x="1868" y="506"/>
                  </a:lnTo>
                  <a:lnTo>
                    <a:pt x="1882" y="501"/>
                  </a:lnTo>
                  <a:lnTo>
                    <a:pt x="1884" y="492"/>
                  </a:lnTo>
                  <a:lnTo>
                    <a:pt x="1897" y="496"/>
                  </a:lnTo>
                  <a:lnTo>
                    <a:pt x="1907" y="486"/>
                  </a:lnTo>
                  <a:lnTo>
                    <a:pt x="1916" y="492"/>
                  </a:lnTo>
                  <a:lnTo>
                    <a:pt x="1919" y="497"/>
                  </a:lnTo>
                  <a:lnTo>
                    <a:pt x="1927" y="499"/>
                  </a:lnTo>
                  <a:lnTo>
                    <a:pt x="1929" y="513"/>
                  </a:lnTo>
                  <a:lnTo>
                    <a:pt x="1944" y="522"/>
                  </a:lnTo>
                  <a:lnTo>
                    <a:pt x="1936" y="528"/>
                  </a:lnTo>
                  <a:lnTo>
                    <a:pt x="1944" y="537"/>
                  </a:lnTo>
                  <a:lnTo>
                    <a:pt x="1945" y="547"/>
                  </a:lnTo>
                  <a:lnTo>
                    <a:pt x="1954" y="551"/>
                  </a:lnTo>
                  <a:lnTo>
                    <a:pt x="1954" y="558"/>
                  </a:lnTo>
                  <a:lnTo>
                    <a:pt x="1945" y="558"/>
                  </a:lnTo>
                  <a:lnTo>
                    <a:pt x="1939" y="560"/>
                  </a:lnTo>
                  <a:lnTo>
                    <a:pt x="1939" y="565"/>
                  </a:lnTo>
                  <a:lnTo>
                    <a:pt x="1945" y="564"/>
                  </a:lnTo>
                  <a:lnTo>
                    <a:pt x="1954" y="575"/>
                  </a:lnTo>
                  <a:lnTo>
                    <a:pt x="1960" y="577"/>
                  </a:lnTo>
                  <a:lnTo>
                    <a:pt x="1962" y="582"/>
                  </a:lnTo>
                  <a:lnTo>
                    <a:pt x="1971" y="593"/>
                  </a:lnTo>
                  <a:lnTo>
                    <a:pt x="1989" y="597"/>
                  </a:lnTo>
                  <a:lnTo>
                    <a:pt x="1988" y="599"/>
                  </a:lnTo>
                  <a:lnTo>
                    <a:pt x="1989" y="608"/>
                  </a:lnTo>
                  <a:lnTo>
                    <a:pt x="1989" y="618"/>
                  </a:lnTo>
                  <a:lnTo>
                    <a:pt x="1999" y="625"/>
                  </a:lnTo>
                  <a:lnTo>
                    <a:pt x="2006" y="624"/>
                  </a:lnTo>
                  <a:lnTo>
                    <a:pt x="2020" y="630"/>
                  </a:lnTo>
                  <a:lnTo>
                    <a:pt x="2030" y="624"/>
                  </a:lnTo>
                  <a:lnTo>
                    <a:pt x="2038" y="628"/>
                  </a:lnTo>
                  <a:lnTo>
                    <a:pt x="2038" y="619"/>
                  </a:lnTo>
                  <a:lnTo>
                    <a:pt x="2046" y="624"/>
                  </a:lnTo>
                  <a:lnTo>
                    <a:pt x="2051" y="615"/>
                  </a:lnTo>
                  <a:lnTo>
                    <a:pt x="2051" y="605"/>
                  </a:lnTo>
                  <a:lnTo>
                    <a:pt x="2068" y="613"/>
                  </a:lnTo>
                  <a:lnTo>
                    <a:pt x="2068" y="630"/>
                  </a:lnTo>
                  <a:lnTo>
                    <a:pt x="2083" y="645"/>
                  </a:lnTo>
                  <a:lnTo>
                    <a:pt x="2090" y="650"/>
                  </a:lnTo>
                  <a:lnTo>
                    <a:pt x="2099" y="667"/>
                  </a:lnTo>
                  <a:lnTo>
                    <a:pt x="2106" y="667"/>
                  </a:lnTo>
                  <a:lnTo>
                    <a:pt x="2121" y="678"/>
                  </a:lnTo>
                  <a:lnTo>
                    <a:pt x="2129" y="677"/>
                  </a:lnTo>
                  <a:lnTo>
                    <a:pt x="2129" y="668"/>
                  </a:lnTo>
                  <a:lnTo>
                    <a:pt x="2137" y="669"/>
                  </a:lnTo>
                  <a:lnTo>
                    <a:pt x="2139" y="667"/>
                  </a:lnTo>
                  <a:lnTo>
                    <a:pt x="2148" y="673"/>
                  </a:lnTo>
                  <a:lnTo>
                    <a:pt x="2150" y="669"/>
                  </a:lnTo>
                  <a:lnTo>
                    <a:pt x="2164" y="677"/>
                  </a:lnTo>
                  <a:lnTo>
                    <a:pt x="2182" y="667"/>
                  </a:lnTo>
                  <a:lnTo>
                    <a:pt x="2204" y="673"/>
                  </a:lnTo>
                  <a:lnTo>
                    <a:pt x="2221" y="667"/>
                  </a:lnTo>
                  <a:lnTo>
                    <a:pt x="2230" y="655"/>
                  </a:lnTo>
                  <a:lnTo>
                    <a:pt x="2267" y="660"/>
                  </a:lnTo>
                  <a:lnTo>
                    <a:pt x="2275" y="657"/>
                  </a:lnTo>
                  <a:lnTo>
                    <a:pt x="2290" y="671"/>
                  </a:lnTo>
                  <a:lnTo>
                    <a:pt x="2293" y="668"/>
                  </a:lnTo>
                  <a:lnTo>
                    <a:pt x="2300" y="667"/>
                  </a:lnTo>
                  <a:lnTo>
                    <a:pt x="2300" y="673"/>
                  </a:lnTo>
                  <a:lnTo>
                    <a:pt x="2322" y="667"/>
                  </a:lnTo>
                  <a:lnTo>
                    <a:pt x="2337" y="667"/>
                  </a:lnTo>
                  <a:lnTo>
                    <a:pt x="2328" y="655"/>
                  </a:lnTo>
                  <a:lnTo>
                    <a:pt x="2328" y="650"/>
                  </a:lnTo>
                  <a:lnTo>
                    <a:pt x="2321" y="640"/>
                  </a:lnTo>
                  <a:lnTo>
                    <a:pt x="2317" y="630"/>
                  </a:lnTo>
                  <a:lnTo>
                    <a:pt x="2322" y="623"/>
                  </a:lnTo>
                  <a:lnTo>
                    <a:pt x="2328" y="623"/>
                  </a:lnTo>
                  <a:lnTo>
                    <a:pt x="2331" y="625"/>
                  </a:lnTo>
                  <a:lnTo>
                    <a:pt x="2336" y="636"/>
                  </a:lnTo>
                  <a:lnTo>
                    <a:pt x="2342" y="641"/>
                  </a:lnTo>
                  <a:lnTo>
                    <a:pt x="2342" y="655"/>
                  </a:lnTo>
                  <a:lnTo>
                    <a:pt x="2349" y="667"/>
                  </a:lnTo>
                  <a:lnTo>
                    <a:pt x="2359" y="669"/>
                  </a:lnTo>
                  <a:lnTo>
                    <a:pt x="2364" y="678"/>
                  </a:lnTo>
                  <a:lnTo>
                    <a:pt x="2377" y="683"/>
                  </a:lnTo>
                  <a:lnTo>
                    <a:pt x="2384" y="689"/>
                  </a:lnTo>
                  <a:lnTo>
                    <a:pt x="2396" y="688"/>
                  </a:lnTo>
                  <a:lnTo>
                    <a:pt x="2404" y="677"/>
                  </a:lnTo>
                  <a:lnTo>
                    <a:pt x="2403" y="641"/>
                  </a:lnTo>
                  <a:lnTo>
                    <a:pt x="2398" y="641"/>
                  </a:lnTo>
                  <a:lnTo>
                    <a:pt x="2397" y="650"/>
                  </a:lnTo>
                  <a:lnTo>
                    <a:pt x="2390" y="650"/>
                  </a:lnTo>
                  <a:lnTo>
                    <a:pt x="2390" y="641"/>
                  </a:lnTo>
                  <a:lnTo>
                    <a:pt x="2385" y="636"/>
                  </a:lnTo>
                  <a:lnTo>
                    <a:pt x="2364" y="637"/>
                  </a:lnTo>
                  <a:lnTo>
                    <a:pt x="2359" y="646"/>
                  </a:lnTo>
                  <a:lnTo>
                    <a:pt x="2360" y="650"/>
                  </a:lnTo>
                  <a:lnTo>
                    <a:pt x="2361" y="658"/>
                  </a:lnTo>
                  <a:lnTo>
                    <a:pt x="2354" y="656"/>
                  </a:lnTo>
                  <a:lnTo>
                    <a:pt x="2348" y="636"/>
                  </a:lnTo>
                  <a:lnTo>
                    <a:pt x="2339" y="624"/>
                  </a:lnTo>
                  <a:lnTo>
                    <a:pt x="2334" y="614"/>
                  </a:lnTo>
                  <a:lnTo>
                    <a:pt x="2342" y="619"/>
                  </a:lnTo>
                  <a:lnTo>
                    <a:pt x="2342" y="605"/>
                  </a:lnTo>
                  <a:lnTo>
                    <a:pt x="2331" y="596"/>
                  </a:lnTo>
                  <a:lnTo>
                    <a:pt x="2331" y="590"/>
                  </a:lnTo>
                  <a:lnTo>
                    <a:pt x="2321" y="575"/>
                  </a:lnTo>
                  <a:lnTo>
                    <a:pt x="2328" y="575"/>
                  </a:lnTo>
                  <a:lnTo>
                    <a:pt x="2334" y="583"/>
                  </a:lnTo>
                  <a:lnTo>
                    <a:pt x="2339" y="578"/>
                  </a:lnTo>
                  <a:lnTo>
                    <a:pt x="2339" y="575"/>
                  </a:lnTo>
                  <a:lnTo>
                    <a:pt x="2349" y="575"/>
                  </a:lnTo>
                  <a:lnTo>
                    <a:pt x="2353" y="581"/>
                  </a:lnTo>
                  <a:lnTo>
                    <a:pt x="2374" y="577"/>
                  </a:lnTo>
                  <a:lnTo>
                    <a:pt x="2374" y="575"/>
                  </a:lnTo>
                  <a:lnTo>
                    <a:pt x="2358" y="554"/>
                  </a:lnTo>
                  <a:lnTo>
                    <a:pt x="2365" y="551"/>
                  </a:lnTo>
                  <a:lnTo>
                    <a:pt x="2377" y="554"/>
                  </a:lnTo>
                  <a:lnTo>
                    <a:pt x="2379" y="562"/>
                  </a:lnTo>
                  <a:lnTo>
                    <a:pt x="2390" y="575"/>
                  </a:lnTo>
                  <a:lnTo>
                    <a:pt x="2385" y="559"/>
                  </a:lnTo>
                  <a:lnTo>
                    <a:pt x="2398" y="560"/>
                  </a:lnTo>
                  <a:lnTo>
                    <a:pt x="2404" y="575"/>
                  </a:lnTo>
                  <a:lnTo>
                    <a:pt x="2420" y="582"/>
                  </a:lnTo>
                  <a:lnTo>
                    <a:pt x="2414" y="590"/>
                  </a:lnTo>
                  <a:lnTo>
                    <a:pt x="2422" y="594"/>
                  </a:lnTo>
                  <a:lnTo>
                    <a:pt x="2439" y="587"/>
                  </a:lnTo>
                  <a:lnTo>
                    <a:pt x="2439" y="594"/>
                  </a:lnTo>
                  <a:lnTo>
                    <a:pt x="2434" y="605"/>
                  </a:lnTo>
                  <a:lnTo>
                    <a:pt x="2433" y="615"/>
                  </a:lnTo>
                  <a:lnTo>
                    <a:pt x="2427" y="623"/>
                  </a:lnTo>
                  <a:lnTo>
                    <a:pt x="2431" y="628"/>
                  </a:lnTo>
                  <a:lnTo>
                    <a:pt x="2439" y="624"/>
                  </a:lnTo>
                  <a:lnTo>
                    <a:pt x="2443" y="631"/>
                  </a:lnTo>
                  <a:lnTo>
                    <a:pt x="2443" y="612"/>
                  </a:lnTo>
                  <a:lnTo>
                    <a:pt x="2466" y="596"/>
                  </a:lnTo>
                  <a:lnTo>
                    <a:pt x="2467" y="597"/>
                  </a:lnTo>
                  <a:lnTo>
                    <a:pt x="2466" y="607"/>
                  </a:lnTo>
                  <a:lnTo>
                    <a:pt x="2467" y="619"/>
                  </a:lnTo>
                  <a:lnTo>
                    <a:pt x="2466" y="636"/>
                  </a:lnTo>
                  <a:lnTo>
                    <a:pt x="2460" y="650"/>
                  </a:lnTo>
                  <a:lnTo>
                    <a:pt x="2459" y="668"/>
                  </a:lnTo>
                  <a:lnTo>
                    <a:pt x="2466" y="683"/>
                  </a:lnTo>
                  <a:lnTo>
                    <a:pt x="2446" y="695"/>
                  </a:lnTo>
                  <a:lnTo>
                    <a:pt x="2451" y="712"/>
                  </a:lnTo>
                  <a:lnTo>
                    <a:pt x="2466" y="711"/>
                  </a:lnTo>
                  <a:lnTo>
                    <a:pt x="2466" y="736"/>
                  </a:lnTo>
                  <a:lnTo>
                    <a:pt x="2482" y="720"/>
                  </a:lnTo>
                  <a:lnTo>
                    <a:pt x="2486" y="727"/>
                  </a:lnTo>
                  <a:lnTo>
                    <a:pt x="2495" y="718"/>
                  </a:lnTo>
                  <a:lnTo>
                    <a:pt x="2495" y="727"/>
                  </a:lnTo>
                  <a:lnTo>
                    <a:pt x="2489" y="733"/>
                  </a:lnTo>
                  <a:lnTo>
                    <a:pt x="2494" y="743"/>
                  </a:lnTo>
                  <a:lnTo>
                    <a:pt x="2504" y="744"/>
                  </a:lnTo>
                  <a:lnTo>
                    <a:pt x="2509" y="727"/>
                  </a:lnTo>
                  <a:lnTo>
                    <a:pt x="2504" y="711"/>
                  </a:lnTo>
                  <a:lnTo>
                    <a:pt x="2506" y="695"/>
                  </a:lnTo>
                  <a:lnTo>
                    <a:pt x="2502" y="682"/>
                  </a:lnTo>
                  <a:lnTo>
                    <a:pt x="2488" y="673"/>
                  </a:lnTo>
                  <a:lnTo>
                    <a:pt x="2488" y="667"/>
                  </a:lnTo>
                  <a:lnTo>
                    <a:pt x="2495" y="636"/>
                  </a:lnTo>
                  <a:lnTo>
                    <a:pt x="2492" y="631"/>
                  </a:lnTo>
                  <a:lnTo>
                    <a:pt x="2489" y="620"/>
                  </a:lnTo>
                  <a:lnTo>
                    <a:pt x="2495" y="620"/>
                  </a:lnTo>
                  <a:lnTo>
                    <a:pt x="2500" y="618"/>
                  </a:lnTo>
                  <a:lnTo>
                    <a:pt x="2504" y="620"/>
                  </a:lnTo>
                  <a:lnTo>
                    <a:pt x="2506" y="625"/>
                  </a:lnTo>
                  <a:lnTo>
                    <a:pt x="2510" y="623"/>
                  </a:lnTo>
                  <a:lnTo>
                    <a:pt x="2521" y="621"/>
                  </a:lnTo>
                  <a:lnTo>
                    <a:pt x="2533" y="628"/>
                  </a:lnTo>
                  <a:lnTo>
                    <a:pt x="2540" y="625"/>
                  </a:lnTo>
                  <a:lnTo>
                    <a:pt x="2545" y="613"/>
                  </a:lnTo>
                  <a:lnTo>
                    <a:pt x="2549" y="607"/>
                  </a:lnTo>
                  <a:lnTo>
                    <a:pt x="2563" y="599"/>
                  </a:lnTo>
                  <a:lnTo>
                    <a:pt x="2563" y="590"/>
                  </a:lnTo>
                  <a:lnTo>
                    <a:pt x="2569" y="574"/>
                  </a:lnTo>
                  <a:lnTo>
                    <a:pt x="2595" y="555"/>
                  </a:lnTo>
                  <a:lnTo>
                    <a:pt x="2602" y="544"/>
                  </a:lnTo>
                  <a:lnTo>
                    <a:pt x="2591" y="542"/>
                  </a:lnTo>
                  <a:lnTo>
                    <a:pt x="2594" y="520"/>
                  </a:lnTo>
                  <a:lnTo>
                    <a:pt x="2592" y="506"/>
                  </a:lnTo>
                  <a:lnTo>
                    <a:pt x="2589" y="491"/>
                  </a:lnTo>
                  <a:lnTo>
                    <a:pt x="2576" y="483"/>
                  </a:lnTo>
                  <a:lnTo>
                    <a:pt x="2575" y="491"/>
                  </a:lnTo>
                  <a:lnTo>
                    <a:pt x="2573" y="499"/>
                  </a:lnTo>
                  <a:lnTo>
                    <a:pt x="2572" y="508"/>
                  </a:lnTo>
                  <a:lnTo>
                    <a:pt x="2579" y="505"/>
                  </a:lnTo>
                  <a:lnTo>
                    <a:pt x="2583" y="497"/>
                  </a:lnTo>
                  <a:lnTo>
                    <a:pt x="2570" y="522"/>
                  </a:lnTo>
                  <a:lnTo>
                    <a:pt x="2551" y="528"/>
                  </a:lnTo>
                  <a:lnTo>
                    <a:pt x="2538" y="526"/>
                  </a:lnTo>
                  <a:lnTo>
                    <a:pt x="2542" y="516"/>
                  </a:lnTo>
                  <a:lnTo>
                    <a:pt x="2543" y="494"/>
                  </a:lnTo>
                  <a:lnTo>
                    <a:pt x="2547" y="491"/>
                  </a:lnTo>
                  <a:lnTo>
                    <a:pt x="2554" y="492"/>
                  </a:lnTo>
                  <a:lnTo>
                    <a:pt x="2563" y="472"/>
                  </a:lnTo>
                  <a:lnTo>
                    <a:pt x="2563" y="462"/>
                  </a:lnTo>
                  <a:lnTo>
                    <a:pt x="2557" y="465"/>
                  </a:lnTo>
                  <a:lnTo>
                    <a:pt x="2557" y="463"/>
                  </a:lnTo>
                  <a:lnTo>
                    <a:pt x="2558" y="449"/>
                  </a:lnTo>
                  <a:lnTo>
                    <a:pt x="2567" y="432"/>
                  </a:lnTo>
                  <a:lnTo>
                    <a:pt x="2586" y="425"/>
                  </a:lnTo>
                  <a:lnTo>
                    <a:pt x="2589" y="421"/>
                  </a:lnTo>
                  <a:lnTo>
                    <a:pt x="2581" y="436"/>
                  </a:lnTo>
                  <a:lnTo>
                    <a:pt x="2581" y="451"/>
                  </a:lnTo>
                  <a:lnTo>
                    <a:pt x="2585" y="458"/>
                  </a:lnTo>
                  <a:lnTo>
                    <a:pt x="2595" y="445"/>
                  </a:lnTo>
                  <a:lnTo>
                    <a:pt x="2599" y="427"/>
                  </a:lnTo>
                  <a:lnTo>
                    <a:pt x="2594" y="408"/>
                  </a:lnTo>
                  <a:lnTo>
                    <a:pt x="2583" y="408"/>
                  </a:lnTo>
                  <a:lnTo>
                    <a:pt x="2569" y="420"/>
                  </a:lnTo>
                  <a:lnTo>
                    <a:pt x="2556" y="418"/>
                  </a:lnTo>
                  <a:lnTo>
                    <a:pt x="2542" y="391"/>
                  </a:lnTo>
                  <a:lnTo>
                    <a:pt x="2536" y="386"/>
                  </a:lnTo>
                  <a:lnTo>
                    <a:pt x="2537" y="394"/>
                  </a:lnTo>
                  <a:lnTo>
                    <a:pt x="2532" y="399"/>
                  </a:lnTo>
                  <a:lnTo>
                    <a:pt x="2524" y="392"/>
                  </a:lnTo>
                  <a:lnTo>
                    <a:pt x="2524" y="387"/>
                  </a:lnTo>
                  <a:lnTo>
                    <a:pt x="2508" y="379"/>
                  </a:lnTo>
                  <a:lnTo>
                    <a:pt x="2505" y="372"/>
                  </a:lnTo>
                  <a:lnTo>
                    <a:pt x="2505" y="367"/>
                  </a:lnTo>
                  <a:lnTo>
                    <a:pt x="2479" y="370"/>
                  </a:lnTo>
                  <a:lnTo>
                    <a:pt x="2465" y="360"/>
                  </a:lnTo>
                  <a:lnTo>
                    <a:pt x="2461" y="352"/>
                  </a:lnTo>
                  <a:lnTo>
                    <a:pt x="2465" y="345"/>
                  </a:lnTo>
                  <a:lnTo>
                    <a:pt x="2447" y="336"/>
                  </a:lnTo>
                  <a:lnTo>
                    <a:pt x="2445" y="328"/>
                  </a:lnTo>
                  <a:lnTo>
                    <a:pt x="2436" y="318"/>
                  </a:lnTo>
                  <a:lnTo>
                    <a:pt x="2434" y="290"/>
                  </a:lnTo>
                  <a:lnTo>
                    <a:pt x="2434" y="275"/>
                  </a:lnTo>
                  <a:lnTo>
                    <a:pt x="2435" y="266"/>
                  </a:lnTo>
                  <a:lnTo>
                    <a:pt x="2441" y="262"/>
                  </a:lnTo>
                  <a:lnTo>
                    <a:pt x="2445" y="262"/>
                  </a:lnTo>
                  <a:lnTo>
                    <a:pt x="2456" y="236"/>
                  </a:lnTo>
                  <a:lnTo>
                    <a:pt x="2459" y="236"/>
                  </a:lnTo>
                  <a:lnTo>
                    <a:pt x="2461" y="242"/>
                  </a:lnTo>
                  <a:lnTo>
                    <a:pt x="2465" y="237"/>
                  </a:lnTo>
                  <a:lnTo>
                    <a:pt x="2466" y="222"/>
                  </a:lnTo>
                  <a:lnTo>
                    <a:pt x="2461" y="227"/>
                  </a:lnTo>
                  <a:lnTo>
                    <a:pt x="2452" y="204"/>
                  </a:lnTo>
                  <a:lnTo>
                    <a:pt x="2444" y="194"/>
                  </a:lnTo>
                  <a:lnTo>
                    <a:pt x="2444" y="184"/>
                  </a:lnTo>
                  <a:lnTo>
                    <a:pt x="2445" y="171"/>
                  </a:lnTo>
                  <a:lnTo>
                    <a:pt x="2452" y="156"/>
                  </a:lnTo>
                  <a:lnTo>
                    <a:pt x="2449" y="156"/>
                  </a:lnTo>
                  <a:lnTo>
                    <a:pt x="2450" y="145"/>
                  </a:lnTo>
                  <a:lnTo>
                    <a:pt x="2451" y="137"/>
                  </a:lnTo>
                  <a:lnTo>
                    <a:pt x="2451" y="122"/>
                  </a:lnTo>
                  <a:lnTo>
                    <a:pt x="2455" y="117"/>
                  </a:lnTo>
                  <a:lnTo>
                    <a:pt x="2460" y="118"/>
                  </a:lnTo>
                  <a:lnTo>
                    <a:pt x="2461" y="114"/>
                  </a:lnTo>
                  <a:lnTo>
                    <a:pt x="2462" y="106"/>
                  </a:lnTo>
                  <a:lnTo>
                    <a:pt x="2470" y="101"/>
                  </a:lnTo>
                  <a:lnTo>
                    <a:pt x="2488" y="124"/>
                  </a:lnTo>
                  <a:lnTo>
                    <a:pt x="2492" y="123"/>
                  </a:lnTo>
                  <a:lnTo>
                    <a:pt x="2495" y="107"/>
                  </a:lnTo>
                  <a:lnTo>
                    <a:pt x="2493" y="86"/>
                  </a:lnTo>
                  <a:lnTo>
                    <a:pt x="2487" y="85"/>
                  </a:lnTo>
                  <a:lnTo>
                    <a:pt x="2481" y="79"/>
                  </a:lnTo>
                  <a:lnTo>
                    <a:pt x="2479" y="67"/>
                  </a:lnTo>
                  <a:lnTo>
                    <a:pt x="2488" y="52"/>
                  </a:lnTo>
                  <a:lnTo>
                    <a:pt x="2502" y="36"/>
                  </a:lnTo>
                  <a:lnTo>
                    <a:pt x="2505" y="26"/>
                  </a:lnTo>
                  <a:lnTo>
                    <a:pt x="2506" y="16"/>
                  </a:lnTo>
                  <a:lnTo>
                    <a:pt x="2513" y="2"/>
                  </a:lnTo>
                  <a:lnTo>
                    <a:pt x="2522" y="0"/>
                  </a:lnTo>
                  <a:lnTo>
                    <a:pt x="2531" y="2"/>
                  </a:lnTo>
                  <a:lnTo>
                    <a:pt x="2541" y="0"/>
                  </a:lnTo>
                  <a:lnTo>
                    <a:pt x="2551" y="10"/>
                  </a:lnTo>
                  <a:lnTo>
                    <a:pt x="2549" y="18"/>
                  </a:lnTo>
                  <a:lnTo>
                    <a:pt x="2546" y="22"/>
                  </a:lnTo>
                  <a:lnTo>
                    <a:pt x="2545" y="32"/>
                  </a:lnTo>
                  <a:lnTo>
                    <a:pt x="2546" y="38"/>
                  </a:lnTo>
                  <a:lnTo>
                    <a:pt x="2554" y="32"/>
                  </a:lnTo>
                  <a:lnTo>
                    <a:pt x="2554" y="49"/>
                  </a:lnTo>
                  <a:lnTo>
                    <a:pt x="2564" y="40"/>
                  </a:lnTo>
                  <a:lnTo>
                    <a:pt x="2567" y="32"/>
                  </a:lnTo>
                  <a:lnTo>
                    <a:pt x="2576" y="44"/>
                  </a:lnTo>
                  <a:lnTo>
                    <a:pt x="2594" y="37"/>
                  </a:lnTo>
                  <a:lnTo>
                    <a:pt x="2594" y="47"/>
                  </a:lnTo>
                  <a:lnTo>
                    <a:pt x="2590" y="63"/>
                  </a:lnTo>
                  <a:lnTo>
                    <a:pt x="2595" y="75"/>
                  </a:lnTo>
                  <a:lnTo>
                    <a:pt x="2605" y="76"/>
                  </a:lnTo>
                  <a:lnTo>
                    <a:pt x="2632" y="115"/>
                  </a:lnTo>
                  <a:lnTo>
                    <a:pt x="2637" y="147"/>
                  </a:lnTo>
                  <a:lnTo>
                    <a:pt x="2638" y="167"/>
                  </a:lnTo>
                  <a:lnTo>
                    <a:pt x="2637" y="190"/>
                  </a:lnTo>
                  <a:lnTo>
                    <a:pt x="2633" y="189"/>
                  </a:lnTo>
                  <a:lnTo>
                    <a:pt x="2634" y="198"/>
                  </a:lnTo>
                  <a:lnTo>
                    <a:pt x="2645" y="201"/>
                  </a:lnTo>
                  <a:lnTo>
                    <a:pt x="2648" y="221"/>
                  </a:lnTo>
                  <a:lnTo>
                    <a:pt x="2662" y="220"/>
                  </a:lnTo>
                  <a:lnTo>
                    <a:pt x="2671" y="230"/>
                  </a:lnTo>
                  <a:lnTo>
                    <a:pt x="2671" y="244"/>
                  </a:lnTo>
                  <a:lnTo>
                    <a:pt x="2672" y="251"/>
                  </a:lnTo>
                  <a:lnTo>
                    <a:pt x="2681" y="264"/>
                  </a:lnTo>
                  <a:lnTo>
                    <a:pt x="2683" y="274"/>
                  </a:lnTo>
                  <a:lnTo>
                    <a:pt x="2685" y="284"/>
                  </a:lnTo>
                  <a:lnTo>
                    <a:pt x="2688" y="284"/>
                  </a:lnTo>
                  <a:lnTo>
                    <a:pt x="2692" y="279"/>
                  </a:lnTo>
                  <a:lnTo>
                    <a:pt x="2693" y="274"/>
                  </a:lnTo>
                  <a:lnTo>
                    <a:pt x="2701" y="280"/>
                  </a:lnTo>
                  <a:lnTo>
                    <a:pt x="2703" y="297"/>
                  </a:lnTo>
                  <a:lnTo>
                    <a:pt x="2709" y="301"/>
                  </a:lnTo>
                  <a:lnTo>
                    <a:pt x="2713" y="308"/>
                  </a:lnTo>
                  <a:lnTo>
                    <a:pt x="2694" y="312"/>
                  </a:lnTo>
                  <a:lnTo>
                    <a:pt x="2671" y="301"/>
                  </a:lnTo>
                  <a:lnTo>
                    <a:pt x="2664" y="302"/>
                  </a:lnTo>
                  <a:lnTo>
                    <a:pt x="2665" y="306"/>
                  </a:lnTo>
                  <a:lnTo>
                    <a:pt x="2665" y="312"/>
                  </a:lnTo>
                  <a:lnTo>
                    <a:pt x="2661" y="316"/>
                  </a:lnTo>
                  <a:lnTo>
                    <a:pt x="2661" y="318"/>
                  </a:lnTo>
                  <a:lnTo>
                    <a:pt x="2680" y="321"/>
                  </a:lnTo>
                  <a:lnTo>
                    <a:pt x="2688" y="334"/>
                  </a:lnTo>
                  <a:lnTo>
                    <a:pt x="2683" y="343"/>
                  </a:lnTo>
                  <a:lnTo>
                    <a:pt x="2676" y="352"/>
                  </a:lnTo>
                  <a:lnTo>
                    <a:pt x="2670" y="352"/>
                  </a:lnTo>
                  <a:lnTo>
                    <a:pt x="2664" y="357"/>
                  </a:lnTo>
                  <a:lnTo>
                    <a:pt x="2658" y="357"/>
                  </a:lnTo>
                  <a:lnTo>
                    <a:pt x="2656" y="364"/>
                  </a:lnTo>
                  <a:lnTo>
                    <a:pt x="2648" y="371"/>
                  </a:lnTo>
                  <a:lnTo>
                    <a:pt x="2650" y="378"/>
                  </a:lnTo>
                  <a:lnTo>
                    <a:pt x="2649" y="381"/>
                  </a:lnTo>
                  <a:lnTo>
                    <a:pt x="2669" y="381"/>
                  </a:lnTo>
                  <a:lnTo>
                    <a:pt x="2673" y="388"/>
                  </a:lnTo>
                  <a:lnTo>
                    <a:pt x="2678" y="402"/>
                  </a:lnTo>
                  <a:lnTo>
                    <a:pt x="2692" y="408"/>
                  </a:lnTo>
                  <a:lnTo>
                    <a:pt x="2705" y="405"/>
                  </a:lnTo>
                  <a:lnTo>
                    <a:pt x="2715" y="391"/>
                  </a:lnTo>
                  <a:lnTo>
                    <a:pt x="2723" y="389"/>
                  </a:lnTo>
                  <a:lnTo>
                    <a:pt x="2724" y="395"/>
                  </a:lnTo>
                  <a:lnTo>
                    <a:pt x="2718" y="404"/>
                  </a:lnTo>
                  <a:lnTo>
                    <a:pt x="2725" y="402"/>
                  </a:lnTo>
                  <a:lnTo>
                    <a:pt x="2731" y="413"/>
                  </a:lnTo>
                  <a:lnTo>
                    <a:pt x="2735" y="409"/>
                  </a:lnTo>
                  <a:lnTo>
                    <a:pt x="2745" y="415"/>
                  </a:lnTo>
                  <a:lnTo>
                    <a:pt x="2748" y="406"/>
                  </a:lnTo>
                  <a:lnTo>
                    <a:pt x="2751" y="421"/>
                  </a:lnTo>
                  <a:lnTo>
                    <a:pt x="2748" y="432"/>
                  </a:lnTo>
                  <a:lnTo>
                    <a:pt x="2744" y="440"/>
                  </a:lnTo>
                  <a:lnTo>
                    <a:pt x="2735" y="430"/>
                  </a:lnTo>
                  <a:lnTo>
                    <a:pt x="2729" y="434"/>
                  </a:lnTo>
                  <a:lnTo>
                    <a:pt x="2720" y="431"/>
                  </a:lnTo>
                  <a:lnTo>
                    <a:pt x="2745" y="465"/>
                  </a:lnTo>
                  <a:lnTo>
                    <a:pt x="2755" y="469"/>
                  </a:lnTo>
                  <a:lnTo>
                    <a:pt x="2756" y="479"/>
                  </a:lnTo>
                  <a:lnTo>
                    <a:pt x="2764" y="494"/>
                  </a:lnTo>
                  <a:lnTo>
                    <a:pt x="2763" y="499"/>
                  </a:lnTo>
                  <a:lnTo>
                    <a:pt x="2773" y="515"/>
                  </a:lnTo>
                  <a:lnTo>
                    <a:pt x="2768" y="531"/>
                  </a:lnTo>
                  <a:lnTo>
                    <a:pt x="2768" y="549"/>
                  </a:lnTo>
                  <a:lnTo>
                    <a:pt x="2766" y="558"/>
                  </a:lnTo>
                  <a:lnTo>
                    <a:pt x="2771" y="574"/>
                  </a:lnTo>
                  <a:lnTo>
                    <a:pt x="2775" y="581"/>
                  </a:lnTo>
                  <a:lnTo>
                    <a:pt x="2779" y="591"/>
                  </a:lnTo>
                  <a:lnTo>
                    <a:pt x="2787" y="581"/>
                  </a:lnTo>
                  <a:lnTo>
                    <a:pt x="2798" y="559"/>
                  </a:lnTo>
                  <a:lnTo>
                    <a:pt x="2798" y="540"/>
                  </a:lnTo>
                  <a:lnTo>
                    <a:pt x="2799" y="535"/>
                  </a:lnTo>
                  <a:lnTo>
                    <a:pt x="2800" y="532"/>
                  </a:lnTo>
                  <a:lnTo>
                    <a:pt x="2806" y="532"/>
                  </a:lnTo>
                  <a:lnTo>
                    <a:pt x="2807" y="513"/>
                  </a:lnTo>
                  <a:lnTo>
                    <a:pt x="2806" y="495"/>
                  </a:lnTo>
                  <a:lnTo>
                    <a:pt x="2806" y="480"/>
                  </a:lnTo>
                  <a:lnTo>
                    <a:pt x="2818" y="465"/>
                  </a:lnTo>
                  <a:lnTo>
                    <a:pt x="2826" y="447"/>
                  </a:lnTo>
                  <a:lnTo>
                    <a:pt x="2837" y="442"/>
                  </a:lnTo>
                  <a:lnTo>
                    <a:pt x="2850" y="443"/>
                  </a:lnTo>
                  <a:lnTo>
                    <a:pt x="2855" y="462"/>
                  </a:lnTo>
                  <a:lnTo>
                    <a:pt x="2866" y="480"/>
                  </a:lnTo>
                  <a:lnTo>
                    <a:pt x="2896" y="505"/>
                  </a:lnTo>
                  <a:lnTo>
                    <a:pt x="2901" y="517"/>
                  </a:lnTo>
                  <a:lnTo>
                    <a:pt x="2907" y="554"/>
                  </a:lnTo>
                  <a:lnTo>
                    <a:pt x="2913" y="575"/>
                  </a:lnTo>
                  <a:lnTo>
                    <a:pt x="2914" y="592"/>
                  </a:lnTo>
                  <a:lnTo>
                    <a:pt x="2906" y="599"/>
                  </a:lnTo>
                  <a:lnTo>
                    <a:pt x="2897" y="597"/>
                  </a:lnTo>
                  <a:lnTo>
                    <a:pt x="2893" y="592"/>
                  </a:lnTo>
                  <a:lnTo>
                    <a:pt x="2893" y="575"/>
                  </a:lnTo>
                  <a:lnTo>
                    <a:pt x="2884" y="598"/>
                  </a:lnTo>
                  <a:lnTo>
                    <a:pt x="2887" y="615"/>
                  </a:lnTo>
                  <a:lnTo>
                    <a:pt x="2884" y="631"/>
                  </a:lnTo>
                  <a:lnTo>
                    <a:pt x="2884" y="641"/>
                  </a:lnTo>
                  <a:lnTo>
                    <a:pt x="2895" y="663"/>
                  </a:lnTo>
                  <a:lnTo>
                    <a:pt x="2900" y="677"/>
                  </a:lnTo>
                  <a:lnTo>
                    <a:pt x="2908" y="689"/>
                  </a:lnTo>
                  <a:lnTo>
                    <a:pt x="2930" y="732"/>
                  </a:lnTo>
                  <a:lnTo>
                    <a:pt x="2936" y="737"/>
                  </a:lnTo>
                  <a:lnTo>
                    <a:pt x="2944" y="746"/>
                  </a:lnTo>
                  <a:lnTo>
                    <a:pt x="2954" y="741"/>
                  </a:lnTo>
                  <a:lnTo>
                    <a:pt x="2955" y="732"/>
                  </a:lnTo>
                  <a:lnTo>
                    <a:pt x="2957" y="721"/>
                  </a:lnTo>
                  <a:lnTo>
                    <a:pt x="2966" y="716"/>
                  </a:lnTo>
                  <a:lnTo>
                    <a:pt x="2971" y="721"/>
                  </a:lnTo>
                  <a:lnTo>
                    <a:pt x="2974" y="715"/>
                  </a:lnTo>
                  <a:lnTo>
                    <a:pt x="2977" y="720"/>
                  </a:lnTo>
                  <a:lnTo>
                    <a:pt x="2983" y="721"/>
                  </a:lnTo>
                  <a:lnTo>
                    <a:pt x="2987" y="699"/>
                  </a:lnTo>
                  <a:lnTo>
                    <a:pt x="2987" y="679"/>
                  </a:lnTo>
                  <a:lnTo>
                    <a:pt x="2988" y="673"/>
                  </a:lnTo>
                  <a:lnTo>
                    <a:pt x="2997" y="653"/>
                  </a:lnTo>
                  <a:lnTo>
                    <a:pt x="3009" y="640"/>
                  </a:lnTo>
                  <a:lnTo>
                    <a:pt x="3020" y="607"/>
                  </a:lnTo>
                  <a:lnTo>
                    <a:pt x="3021" y="592"/>
                  </a:lnTo>
                  <a:lnTo>
                    <a:pt x="3027" y="586"/>
                  </a:lnTo>
                  <a:lnTo>
                    <a:pt x="3030" y="545"/>
                  </a:lnTo>
                  <a:lnTo>
                    <a:pt x="3029" y="538"/>
                  </a:lnTo>
                  <a:lnTo>
                    <a:pt x="3035" y="531"/>
                  </a:lnTo>
                  <a:lnTo>
                    <a:pt x="3047" y="529"/>
                  </a:lnTo>
                  <a:lnTo>
                    <a:pt x="3049" y="523"/>
                  </a:lnTo>
                  <a:lnTo>
                    <a:pt x="3054" y="524"/>
                  </a:lnTo>
                  <a:lnTo>
                    <a:pt x="3064" y="520"/>
                  </a:lnTo>
                  <a:lnTo>
                    <a:pt x="3076" y="524"/>
                  </a:lnTo>
                  <a:lnTo>
                    <a:pt x="3087" y="522"/>
                  </a:lnTo>
                  <a:lnTo>
                    <a:pt x="3083" y="517"/>
                  </a:lnTo>
                  <a:lnTo>
                    <a:pt x="3069" y="515"/>
                  </a:lnTo>
                  <a:lnTo>
                    <a:pt x="3064" y="507"/>
                  </a:lnTo>
                  <a:lnTo>
                    <a:pt x="3068" y="501"/>
                  </a:lnTo>
                  <a:lnTo>
                    <a:pt x="3065" y="496"/>
                  </a:lnTo>
                  <a:lnTo>
                    <a:pt x="3075" y="496"/>
                  </a:lnTo>
                  <a:lnTo>
                    <a:pt x="3074" y="488"/>
                  </a:lnTo>
                  <a:lnTo>
                    <a:pt x="3079" y="485"/>
                  </a:lnTo>
                  <a:lnTo>
                    <a:pt x="3090" y="489"/>
                  </a:lnTo>
                  <a:lnTo>
                    <a:pt x="3087" y="479"/>
                  </a:lnTo>
                  <a:lnTo>
                    <a:pt x="3080" y="479"/>
                  </a:lnTo>
                  <a:lnTo>
                    <a:pt x="3073" y="469"/>
                  </a:lnTo>
                  <a:lnTo>
                    <a:pt x="3059" y="465"/>
                  </a:lnTo>
                  <a:lnTo>
                    <a:pt x="3052" y="456"/>
                  </a:lnTo>
                  <a:lnTo>
                    <a:pt x="3047" y="442"/>
                  </a:lnTo>
                  <a:lnTo>
                    <a:pt x="3048" y="431"/>
                  </a:lnTo>
                  <a:lnTo>
                    <a:pt x="3049" y="426"/>
                  </a:lnTo>
                  <a:lnTo>
                    <a:pt x="3046" y="410"/>
                  </a:lnTo>
                  <a:lnTo>
                    <a:pt x="3048" y="400"/>
                  </a:lnTo>
                  <a:lnTo>
                    <a:pt x="3044" y="386"/>
                  </a:lnTo>
                  <a:lnTo>
                    <a:pt x="3046" y="381"/>
                  </a:lnTo>
                  <a:lnTo>
                    <a:pt x="3048" y="371"/>
                  </a:lnTo>
                  <a:lnTo>
                    <a:pt x="3048" y="360"/>
                  </a:lnTo>
                  <a:lnTo>
                    <a:pt x="3067" y="365"/>
                  </a:lnTo>
                  <a:lnTo>
                    <a:pt x="3075" y="356"/>
                  </a:lnTo>
                  <a:lnTo>
                    <a:pt x="3097" y="355"/>
                  </a:lnTo>
                  <a:lnTo>
                    <a:pt x="3116" y="360"/>
                  </a:lnTo>
                  <a:lnTo>
                    <a:pt x="3126" y="371"/>
                  </a:lnTo>
                  <a:lnTo>
                    <a:pt x="3150" y="384"/>
                  </a:lnTo>
                  <a:lnTo>
                    <a:pt x="3173" y="381"/>
                  </a:lnTo>
                  <a:lnTo>
                    <a:pt x="3181" y="386"/>
                  </a:lnTo>
                  <a:lnTo>
                    <a:pt x="3192" y="383"/>
                  </a:lnTo>
                  <a:lnTo>
                    <a:pt x="3200" y="378"/>
                  </a:lnTo>
                  <a:lnTo>
                    <a:pt x="3205" y="386"/>
                  </a:lnTo>
                  <a:lnTo>
                    <a:pt x="3205" y="403"/>
                  </a:lnTo>
                  <a:lnTo>
                    <a:pt x="3207" y="411"/>
                  </a:lnTo>
                  <a:lnTo>
                    <a:pt x="3198" y="415"/>
                  </a:lnTo>
                  <a:lnTo>
                    <a:pt x="3205" y="415"/>
                  </a:lnTo>
                  <a:lnTo>
                    <a:pt x="3216" y="431"/>
                  </a:lnTo>
                  <a:lnTo>
                    <a:pt x="3224" y="445"/>
                  </a:lnTo>
                  <a:lnTo>
                    <a:pt x="3220" y="451"/>
                  </a:lnTo>
                  <a:lnTo>
                    <a:pt x="3223" y="453"/>
                  </a:lnTo>
                  <a:lnTo>
                    <a:pt x="3251" y="451"/>
                  </a:lnTo>
                  <a:lnTo>
                    <a:pt x="3259" y="458"/>
                  </a:lnTo>
                  <a:lnTo>
                    <a:pt x="3269" y="461"/>
                  </a:lnTo>
                  <a:lnTo>
                    <a:pt x="3272" y="470"/>
                  </a:lnTo>
                  <a:lnTo>
                    <a:pt x="3262" y="484"/>
                  </a:lnTo>
                  <a:lnTo>
                    <a:pt x="3246" y="496"/>
                  </a:lnTo>
                  <a:lnTo>
                    <a:pt x="3240" y="508"/>
                  </a:lnTo>
                  <a:lnTo>
                    <a:pt x="3272" y="513"/>
                  </a:lnTo>
                  <a:lnTo>
                    <a:pt x="3277" y="526"/>
                  </a:lnTo>
                  <a:lnTo>
                    <a:pt x="3275" y="542"/>
                  </a:lnTo>
                  <a:lnTo>
                    <a:pt x="3271" y="549"/>
                  </a:lnTo>
                  <a:lnTo>
                    <a:pt x="3258" y="558"/>
                  </a:lnTo>
                  <a:lnTo>
                    <a:pt x="3252" y="559"/>
                  </a:lnTo>
                  <a:lnTo>
                    <a:pt x="3246" y="570"/>
                  </a:lnTo>
                  <a:lnTo>
                    <a:pt x="3242" y="577"/>
                  </a:lnTo>
                  <a:lnTo>
                    <a:pt x="3236" y="571"/>
                  </a:lnTo>
                  <a:lnTo>
                    <a:pt x="3232" y="556"/>
                  </a:lnTo>
                  <a:lnTo>
                    <a:pt x="3225" y="559"/>
                  </a:lnTo>
                  <a:lnTo>
                    <a:pt x="3223" y="566"/>
                  </a:lnTo>
                  <a:lnTo>
                    <a:pt x="3208" y="559"/>
                  </a:lnTo>
                  <a:lnTo>
                    <a:pt x="3207" y="569"/>
                  </a:lnTo>
                  <a:lnTo>
                    <a:pt x="3220" y="588"/>
                  </a:lnTo>
                  <a:lnTo>
                    <a:pt x="3215" y="592"/>
                  </a:lnTo>
                  <a:lnTo>
                    <a:pt x="3215" y="596"/>
                  </a:lnTo>
                  <a:lnTo>
                    <a:pt x="3221" y="597"/>
                  </a:lnTo>
                  <a:lnTo>
                    <a:pt x="3221" y="605"/>
                  </a:lnTo>
                  <a:lnTo>
                    <a:pt x="3220" y="613"/>
                  </a:lnTo>
                  <a:lnTo>
                    <a:pt x="3239" y="604"/>
                  </a:lnTo>
                  <a:lnTo>
                    <a:pt x="3232" y="620"/>
                  </a:lnTo>
                  <a:lnTo>
                    <a:pt x="3230" y="637"/>
                  </a:lnTo>
                  <a:lnTo>
                    <a:pt x="3231" y="651"/>
                  </a:lnTo>
                  <a:lnTo>
                    <a:pt x="3257" y="688"/>
                  </a:lnTo>
                  <a:lnTo>
                    <a:pt x="3268" y="699"/>
                  </a:lnTo>
                  <a:lnTo>
                    <a:pt x="3275" y="711"/>
                  </a:lnTo>
                  <a:lnTo>
                    <a:pt x="3275" y="717"/>
                  </a:lnTo>
                  <a:lnTo>
                    <a:pt x="3271" y="723"/>
                  </a:lnTo>
                  <a:lnTo>
                    <a:pt x="3271" y="738"/>
                  </a:lnTo>
                  <a:lnTo>
                    <a:pt x="3274" y="748"/>
                  </a:lnTo>
                  <a:lnTo>
                    <a:pt x="3268" y="755"/>
                  </a:lnTo>
                  <a:lnTo>
                    <a:pt x="3268" y="764"/>
                  </a:lnTo>
                  <a:lnTo>
                    <a:pt x="3255" y="770"/>
                  </a:lnTo>
                  <a:lnTo>
                    <a:pt x="3248" y="776"/>
                  </a:lnTo>
                  <a:lnTo>
                    <a:pt x="3236" y="790"/>
                  </a:lnTo>
                  <a:lnTo>
                    <a:pt x="3235" y="798"/>
                  </a:lnTo>
                  <a:lnTo>
                    <a:pt x="3230" y="807"/>
                  </a:lnTo>
                  <a:lnTo>
                    <a:pt x="3202" y="835"/>
                  </a:lnTo>
                  <a:lnTo>
                    <a:pt x="3183" y="840"/>
                  </a:lnTo>
                  <a:lnTo>
                    <a:pt x="3180" y="851"/>
                  </a:lnTo>
                  <a:lnTo>
                    <a:pt x="3170" y="863"/>
                  </a:lnTo>
                  <a:lnTo>
                    <a:pt x="3162" y="863"/>
                  </a:lnTo>
                  <a:lnTo>
                    <a:pt x="3157" y="859"/>
                  </a:lnTo>
                  <a:lnTo>
                    <a:pt x="3155" y="851"/>
                  </a:lnTo>
                  <a:lnTo>
                    <a:pt x="3134" y="831"/>
                  </a:lnTo>
                  <a:lnTo>
                    <a:pt x="3126" y="819"/>
                  </a:lnTo>
                  <a:lnTo>
                    <a:pt x="3119" y="827"/>
                  </a:lnTo>
                  <a:lnTo>
                    <a:pt x="3121" y="836"/>
                  </a:lnTo>
                  <a:lnTo>
                    <a:pt x="3133" y="855"/>
                  </a:lnTo>
                  <a:lnTo>
                    <a:pt x="3134" y="868"/>
                  </a:lnTo>
                  <a:lnTo>
                    <a:pt x="3140" y="886"/>
                  </a:lnTo>
                  <a:lnTo>
                    <a:pt x="3140" y="892"/>
                  </a:lnTo>
                  <a:lnTo>
                    <a:pt x="3139" y="886"/>
                  </a:lnTo>
                  <a:lnTo>
                    <a:pt x="3128" y="884"/>
                  </a:lnTo>
                  <a:lnTo>
                    <a:pt x="3114" y="870"/>
                  </a:lnTo>
                  <a:lnTo>
                    <a:pt x="3106" y="866"/>
                  </a:lnTo>
                  <a:lnTo>
                    <a:pt x="3103" y="863"/>
                  </a:lnTo>
                  <a:lnTo>
                    <a:pt x="3100" y="863"/>
                  </a:lnTo>
                  <a:lnTo>
                    <a:pt x="3100" y="887"/>
                  </a:lnTo>
                  <a:lnTo>
                    <a:pt x="3084" y="881"/>
                  </a:lnTo>
                  <a:lnTo>
                    <a:pt x="3076" y="882"/>
                  </a:lnTo>
                  <a:lnTo>
                    <a:pt x="3065" y="874"/>
                  </a:lnTo>
                  <a:lnTo>
                    <a:pt x="3063" y="879"/>
                  </a:lnTo>
                  <a:lnTo>
                    <a:pt x="3053" y="836"/>
                  </a:lnTo>
                  <a:lnTo>
                    <a:pt x="3044" y="835"/>
                  </a:lnTo>
                  <a:lnTo>
                    <a:pt x="3026" y="849"/>
                  </a:lnTo>
                  <a:lnTo>
                    <a:pt x="3025" y="846"/>
                  </a:lnTo>
                  <a:lnTo>
                    <a:pt x="3017" y="847"/>
                  </a:lnTo>
                  <a:lnTo>
                    <a:pt x="2990" y="838"/>
                  </a:lnTo>
                  <a:lnTo>
                    <a:pt x="2979" y="847"/>
                  </a:lnTo>
                  <a:lnTo>
                    <a:pt x="2981" y="854"/>
                  </a:lnTo>
                  <a:lnTo>
                    <a:pt x="2977" y="856"/>
                  </a:lnTo>
                  <a:lnTo>
                    <a:pt x="2979" y="865"/>
                  </a:lnTo>
                  <a:lnTo>
                    <a:pt x="3003" y="877"/>
                  </a:lnTo>
                  <a:lnTo>
                    <a:pt x="3011" y="878"/>
                  </a:lnTo>
                  <a:lnTo>
                    <a:pt x="3017" y="887"/>
                  </a:lnTo>
                  <a:lnTo>
                    <a:pt x="3015" y="895"/>
                  </a:lnTo>
                  <a:lnTo>
                    <a:pt x="3015" y="905"/>
                  </a:lnTo>
                  <a:lnTo>
                    <a:pt x="3011" y="909"/>
                  </a:lnTo>
                  <a:lnTo>
                    <a:pt x="3011" y="915"/>
                  </a:lnTo>
                  <a:lnTo>
                    <a:pt x="3009" y="921"/>
                  </a:lnTo>
                  <a:lnTo>
                    <a:pt x="3001" y="927"/>
                  </a:lnTo>
                  <a:lnTo>
                    <a:pt x="2994" y="944"/>
                  </a:lnTo>
                  <a:lnTo>
                    <a:pt x="2988" y="953"/>
                  </a:lnTo>
                  <a:lnTo>
                    <a:pt x="2981" y="960"/>
                  </a:lnTo>
                  <a:lnTo>
                    <a:pt x="2978" y="968"/>
                  </a:lnTo>
                  <a:lnTo>
                    <a:pt x="2967" y="973"/>
                  </a:lnTo>
                  <a:lnTo>
                    <a:pt x="2960" y="991"/>
                  </a:lnTo>
                  <a:lnTo>
                    <a:pt x="2956" y="996"/>
                  </a:lnTo>
                  <a:lnTo>
                    <a:pt x="2946" y="999"/>
                  </a:lnTo>
                  <a:lnTo>
                    <a:pt x="2909" y="1002"/>
                  </a:lnTo>
                  <a:lnTo>
                    <a:pt x="2906" y="994"/>
                  </a:lnTo>
                  <a:lnTo>
                    <a:pt x="2900" y="984"/>
                  </a:lnTo>
                  <a:lnTo>
                    <a:pt x="2869" y="958"/>
                  </a:lnTo>
                  <a:lnTo>
                    <a:pt x="2869" y="956"/>
                  </a:lnTo>
                  <a:lnTo>
                    <a:pt x="2847" y="947"/>
                  </a:lnTo>
                  <a:lnTo>
                    <a:pt x="2826" y="930"/>
                  </a:lnTo>
                  <a:lnTo>
                    <a:pt x="2818" y="929"/>
                  </a:lnTo>
                  <a:lnTo>
                    <a:pt x="2810" y="932"/>
                  </a:lnTo>
                  <a:lnTo>
                    <a:pt x="2794" y="927"/>
                  </a:lnTo>
                  <a:lnTo>
                    <a:pt x="2789" y="940"/>
                  </a:lnTo>
                  <a:lnTo>
                    <a:pt x="2807" y="951"/>
                  </a:lnTo>
                  <a:lnTo>
                    <a:pt x="2822" y="967"/>
                  </a:lnTo>
                  <a:lnTo>
                    <a:pt x="2833" y="986"/>
                  </a:lnTo>
                  <a:lnTo>
                    <a:pt x="2850" y="1002"/>
                  </a:lnTo>
                  <a:lnTo>
                    <a:pt x="2879" y="1006"/>
                  </a:lnTo>
                  <a:lnTo>
                    <a:pt x="2903" y="1016"/>
                  </a:lnTo>
                  <a:lnTo>
                    <a:pt x="2912" y="1011"/>
                  </a:lnTo>
                  <a:lnTo>
                    <a:pt x="2936" y="1012"/>
                  </a:lnTo>
                  <a:lnTo>
                    <a:pt x="2961" y="1016"/>
                  </a:lnTo>
                  <a:lnTo>
                    <a:pt x="2962" y="1021"/>
                  </a:lnTo>
                  <a:lnTo>
                    <a:pt x="2968" y="1019"/>
                  </a:lnTo>
                  <a:lnTo>
                    <a:pt x="2965" y="1032"/>
                  </a:lnTo>
                  <a:lnTo>
                    <a:pt x="2960" y="1040"/>
                  </a:lnTo>
                  <a:lnTo>
                    <a:pt x="2960" y="1050"/>
                  </a:lnTo>
                  <a:lnTo>
                    <a:pt x="2950" y="1062"/>
                  </a:lnTo>
                  <a:lnTo>
                    <a:pt x="2946" y="1081"/>
                  </a:lnTo>
                  <a:lnTo>
                    <a:pt x="2939" y="1085"/>
                  </a:lnTo>
                  <a:lnTo>
                    <a:pt x="2931" y="1104"/>
                  </a:lnTo>
                  <a:lnTo>
                    <a:pt x="2918" y="1110"/>
                  </a:lnTo>
                  <a:lnTo>
                    <a:pt x="2918" y="1125"/>
                  </a:lnTo>
                  <a:lnTo>
                    <a:pt x="2913" y="1131"/>
                  </a:lnTo>
                  <a:lnTo>
                    <a:pt x="2903" y="1153"/>
                  </a:lnTo>
                  <a:lnTo>
                    <a:pt x="2900" y="1151"/>
                  </a:lnTo>
                  <a:lnTo>
                    <a:pt x="2888" y="1164"/>
                  </a:lnTo>
                  <a:lnTo>
                    <a:pt x="2871" y="1174"/>
                  </a:lnTo>
                  <a:lnTo>
                    <a:pt x="2850" y="1169"/>
                  </a:lnTo>
                  <a:lnTo>
                    <a:pt x="2847" y="1177"/>
                  </a:lnTo>
                  <a:lnTo>
                    <a:pt x="2827" y="1162"/>
                  </a:lnTo>
                  <a:lnTo>
                    <a:pt x="2826" y="1166"/>
                  </a:lnTo>
                  <a:lnTo>
                    <a:pt x="2826" y="1170"/>
                  </a:lnTo>
                  <a:lnTo>
                    <a:pt x="2820" y="1159"/>
                  </a:lnTo>
                  <a:lnTo>
                    <a:pt x="2816" y="1162"/>
                  </a:lnTo>
                  <a:lnTo>
                    <a:pt x="2809" y="1156"/>
                  </a:lnTo>
                  <a:lnTo>
                    <a:pt x="2804" y="1155"/>
                  </a:lnTo>
                  <a:lnTo>
                    <a:pt x="2806" y="1162"/>
                  </a:lnTo>
                  <a:lnTo>
                    <a:pt x="2806" y="1170"/>
                  </a:lnTo>
                  <a:lnTo>
                    <a:pt x="2809" y="1180"/>
                  </a:lnTo>
                  <a:lnTo>
                    <a:pt x="2809" y="1182"/>
                  </a:lnTo>
                  <a:lnTo>
                    <a:pt x="2804" y="1182"/>
                  </a:lnTo>
                  <a:lnTo>
                    <a:pt x="2796" y="1178"/>
                  </a:lnTo>
                  <a:lnTo>
                    <a:pt x="2795" y="1189"/>
                  </a:lnTo>
                  <a:lnTo>
                    <a:pt x="2800" y="1196"/>
                  </a:lnTo>
                  <a:lnTo>
                    <a:pt x="2796" y="1201"/>
                  </a:lnTo>
                  <a:lnTo>
                    <a:pt x="2793" y="1215"/>
                  </a:lnTo>
                  <a:lnTo>
                    <a:pt x="2788" y="1222"/>
                  </a:lnTo>
                  <a:lnTo>
                    <a:pt x="2780" y="1222"/>
                  </a:lnTo>
                  <a:lnTo>
                    <a:pt x="2778" y="1229"/>
                  </a:lnTo>
                  <a:lnTo>
                    <a:pt x="2773" y="1231"/>
                  </a:lnTo>
                  <a:lnTo>
                    <a:pt x="2767" y="1228"/>
                  </a:lnTo>
                  <a:lnTo>
                    <a:pt x="2763" y="1237"/>
                  </a:lnTo>
                  <a:lnTo>
                    <a:pt x="2758" y="1229"/>
                  </a:lnTo>
                  <a:lnTo>
                    <a:pt x="2752" y="1227"/>
                  </a:lnTo>
                  <a:lnTo>
                    <a:pt x="2746" y="1221"/>
                  </a:lnTo>
                  <a:lnTo>
                    <a:pt x="2734" y="1216"/>
                  </a:lnTo>
                  <a:lnTo>
                    <a:pt x="2721" y="1205"/>
                  </a:lnTo>
                  <a:lnTo>
                    <a:pt x="2716" y="1209"/>
                  </a:lnTo>
                  <a:lnTo>
                    <a:pt x="2714" y="1195"/>
                  </a:lnTo>
                  <a:lnTo>
                    <a:pt x="2707" y="1204"/>
                  </a:lnTo>
                  <a:lnTo>
                    <a:pt x="2697" y="1205"/>
                  </a:lnTo>
                  <a:lnTo>
                    <a:pt x="2692" y="1200"/>
                  </a:lnTo>
                  <a:lnTo>
                    <a:pt x="2688" y="1204"/>
                  </a:lnTo>
                  <a:lnTo>
                    <a:pt x="2678" y="1204"/>
                  </a:lnTo>
                  <a:lnTo>
                    <a:pt x="2658" y="1195"/>
                  </a:lnTo>
                  <a:lnTo>
                    <a:pt x="2654" y="1189"/>
                  </a:lnTo>
                  <a:lnTo>
                    <a:pt x="2608" y="1167"/>
                  </a:lnTo>
                  <a:lnTo>
                    <a:pt x="2606" y="1170"/>
                  </a:lnTo>
                  <a:lnTo>
                    <a:pt x="2600" y="1182"/>
                  </a:lnTo>
                  <a:lnTo>
                    <a:pt x="2602" y="1189"/>
                  </a:lnTo>
                  <a:lnTo>
                    <a:pt x="2611" y="1195"/>
                  </a:lnTo>
                  <a:lnTo>
                    <a:pt x="2618" y="1191"/>
                  </a:lnTo>
                  <a:lnTo>
                    <a:pt x="2617" y="1186"/>
                  </a:lnTo>
                  <a:lnTo>
                    <a:pt x="2617" y="1180"/>
                  </a:lnTo>
                  <a:lnTo>
                    <a:pt x="2626" y="1189"/>
                  </a:lnTo>
                  <a:lnTo>
                    <a:pt x="2642" y="1194"/>
                  </a:lnTo>
                  <a:lnTo>
                    <a:pt x="2654" y="1200"/>
                  </a:lnTo>
                  <a:lnTo>
                    <a:pt x="2656" y="1205"/>
                  </a:lnTo>
                  <a:lnTo>
                    <a:pt x="2656" y="1211"/>
                  </a:lnTo>
                  <a:lnTo>
                    <a:pt x="2662" y="1202"/>
                  </a:lnTo>
                  <a:lnTo>
                    <a:pt x="2682" y="1209"/>
                  </a:lnTo>
                  <a:lnTo>
                    <a:pt x="2683" y="1215"/>
                  </a:lnTo>
                  <a:lnTo>
                    <a:pt x="2676" y="1220"/>
                  </a:lnTo>
                  <a:lnTo>
                    <a:pt x="2672" y="1227"/>
                  </a:lnTo>
                  <a:lnTo>
                    <a:pt x="2678" y="1228"/>
                  </a:lnTo>
                  <a:lnTo>
                    <a:pt x="2682" y="1220"/>
                  </a:lnTo>
                  <a:lnTo>
                    <a:pt x="2689" y="1213"/>
                  </a:lnTo>
                  <a:lnTo>
                    <a:pt x="2701" y="1211"/>
                  </a:lnTo>
                  <a:lnTo>
                    <a:pt x="2709" y="1215"/>
                  </a:lnTo>
                  <a:lnTo>
                    <a:pt x="2712" y="1222"/>
                  </a:lnTo>
                  <a:lnTo>
                    <a:pt x="2724" y="1233"/>
                  </a:lnTo>
                  <a:lnTo>
                    <a:pt x="2737" y="1237"/>
                  </a:lnTo>
                  <a:lnTo>
                    <a:pt x="2740" y="1242"/>
                  </a:lnTo>
                  <a:lnTo>
                    <a:pt x="2748" y="1238"/>
                  </a:lnTo>
                  <a:lnTo>
                    <a:pt x="2751" y="1243"/>
                  </a:lnTo>
                  <a:lnTo>
                    <a:pt x="2750" y="1248"/>
                  </a:lnTo>
                  <a:lnTo>
                    <a:pt x="2758" y="1258"/>
                  </a:lnTo>
                  <a:lnTo>
                    <a:pt x="2759" y="1264"/>
                  </a:lnTo>
                  <a:lnTo>
                    <a:pt x="2764" y="1287"/>
                  </a:lnTo>
                  <a:lnTo>
                    <a:pt x="2763" y="1298"/>
                  </a:lnTo>
                  <a:lnTo>
                    <a:pt x="2761" y="1304"/>
                  </a:lnTo>
                  <a:lnTo>
                    <a:pt x="2756" y="1311"/>
                  </a:lnTo>
                  <a:lnTo>
                    <a:pt x="2734" y="1311"/>
                  </a:lnTo>
                  <a:lnTo>
                    <a:pt x="2726" y="1318"/>
                  </a:lnTo>
                  <a:lnTo>
                    <a:pt x="2719" y="1322"/>
                  </a:lnTo>
                  <a:lnTo>
                    <a:pt x="2708" y="1323"/>
                  </a:lnTo>
                  <a:lnTo>
                    <a:pt x="2685" y="1320"/>
                  </a:lnTo>
                  <a:lnTo>
                    <a:pt x="2676" y="1323"/>
                  </a:lnTo>
                  <a:lnTo>
                    <a:pt x="2665" y="1319"/>
                  </a:lnTo>
                  <a:lnTo>
                    <a:pt x="2661" y="1326"/>
                  </a:lnTo>
                  <a:lnTo>
                    <a:pt x="2670" y="1341"/>
                  </a:lnTo>
                  <a:lnTo>
                    <a:pt x="2686" y="1340"/>
                  </a:lnTo>
                  <a:lnTo>
                    <a:pt x="2688" y="1347"/>
                  </a:lnTo>
                  <a:lnTo>
                    <a:pt x="2676" y="1351"/>
                  </a:lnTo>
                  <a:lnTo>
                    <a:pt x="2667" y="1347"/>
                  </a:lnTo>
                  <a:lnTo>
                    <a:pt x="2655" y="1349"/>
                  </a:lnTo>
                  <a:lnTo>
                    <a:pt x="2651" y="1368"/>
                  </a:lnTo>
                  <a:lnTo>
                    <a:pt x="2651" y="1379"/>
                  </a:lnTo>
                  <a:lnTo>
                    <a:pt x="2656" y="1410"/>
                  </a:lnTo>
                  <a:lnTo>
                    <a:pt x="2639" y="1390"/>
                  </a:lnTo>
                  <a:lnTo>
                    <a:pt x="2633" y="1393"/>
                  </a:lnTo>
                  <a:lnTo>
                    <a:pt x="2634" y="1400"/>
                  </a:lnTo>
                  <a:lnTo>
                    <a:pt x="2626" y="1406"/>
                  </a:lnTo>
                  <a:lnTo>
                    <a:pt x="2626" y="1414"/>
                  </a:lnTo>
                  <a:lnTo>
                    <a:pt x="2622" y="1421"/>
                  </a:lnTo>
                  <a:lnTo>
                    <a:pt x="2621" y="1426"/>
                  </a:lnTo>
                  <a:lnTo>
                    <a:pt x="2605" y="1426"/>
                  </a:lnTo>
                  <a:lnTo>
                    <a:pt x="2608" y="1437"/>
                  </a:lnTo>
                  <a:lnTo>
                    <a:pt x="2613" y="1441"/>
                  </a:lnTo>
                  <a:lnTo>
                    <a:pt x="2603" y="1459"/>
                  </a:lnTo>
                  <a:lnTo>
                    <a:pt x="2581" y="1475"/>
                  </a:lnTo>
                  <a:lnTo>
                    <a:pt x="2575" y="1482"/>
                  </a:lnTo>
                  <a:lnTo>
                    <a:pt x="2551" y="1484"/>
                  </a:lnTo>
                  <a:lnTo>
                    <a:pt x="2546" y="1489"/>
                  </a:lnTo>
                  <a:lnTo>
                    <a:pt x="2568" y="1506"/>
                  </a:lnTo>
                  <a:lnTo>
                    <a:pt x="2568" y="1512"/>
                  </a:lnTo>
                  <a:lnTo>
                    <a:pt x="2565" y="1524"/>
                  </a:lnTo>
                  <a:lnTo>
                    <a:pt x="2563" y="1538"/>
                  </a:lnTo>
                  <a:lnTo>
                    <a:pt x="2560" y="1544"/>
                  </a:lnTo>
                  <a:lnTo>
                    <a:pt x="2549" y="1548"/>
                  </a:lnTo>
                  <a:lnTo>
                    <a:pt x="2551" y="1573"/>
                  </a:lnTo>
                  <a:lnTo>
                    <a:pt x="2547" y="1583"/>
                  </a:lnTo>
                  <a:lnTo>
                    <a:pt x="2540" y="1584"/>
                  </a:lnTo>
                  <a:lnTo>
                    <a:pt x="2537" y="1589"/>
                  </a:lnTo>
                  <a:lnTo>
                    <a:pt x="2541" y="1605"/>
                  </a:lnTo>
                  <a:lnTo>
                    <a:pt x="2538" y="1632"/>
                  </a:lnTo>
                  <a:lnTo>
                    <a:pt x="2537" y="1642"/>
                  </a:lnTo>
                  <a:lnTo>
                    <a:pt x="2533" y="1675"/>
                  </a:lnTo>
                  <a:lnTo>
                    <a:pt x="2533" y="1702"/>
                  </a:lnTo>
                  <a:lnTo>
                    <a:pt x="2535" y="1718"/>
                  </a:lnTo>
                  <a:lnTo>
                    <a:pt x="2535" y="1729"/>
                  </a:lnTo>
                  <a:lnTo>
                    <a:pt x="2525" y="1747"/>
                  </a:lnTo>
                  <a:lnTo>
                    <a:pt x="2533" y="1749"/>
                  </a:lnTo>
                  <a:lnTo>
                    <a:pt x="2537" y="1758"/>
                  </a:lnTo>
                  <a:lnTo>
                    <a:pt x="2545" y="1770"/>
                  </a:lnTo>
                  <a:lnTo>
                    <a:pt x="2551" y="1776"/>
                  </a:lnTo>
                  <a:lnTo>
                    <a:pt x="2552" y="1776"/>
                  </a:lnTo>
                  <a:lnTo>
                    <a:pt x="2558" y="1772"/>
                  </a:lnTo>
                  <a:lnTo>
                    <a:pt x="2559" y="1779"/>
                  </a:lnTo>
                  <a:lnTo>
                    <a:pt x="2560" y="1802"/>
                  </a:lnTo>
                  <a:lnTo>
                    <a:pt x="2564" y="1797"/>
                  </a:lnTo>
                  <a:lnTo>
                    <a:pt x="2564" y="1775"/>
                  </a:lnTo>
                  <a:lnTo>
                    <a:pt x="2568" y="1772"/>
                  </a:lnTo>
                  <a:lnTo>
                    <a:pt x="2596" y="1772"/>
                  </a:lnTo>
                  <a:lnTo>
                    <a:pt x="2601" y="1776"/>
                  </a:lnTo>
                  <a:lnTo>
                    <a:pt x="2608" y="1776"/>
                  </a:lnTo>
                  <a:lnTo>
                    <a:pt x="2613" y="1774"/>
                  </a:lnTo>
                  <a:lnTo>
                    <a:pt x="2622" y="1779"/>
                  </a:lnTo>
                  <a:lnTo>
                    <a:pt x="2624" y="1785"/>
                  </a:lnTo>
                  <a:lnTo>
                    <a:pt x="2628" y="1812"/>
                  </a:lnTo>
                  <a:lnTo>
                    <a:pt x="2646" y="1856"/>
                  </a:lnTo>
                  <a:lnTo>
                    <a:pt x="2646" y="1876"/>
                  </a:lnTo>
                  <a:lnTo>
                    <a:pt x="2648" y="1890"/>
                  </a:lnTo>
                  <a:lnTo>
                    <a:pt x="2660" y="1909"/>
                  </a:lnTo>
                  <a:lnTo>
                    <a:pt x="2662" y="1936"/>
                  </a:lnTo>
                  <a:lnTo>
                    <a:pt x="2661" y="1944"/>
                  </a:lnTo>
                  <a:lnTo>
                    <a:pt x="2658" y="1953"/>
                  </a:lnTo>
                  <a:lnTo>
                    <a:pt x="2650" y="1959"/>
                  </a:lnTo>
                  <a:lnTo>
                    <a:pt x="2644" y="1964"/>
                  </a:lnTo>
                  <a:lnTo>
                    <a:pt x="2645" y="1966"/>
                  </a:lnTo>
                  <a:lnTo>
                    <a:pt x="2666" y="1955"/>
                  </a:lnTo>
                  <a:lnTo>
                    <a:pt x="2666" y="1964"/>
                  </a:lnTo>
                  <a:lnTo>
                    <a:pt x="2670" y="1964"/>
                  </a:lnTo>
                  <a:lnTo>
                    <a:pt x="2686" y="1952"/>
                  </a:lnTo>
                  <a:lnTo>
                    <a:pt x="2734" y="1930"/>
                  </a:lnTo>
                  <a:lnTo>
                    <a:pt x="2756" y="1936"/>
                  </a:lnTo>
                  <a:lnTo>
                    <a:pt x="2762" y="1942"/>
                  </a:lnTo>
                  <a:lnTo>
                    <a:pt x="2774" y="1948"/>
                  </a:lnTo>
                  <a:lnTo>
                    <a:pt x="2779" y="1957"/>
                  </a:lnTo>
                  <a:lnTo>
                    <a:pt x="2796" y="1964"/>
                  </a:lnTo>
                  <a:lnTo>
                    <a:pt x="2821" y="1976"/>
                  </a:lnTo>
                  <a:lnTo>
                    <a:pt x="2842" y="1977"/>
                  </a:lnTo>
                  <a:lnTo>
                    <a:pt x="2847" y="1980"/>
                  </a:lnTo>
                  <a:lnTo>
                    <a:pt x="2885" y="2006"/>
                  </a:lnTo>
                  <a:lnTo>
                    <a:pt x="2900" y="2012"/>
                  </a:lnTo>
                  <a:lnTo>
                    <a:pt x="2920" y="2043"/>
                  </a:lnTo>
                  <a:lnTo>
                    <a:pt x="2924" y="2049"/>
                  </a:lnTo>
                  <a:lnTo>
                    <a:pt x="2923" y="2056"/>
                  </a:lnTo>
                  <a:lnTo>
                    <a:pt x="2929" y="2061"/>
                  </a:lnTo>
                  <a:lnTo>
                    <a:pt x="2934" y="2057"/>
                  </a:lnTo>
                  <a:lnTo>
                    <a:pt x="2939" y="2060"/>
                  </a:lnTo>
                  <a:lnTo>
                    <a:pt x="2943" y="2065"/>
                  </a:lnTo>
                  <a:lnTo>
                    <a:pt x="2950" y="2066"/>
                  </a:lnTo>
                  <a:lnTo>
                    <a:pt x="2958" y="2065"/>
                  </a:lnTo>
                  <a:lnTo>
                    <a:pt x="2966" y="2066"/>
                  </a:lnTo>
                  <a:lnTo>
                    <a:pt x="2978" y="2076"/>
                  </a:lnTo>
                  <a:lnTo>
                    <a:pt x="3020" y="2089"/>
                  </a:lnTo>
                  <a:lnTo>
                    <a:pt x="3032" y="2099"/>
                  </a:lnTo>
                  <a:lnTo>
                    <a:pt x="3035" y="2106"/>
                  </a:lnTo>
                  <a:lnTo>
                    <a:pt x="3051" y="2116"/>
                  </a:lnTo>
                  <a:lnTo>
                    <a:pt x="3052" y="2122"/>
                  </a:lnTo>
                  <a:lnTo>
                    <a:pt x="3046" y="2137"/>
                  </a:lnTo>
                  <a:lnTo>
                    <a:pt x="3042" y="2149"/>
                  </a:lnTo>
                  <a:lnTo>
                    <a:pt x="3033" y="2169"/>
                  </a:lnTo>
                  <a:lnTo>
                    <a:pt x="3046" y="2148"/>
                  </a:lnTo>
                  <a:lnTo>
                    <a:pt x="3051" y="2136"/>
                  </a:lnTo>
                  <a:lnTo>
                    <a:pt x="3056" y="2127"/>
                  </a:lnTo>
                  <a:lnTo>
                    <a:pt x="3112" y="2126"/>
                  </a:lnTo>
                  <a:lnTo>
                    <a:pt x="3139" y="2132"/>
                  </a:lnTo>
                  <a:lnTo>
                    <a:pt x="3160" y="2130"/>
                  </a:lnTo>
                  <a:lnTo>
                    <a:pt x="3166" y="2131"/>
                  </a:lnTo>
                  <a:lnTo>
                    <a:pt x="3171" y="2127"/>
                  </a:lnTo>
                  <a:lnTo>
                    <a:pt x="3182" y="2130"/>
                  </a:lnTo>
                  <a:lnTo>
                    <a:pt x="3185" y="2137"/>
                  </a:lnTo>
                  <a:lnTo>
                    <a:pt x="3193" y="2136"/>
                  </a:lnTo>
                  <a:lnTo>
                    <a:pt x="3203" y="2140"/>
                  </a:lnTo>
                  <a:lnTo>
                    <a:pt x="3210" y="2145"/>
                  </a:lnTo>
                  <a:lnTo>
                    <a:pt x="3216" y="2141"/>
                  </a:lnTo>
                  <a:lnTo>
                    <a:pt x="3221" y="2165"/>
                  </a:lnTo>
                  <a:lnTo>
                    <a:pt x="3219" y="2199"/>
                  </a:lnTo>
                  <a:lnTo>
                    <a:pt x="3214" y="2217"/>
                  </a:lnTo>
                  <a:lnTo>
                    <a:pt x="3213" y="2235"/>
                  </a:lnTo>
                  <a:lnTo>
                    <a:pt x="3219" y="2246"/>
                  </a:lnTo>
                  <a:lnTo>
                    <a:pt x="3221" y="2258"/>
                  </a:lnTo>
                  <a:lnTo>
                    <a:pt x="3221" y="2281"/>
                  </a:lnTo>
                  <a:lnTo>
                    <a:pt x="3225" y="2314"/>
                  </a:lnTo>
                  <a:lnTo>
                    <a:pt x="3219" y="2321"/>
                  </a:lnTo>
                  <a:lnTo>
                    <a:pt x="3219" y="2341"/>
                  </a:lnTo>
                  <a:lnTo>
                    <a:pt x="3223" y="2348"/>
                  </a:lnTo>
                  <a:lnTo>
                    <a:pt x="3228" y="2352"/>
                  </a:lnTo>
                  <a:lnTo>
                    <a:pt x="3230" y="2358"/>
                  </a:lnTo>
                  <a:lnTo>
                    <a:pt x="3239" y="2369"/>
                  </a:lnTo>
                  <a:lnTo>
                    <a:pt x="3247" y="2373"/>
                  </a:lnTo>
                  <a:lnTo>
                    <a:pt x="3255" y="2382"/>
                  </a:lnTo>
                  <a:lnTo>
                    <a:pt x="3259" y="2393"/>
                  </a:lnTo>
                  <a:lnTo>
                    <a:pt x="3267" y="2402"/>
                  </a:lnTo>
                  <a:lnTo>
                    <a:pt x="3267" y="2405"/>
                  </a:lnTo>
                  <a:lnTo>
                    <a:pt x="3253" y="2406"/>
                  </a:lnTo>
                  <a:lnTo>
                    <a:pt x="3234" y="2418"/>
                  </a:lnTo>
                  <a:lnTo>
                    <a:pt x="3229" y="2423"/>
                  </a:lnTo>
                  <a:lnTo>
                    <a:pt x="3229" y="2425"/>
                  </a:lnTo>
                  <a:lnTo>
                    <a:pt x="3262" y="2416"/>
                  </a:lnTo>
                  <a:lnTo>
                    <a:pt x="3272" y="2417"/>
                  </a:lnTo>
                  <a:lnTo>
                    <a:pt x="3279" y="2421"/>
                  </a:lnTo>
                  <a:lnTo>
                    <a:pt x="3307" y="2450"/>
                  </a:lnTo>
                  <a:lnTo>
                    <a:pt x="3312" y="2459"/>
                  </a:lnTo>
                  <a:lnTo>
                    <a:pt x="3317" y="2477"/>
                  </a:lnTo>
                  <a:lnTo>
                    <a:pt x="3314" y="2486"/>
                  </a:lnTo>
                  <a:lnTo>
                    <a:pt x="3289" y="2514"/>
                  </a:lnTo>
                  <a:lnTo>
                    <a:pt x="3314" y="2495"/>
                  </a:lnTo>
                  <a:lnTo>
                    <a:pt x="3318" y="2488"/>
                  </a:lnTo>
                  <a:lnTo>
                    <a:pt x="3323" y="2488"/>
                  </a:lnTo>
                  <a:lnTo>
                    <a:pt x="3337" y="2500"/>
                  </a:lnTo>
                  <a:lnTo>
                    <a:pt x="3344" y="2501"/>
                  </a:lnTo>
                  <a:lnTo>
                    <a:pt x="3359" y="2512"/>
                  </a:lnTo>
                  <a:lnTo>
                    <a:pt x="3363" y="2509"/>
                  </a:lnTo>
                  <a:lnTo>
                    <a:pt x="3360" y="2482"/>
                  </a:lnTo>
                  <a:lnTo>
                    <a:pt x="3363" y="2476"/>
                  </a:lnTo>
                  <a:lnTo>
                    <a:pt x="3370" y="2476"/>
                  </a:lnTo>
                  <a:lnTo>
                    <a:pt x="3370" y="2470"/>
                  </a:lnTo>
                  <a:lnTo>
                    <a:pt x="3371" y="2464"/>
                  </a:lnTo>
                  <a:lnTo>
                    <a:pt x="3379" y="2461"/>
                  </a:lnTo>
                  <a:lnTo>
                    <a:pt x="3386" y="2461"/>
                  </a:lnTo>
                  <a:lnTo>
                    <a:pt x="3386" y="2466"/>
                  </a:lnTo>
                  <a:lnTo>
                    <a:pt x="3399" y="2475"/>
                  </a:lnTo>
                  <a:lnTo>
                    <a:pt x="3402" y="2495"/>
                  </a:lnTo>
                  <a:lnTo>
                    <a:pt x="3408" y="2493"/>
                  </a:lnTo>
                  <a:lnTo>
                    <a:pt x="3415" y="2487"/>
                  </a:lnTo>
                  <a:lnTo>
                    <a:pt x="3415" y="2481"/>
                  </a:lnTo>
                  <a:lnTo>
                    <a:pt x="3419" y="2477"/>
                  </a:lnTo>
                  <a:lnTo>
                    <a:pt x="3420" y="2470"/>
                  </a:lnTo>
                  <a:lnTo>
                    <a:pt x="3412" y="2468"/>
                  </a:lnTo>
                  <a:lnTo>
                    <a:pt x="3401" y="2450"/>
                  </a:lnTo>
                  <a:lnTo>
                    <a:pt x="3399" y="2443"/>
                  </a:lnTo>
                  <a:lnTo>
                    <a:pt x="3412" y="2442"/>
                  </a:lnTo>
                  <a:lnTo>
                    <a:pt x="3412" y="2437"/>
                  </a:lnTo>
                  <a:lnTo>
                    <a:pt x="3420" y="2432"/>
                  </a:lnTo>
                  <a:lnTo>
                    <a:pt x="3424" y="2421"/>
                  </a:lnTo>
                  <a:lnTo>
                    <a:pt x="3429" y="2415"/>
                  </a:lnTo>
                  <a:lnTo>
                    <a:pt x="3435" y="2410"/>
                  </a:lnTo>
                  <a:lnTo>
                    <a:pt x="3454" y="2411"/>
                  </a:lnTo>
                  <a:lnTo>
                    <a:pt x="3460" y="2407"/>
                  </a:lnTo>
                  <a:lnTo>
                    <a:pt x="3460" y="2405"/>
                  </a:lnTo>
                  <a:lnTo>
                    <a:pt x="3444" y="2407"/>
                  </a:lnTo>
                  <a:lnTo>
                    <a:pt x="3436" y="2406"/>
                  </a:lnTo>
                  <a:lnTo>
                    <a:pt x="3429" y="2400"/>
                  </a:lnTo>
                  <a:lnTo>
                    <a:pt x="3427" y="2391"/>
                  </a:lnTo>
                  <a:lnTo>
                    <a:pt x="3424" y="2387"/>
                  </a:lnTo>
                  <a:lnTo>
                    <a:pt x="3417" y="2383"/>
                  </a:lnTo>
                  <a:lnTo>
                    <a:pt x="3411" y="2364"/>
                  </a:lnTo>
                  <a:lnTo>
                    <a:pt x="3414" y="2361"/>
                  </a:lnTo>
                  <a:lnTo>
                    <a:pt x="3415" y="2356"/>
                  </a:lnTo>
                  <a:lnTo>
                    <a:pt x="3411" y="2353"/>
                  </a:lnTo>
                  <a:lnTo>
                    <a:pt x="3407" y="2309"/>
                  </a:lnTo>
                  <a:lnTo>
                    <a:pt x="3404" y="2299"/>
                  </a:lnTo>
                  <a:lnTo>
                    <a:pt x="3403" y="2274"/>
                  </a:lnTo>
                  <a:lnTo>
                    <a:pt x="3404" y="2264"/>
                  </a:lnTo>
                  <a:lnTo>
                    <a:pt x="3402" y="2251"/>
                  </a:lnTo>
                  <a:lnTo>
                    <a:pt x="3399" y="2242"/>
                  </a:lnTo>
                  <a:lnTo>
                    <a:pt x="3391" y="2232"/>
                  </a:lnTo>
                  <a:lnTo>
                    <a:pt x="3379" y="2206"/>
                  </a:lnTo>
                  <a:lnTo>
                    <a:pt x="3374" y="2200"/>
                  </a:lnTo>
                  <a:lnTo>
                    <a:pt x="3366" y="2197"/>
                  </a:lnTo>
                  <a:lnTo>
                    <a:pt x="3361" y="2195"/>
                  </a:lnTo>
                  <a:lnTo>
                    <a:pt x="3380" y="2186"/>
                  </a:lnTo>
                  <a:lnTo>
                    <a:pt x="3407" y="2169"/>
                  </a:lnTo>
                  <a:lnTo>
                    <a:pt x="3422" y="2162"/>
                  </a:lnTo>
                  <a:lnTo>
                    <a:pt x="3449" y="2140"/>
                  </a:lnTo>
                  <a:lnTo>
                    <a:pt x="3461" y="2132"/>
                  </a:lnTo>
                  <a:lnTo>
                    <a:pt x="3476" y="2119"/>
                  </a:lnTo>
                  <a:lnTo>
                    <a:pt x="3489" y="2104"/>
                  </a:lnTo>
                  <a:lnTo>
                    <a:pt x="3476" y="2114"/>
                  </a:lnTo>
                  <a:lnTo>
                    <a:pt x="3492" y="2092"/>
                  </a:lnTo>
                  <a:lnTo>
                    <a:pt x="3513" y="2055"/>
                  </a:lnTo>
                  <a:lnTo>
                    <a:pt x="3519" y="2041"/>
                  </a:lnTo>
                  <a:lnTo>
                    <a:pt x="3524" y="2036"/>
                  </a:lnTo>
                  <a:lnTo>
                    <a:pt x="3532" y="2038"/>
                  </a:lnTo>
                  <a:lnTo>
                    <a:pt x="3541" y="2045"/>
                  </a:lnTo>
                  <a:lnTo>
                    <a:pt x="3551" y="2040"/>
                  </a:lnTo>
                  <a:lnTo>
                    <a:pt x="3554" y="2032"/>
                  </a:lnTo>
                  <a:lnTo>
                    <a:pt x="3548" y="2030"/>
                  </a:lnTo>
                  <a:lnTo>
                    <a:pt x="3543" y="2007"/>
                  </a:lnTo>
                  <a:lnTo>
                    <a:pt x="3540" y="2001"/>
                  </a:lnTo>
                  <a:lnTo>
                    <a:pt x="3531" y="2022"/>
                  </a:lnTo>
                  <a:lnTo>
                    <a:pt x="3527" y="2030"/>
                  </a:lnTo>
                  <a:lnTo>
                    <a:pt x="3525" y="2027"/>
                  </a:lnTo>
                  <a:lnTo>
                    <a:pt x="3524" y="2005"/>
                  </a:lnTo>
                  <a:lnTo>
                    <a:pt x="3521" y="1980"/>
                  </a:lnTo>
                  <a:lnTo>
                    <a:pt x="3517" y="1959"/>
                  </a:lnTo>
                  <a:lnTo>
                    <a:pt x="3514" y="1953"/>
                  </a:lnTo>
                  <a:lnTo>
                    <a:pt x="3511" y="1947"/>
                  </a:lnTo>
                  <a:lnTo>
                    <a:pt x="3510" y="1927"/>
                  </a:lnTo>
                  <a:lnTo>
                    <a:pt x="3500" y="1892"/>
                  </a:lnTo>
                  <a:lnTo>
                    <a:pt x="3492" y="1861"/>
                  </a:lnTo>
                  <a:lnTo>
                    <a:pt x="3490" y="1849"/>
                  </a:lnTo>
                  <a:lnTo>
                    <a:pt x="3483" y="1835"/>
                  </a:lnTo>
                  <a:lnTo>
                    <a:pt x="3483" y="1829"/>
                  </a:lnTo>
                  <a:lnTo>
                    <a:pt x="3482" y="1825"/>
                  </a:lnTo>
                  <a:lnTo>
                    <a:pt x="3472" y="1826"/>
                  </a:lnTo>
                  <a:lnTo>
                    <a:pt x="3454" y="1815"/>
                  </a:lnTo>
                  <a:lnTo>
                    <a:pt x="3449" y="1809"/>
                  </a:lnTo>
                  <a:lnTo>
                    <a:pt x="3428" y="1793"/>
                  </a:lnTo>
                  <a:lnTo>
                    <a:pt x="3413" y="1777"/>
                  </a:lnTo>
                  <a:lnTo>
                    <a:pt x="3411" y="1771"/>
                  </a:lnTo>
                  <a:lnTo>
                    <a:pt x="3414" y="1767"/>
                  </a:lnTo>
                  <a:lnTo>
                    <a:pt x="3412" y="1760"/>
                  </a:lnTo>
                  <a:lnTo>
                    <a:pt x="3411" y="1749"/>
                  </a:lnTo>
                  <a:lnTo>
                    <a:pt x="3413" y="1740"/>
                  </a:lnTo>
                  <a:lnTo>
                    <a:pt x="3419" y="1739"/>
                  </a:lnTo>
                  <a:lnTo>
                    <a:pt x="3433" y="1729"/>
                  </a:lnTo>
                  <a:lnTo>
                    <a:pt x="3451" y="1729"/>
                  </a:lnTo>
                  <a:lnTo>
                    <a:pt x="3455" y="1723"/>
                  </a:lnTo>
                  <a:lnTo>
                    <a:pt x="3471" y="1722"/>
                  </a:lnTo>
                  <a:lnTo>
                    <a:pt x="3471" y="1708"/>
                  </a:lnTo>
                  <a:lnTo>
                    <a:pt x="3465" y="1705"/>
                  </a:lnTo>
                  <a:lnTo>
                    <a:pt x="3465" y="1695"/>
                  </a:lnTo>
                  <a:lnTo>
                    <a:pt x="3470" y="1683"/>
                  </a:lnTo>
                  <a:lnTo>
                    <a:pt x="3483" y="1688"/>
                  </a:lnTo>
                  <a:lnTo>
                    <a:pt x="3487" y="1691"/>
                  </a:lnTo>
                  <a:lnTo>
                    <a:pt x="3508" y="1686"/>
                  </a:lnTo>
                  <a:lnTo>
                    <a:pt x="3492" y="1681"/>
                  </a:lnTo>
                  <a:lnTo>
                    <a:pt x="3487" y="1675"/>
                  </a:lnTo>
                  <a:lnTo>
                    <a:pt x="3487" y="1664"/>
                  </a:lnTo>
                  <a:lnTo>
                    <a:pt x="3489" y="1658"/>
                  </a:lnTo>
                  <a:lnTo>
                    <a:pt x="3493" y="1658"/>
                  </a:lnTo>
                  <a:lnTo>
                    <a:pt x="3500" y="1643"/>
                  </a:lnTo>
                  <a:lnTo>
                    <a:pt x="3493" y="1648"/>
                  </a:lnTo>
                  <a:lnTo>
                    <a:pt x="3471" y="1645"/>
                  </a:lnTo>
                  <a:lnTo>
                    <a:pt x="3471" y="1635"/>
                  </a:lnTo>
                  <a:lnTo>
                    <a:pt x="3476" y="1637"/>
                  </a:lnTo>
                  <a:lnTo>
                    <a:pt x="3482" y="1634"/>
                  </a:lnTo>
                  <a:lnTo>
                    <a:pt x="3483" y="1625"/>
                  </a:lnTo>
                  <a:lnTo>
                    <a:pt x="3477" y="1616"/>
                  </a:lnTo>
                  <a:lnTo>
                    <a:pt x="3476" y="1615"/>
                  </a:lnTo>
                  <a:lnTo>
                    <a:pt x="3467" y="1597"/>
                  </a:lnTo>
                  <a:lnTo>
                    <a:pt x="3472" y="1578"/>
                  </a:lnTo>
                  <a:lnTo>
                    <a:pt x="3466" y="1576"/>
                  </a:lnTo>
                  <a:lnTo>
                    <a:pt x="3465" y="1568"/>
                  </a:lnTo>
                  <a:lnTo>
                    <a:pt x="3483" y="1562"/>
                  </a:lnTo>
                  <a:lnTo>
                    <a:pt x="3483" y="1561"/>
                  </a:lnTo>
                  <a:lnTo>
                    <a:pt x="3473" y="1561"/>
                  </a:lnTo>
                  <a:lnTo>
                    <a:pt x="3468" y="1556"/>
                  </a:lnTo>
                  <a:lnTo>
                    <a:pt x="3460" y="1561"/>
                  </a:lnTo>
                  <a:lnTo>
                    <a:pt x="3452" y="1559"/>
                  </a:lnTo>
                  <a:lnTo>
                    <a:pt x="3445" y="1550"/>
                  </a:lnTo>
                  <a:lnTo>
                    <a:pt x="3445" y="1539"/>
                  </a:lnTo>
                  <a:lnTo>
                    <a:pt x="3456" y="1523"/>
                  </a:lnTo>
                  <a:lnTo>
                    <a:pt x="3461" y="1505"/>
                  </a:lnTo>
                  <a:lnTo>
                    <a:pt x="3467" y="1500"/>
                  </a:lnTo>
                  <a:lnTo>
                    <a:pt x="3467" y="1486"/>
                  </a:lnTo>
                  <a:lnTo>
                    <a:pt x="3471" y="1485"/>
                  </a:lnTo>
                  <a:lnTo>
                    <a:pt x="3476" y="1478"/>
                  </a:lnTo>
                  <a:lnTo>
                    <a:pt x="3476" y="1468"/>
                  </a:lnTo>
                  <a:lnTo>
                    <a:pt x="3483" y="1465"/>
                  </a:lnTo>
                  <a:lnTo>
                    <a:pt x="3485" y="1447"/>
                  </a:lnTo>
                  <a:lnTo>
                    <a:pt x="3481" y="1454"/>
                  </a:lnTo>
                  <a:lnTo>
                    <a:pt x="3472" y="1457"/>
                  </a:lnTo>
                  <a:lnTo>
                    <a:pt x="3466" y="1452"/>
                  </a:lnTo>
                  <a:lnTo>
                    <a:pt x="3458" y="1449"/>
                  </a:lnTo>
                  <a:lnTo>
                    <a:pt x="3449" y="1441"/>
                  </a:lnTo>
                  <a:lnTo>
                    <a:pt x="3447" y="1428"/>
                  </a:lnTo>
                  <a:lnTo>
                    <a:pt x="3442" y="1419"/>
                  </a:lnTo>
                  <a:lnTo>
                    <a:pt x="3441" y="1404"/>
                  </a:lnTo>
                  <a:lnTo>
                    <a:pt x="3441" y="1392"/>
                  </a:lnTo>
                  <a:lnTo>
                    <a:pt x="3442" y="1387"/>
                  </a:lnTo>
                  <a:lnTo>
                    <a:pt x="3454" y="1379"/>
                  </a:lnTo>
                  <a:lnTo>
                    <a:pt x="3466" y="1360"/>
                  </a:lnTo>
                  <a:lnTo>
                    <a:pt x="3474" y="1350"/>
                  </a:lnTo>
                  <a:lnTo>
                    <a:pt x="3481" y="1347"/>
                  </a:lnTo>
                  <a:lnTo>
                    <a:pt x="3481" y="1355"/>
                  </a:lnTo>
                  <a:lnTo>
                    <a:pt x="3490" y="1354"/>
                  </a:lnTo>
                  <a:lnTo>
                    <a:pt x="3516" y="1355"/>
                  </a:lnTo>
                  <a:lnTo>
                    <a:pt x="3547" y="1362"/>
                  </a:lnTo>
                  <a:lnTo>
                    <a:pt x="3552" y="1367"/>
                  </a:lnTo>
                  <a:lnTo>
                    <a:pt x="3553" y="1369"/>
                  </a:lnTo>
                  <a:lnTo>
                    <a:pt x="3562" y="1374"/>
                  </a:lnTo>
                  <a:lnTo>
                    <a:pt x="3579" y="1377"/>
                  </a:lnTo>
                  <a:lnTo>
                    <a:pt x="3586" y="1379"/>
                  </a:lnTo>
                  <a:lnTo>
                    <a:pt x="3583" y="1388"/>
                  </a:lnTo>
                  <a:lnTo>
                    <a:pt x="3585" y="1390"/>
                  </a:lnTo>
                  <a:lnTo>
                    <a:pt x="3596" y="1383"/>
                  </a:lnTo>
                  <a:lnTo>
                    <a:pt x="3612" y="1383"/>
                  </a:lnTo>
                  <a:lnTo>
                    <a:pt x="3616" y="1389"/>
                  </a:lnTo>
                  <a:lnTo>
                    <a:pt x="3613" y="1397"/>
                  </a:lnTo>
                  <a:lnTo>
                    <a:pt x="3633" y="1395"/>
                  </a:lnTo>
                  <a:lnTo>
                    <a:pt x="3630" y="1390"/>
                  </a:lnTo>
                  <a:lnTo>
                    <a:pt x="3637" y="1384"/>
                  </a:lnTo>
                  <a:lnTo>
                    <a:pt x="3670" y="1373"/>
                  </a:lnTo>
                  <a:lnTo>
                    <a:pt x="3682" y="1361"/>
                  </a:lnTo>
                  <a:lnTo>
                    <a:pt x="3715" y="1378"/>
                  </a:lnTo>
                  <a:lnTo>
                    <a:pt x="3724" y="1390"/>
                  </a:lnTo>
                  <a:lnTo>
                    <a:pt x="3739" y="1397"/>
                  </a:lnTo>
                  <a:lnTo>
                    <a:pt x="3748" y="1398"/>
                  </a:lnTo>
                  <a:lnTo>
                    <a:pt x="3751" y="1403"/>
                  </a:lnTo>
                  <a:lnTo>
                    <a:pt x="3752" y="1411"/>
                  </a:lnTo>
                  <a:lnTo>
                    <a:pt x="3740" y="1438"/>
                  </a:lnTo>
                  <a:lnTo>
                    <a:pt x="3743" y="1435"/>
                  </a:lnTo>
                  <a:lnTo>
                    <a:pt x="3751" y="1437"/>
                  </a:lnTo>
                  <a:lnTo>
                    <a:pt x="3753" y="1433"/>
                  </a:lnTo>
                  <a:lnTo>
                    <a:pt x="3753" y="1422"/>
                  </a:lnTo>
                  <a:lnTo>
                    <a:pt x="3759" y="1421"/>
                  </a:lnTo>
                  <a:lnTo>
                    <a:pt x="3769" y="1425"/>
                  </a:lnTo>
                  <a:lnTo>
                    <a:pt x="3769" y="1441"/>
                  </a:lnTo>
                  <a:lnTo>
                    <a:pt x="3775" y="1448"/>
                  </a:lnTo>
                  <a:lnTo>
                    <a:pt x="3778" y="1455"/>
                  </a:lnTo>
                  <a:lnTo>
                    <a:pt x="3770" y="1460"/>
                  </a:lnTo>
                  <a:lnTo>
                    <a:pt x="3772" y="1469"/>
                  </a:lnTo>
                  <a:lnTo>
                    <a:pt x="3782" y="1465"/>
                  </a:lnTo>
                  <a:lnTo>
                    <a:pt x="3784" y="1458"/>
                  </a:lnTo>
                  <a:lnTo>
                    <a:pt x="3793" y="1455"/>
                  </a:lnTo>
                  <a:lnTo>
                    <a:pt x="3801" y="1458"/>
                  </a:lnTo>
                  <a:lnTo>
                    <a:pt x="3807" y="1464"/>
                  </a:lnTo>
                  <a:lnTo>
                    <a:pt x="3802" y="1471"/>
                  </a:lnTo>
                  <a:lnTo>
                    <a:pt x="3798" y="1474"/>
                  </a:lnTo>
                  <a:lnTo>
                    <a:pt x="3791" y="1479"/>
                  </a:lnTo>
                  <a:lnTo>
                    <a:pt x="3791" y="1489"/>
                  </a:lnTo>
                  <a:lnTo>
                    <a:pt x="3794" y="1495"/>
                  </a:lnTo>
                  <a:lnTo>
                    <a:pt x="3799" y="1501"/>
                  </a:lnTo>
                  <a:lnTo>
                    <a:pt x="3807" y="1503"/>
                  </a:lnTo>
                  <a:lnTo>
                    <a:pt x="3805" y="1511"/>
                  </a:lnTo>
                  <a:lnTo>
                    <a:pt x="3806" y="1514"/>
                  </a:lnTo>
                  <a:lnTo>
                    <a:pt x="3823" y="1511"/>
                  </a:lnTo>
                  <a:lnTo>
                    <a:pt x="3834" y="1513"/>
                  </a:lnTo>
                  <a:lnTo>
                    <a:pt x="3837" y="1523"/>
                  </a:lnTo>
                  <a:lnTo>
                    <a:pt x="3843" y="1532"/>
                  </a:lnTo>
                  <a:lnTo>
                    <a:pt x="3849" y="1524"/>
                  </a:lnTo>
                  <a:lnTo>
                    <a:pt x="3864" y="1529"/>
                  </a:lnTo>
                  <a:lnTo>
                    <a:pt x="3877" y="1523"/>
                  </a:lnTo>
                  <a:lnTo>
                    <a:pt x="3882" y="1529"/>
                  </a:lnTo>
                  <a:lnTo>
                    <a:pt x="3884" y="1537"/>
                  </a:lnTo>
                  <a:lnTo>
                    <a:pt x="3884" y="1544"/>
                  </a:lnTo>
                  <a:lnTo>
                    <a:pt x="3888" y="1545"/>
                  </a:lnTo>
                  <a:lnTo>
                    <a:pt x="3908" y="1535"/>
                  </a:lnTo>
                  <a:lnTo>
                    <a:pt x="3907" y="1528"/>
                  </a:lnTo>
                  <a:lnTo>
                    <a:pt x="3914" y="1524"/>
                  </a:lnTo>
                  <a:lnTo>
                    <a:pt x="3925" y="1541"/>
                  </a:lnTo>
                  <a:lnTo>
                    <a:pt x="3926" y="1548"/>
                  </a:lnTo>
                  <a:lnTo>
                    <a:pt x="3925" y="1553"/>
                  </a:lnTo>
                  <a:lnTo>
                    <a:pt x="3920" y="1560"/>
                  </a:lnTo>
                  <a:lnTo>
                    <a:pt x="3912" y="1566"/>
                  </a:lnTo>
                  <a:lnTo>
                    <a:pt x="3912" y="1575"/>
                  </a:lnTo>
                  <a:lnTo>
                    <a:pt x="3909" y="1584"/>
                  </a:lnTo>
                  <a:lnTo>
                    <a:pt x="3912" y="1592"/>
                  </a:lnTo>
                  <a:lnTo>
                    <a:pt x="3911" y="1598"/>
                  </a:lnTo>
                  <a:lnTo>
                    <a:pt x="3915" y="1599"/>
                  </a:lnTo>
                  <a:lnTo>
                    <a:pt x="3918" y="1615"/>
                  </a:lnTo>
                  <a:lnTo>
                    <a:pt x="3926" y="1632"/>
                  </a:lnTo>
                  <a:lnTo>
                    <a:pt x="3913" y="1634"/>
                  </a:lnTo>
                  <a:lnTo>
                    <a:pt x="3912" y="1638"/>
                  </a:lnTo>
                  <a:lnTo>
                    <a:pt x="3908" y="1642"/>
                  </a:lnTo>
                  <a:lnTo>
                    <a:pt x="3896" y="1642"/>
                  </a:lnTo>
                  <a:lnTo>
                    <a:pt x="3887" y="1640"/>
                  </a:lnTo>
                  <a:lnTo>
                    <a:pt x="3869" y="1641"/>
                  </a:lnTo>
                  <a:lnTo>
                    <a:pt x="3853" y="1638"/>
                  </a:lnTo>
                  <a:lnTo>
                    <a:pt x="3842" y="1631"/>
                  </a:lnTo>
                  <a:lnTo>
                    <a:pt x="3831" y="1632"/>
                  </a:lnTo>
                  <a:lnTo>
                    <a:pt x="3826" y="1636"/>
                  </a:lnTo>
                  <a:lnTo>
                    <a:pt x="3845" y="1638"/>
                  </a:lnTo>
                  <a:lnTo>
                    <a:pt x="3863" y="1650"/>
                  </a:lnTo>
                  <a:lnTo>
                    <a:pt x="3899" y="1648"/>
                  </a:lnTo>
                  <a:lnTo>
                    <a:pt x="3912" y="1653"/>
                  </a:lnTo>
                  <a:lnTo>
                    <a:pt x="3924" y="1664"/>
                  </a:lnTo>
                  <a:lnTo>
                    <a:pt x="3926" y="1674"/>
                  </a:lnTo>
                  <a:lnTo>
                    <a:pt x="3924" y="1677"/>
                  </a:lnTo>
                  <a:lnTo>
                    <a:pt x="3926" y="1683"/>
                  </a:lnTo>
                  <a:lnTo>
                    <a:pt x="3913" y="1713"/>
                  </a:lnTo>
                  <a:lnTo>
                    <a:pt x="3915" y="1717"/>
                  </a:lnTo>
                  <a:lnTo>
                    <a:pt x="3931" y="1712"/>
                  </a:lnTo>
                  <a:lnTo>
                    <a:pt x="3938" y="1717"/>
                  </a:lnTo>
                  <a:lnTo>
                    <a:pt x="3935" y="1722"/>
                  </a:lnTo>
                  <a:lnTo>
                    <a:pt x="3923" y="1731"/>
                  </a:lnTo>
                  <a:lnTo>
                    <a:pt x="3924" y="1736"/>
                  </a:lnTo>
                  <a:lnTo>
                    <a:pt x="3934" y="1736"/>
                  </a:lnTo>
                  <a:lnTo>
                    <a:pt x="3938" y="1743"/>
                  </a:lnTo>
                  <a:lnTo>
                    <a:pt x="3938" y="1748"/>
                  </a:lnTo>
                  <a:lnTo>
                    <a:pt x="3935" y="1751"/>
                  </a:lnTo>
                  <a:lnTo>
                    <a:pt x="3931" y="1750"/>
                  </a:lnTo>
                  <a:lnTo>
                    <a:pt x="3930" y="1748"/>
                  </a:lnTo>
                  <a:lnTo>
                    <a:pt x="3924" y="1755"/>
                  </a:lnTo>
                  <a:lnTo>
                    <a:pt x="3912" y="1766"/>
                  </a:lnTo>
                  <a:lnTo>
                    <a:pt x="3909" y="1755"/>
                  </a:lnTo>
                  <a:lnTo>
                    <a:pt x="3903" y="1749"/>
                  </a:lnTo>
                  <a:lnTo>
                    <a:pt x="3893" y="1750"/>
                  </a:lnTo>
                  <a:lnTo>
                    <a:pt x="3899" y="1764"/>
                  </a:lnTo>
                  <a:lnTo>
                    <a:pt x="3899" y="1770"/>
                  </a:lnTo>
                  <a:lnTo>
                    <a:pt x="3879" y="1774"/>
                  </a:lnTo>
                  <a:lnTo>
                    <a:pt x="3885" y="1779"/>
                  </a:lnTo>
                  <a:lnTo>
                    <a:pt x="3895" y="1779"/>
                  </a:lnTo>
                  <a:lnTo>
                    <a:pt x="3901" y="1780"/>
                  </a:lnTo>
                  <a:lnTo>
                    <a:pt x="3907" y="1787"/>
                  </a:lnTo>
                  <a:lnTo>
                    <a:pt x="3924" y="1770"/>
                  </a:lnTo>
                  <a:lnTo>
                    <a:pt x="3931" y="1765"/>
                  </a:lnTo>
                  <a:lnTo>
                    <a:pt x="3945" y="1765"/>
                  </a:lnTo>
                  <a:lnTo>
                    <a:pt x="3956" y="1761"/>
                  </a:lnTo>
                  <a:lnTo>
                    <a:pt x="3969" y="1760"/>
                  </a:lnTo>
                  <a:lnTo>
                    <a:pt x="3979" y="1764"/>
                  </a:lnTo>
                  <a:lnTo>
                    <a:pt x="3985" y="1788"/>
                  </a:lnTo>
                  <a:lnTo>
                    <a:pt x="3990" y="1793"/>
                  </a:lnTo>
                  <a:lnTo>
                    <a:pt x="3992" y="1808"/>
                  </a:lnTo>
                  <a:lnTo>
                    <a:pt x="3987" y="1839"/>
                  </a:lnTo>
                  <a:lnTo>
                    <a:pt x="3972" y="1851"/>
                  </a:lnTo>
                  <a:lnTo>
                    <a:pt x="3934" y="1872"/>
                  </a:lnTo>
                  <a:lnTo>
                    <a:pt x="3966" y="1860"/>
                  </a:lnTo>
                  <a:lnTo>
                    <a:pt x="3987" y="1844"/>
                  </a:lnTo>
                  <a:lnTo>
                    <a:pt x="3994" y="1829"/>
                  </a:lnTo>
                  <a:lnTo>
                    <a:pt x="4000" y="1802"/>
                  </a:lnTo>
                  <a:lnTo>
                    <a:pt x="4008" y="1791"/>
                  </a:lnTo>
                  <a:lnTo>
                    <a:pt x="4008" y="1812"/>
                  </a:lnTo>
                  <a:lnTo>
                    <a:pt x="4005" y="1818"/>
                  </a:lnTo>
                  <a:lnTo>
                    <a:pt x="4015" y="1807"/>
                  </a:lnTo>
                  <a:lnTo>
                    <a:pt x="4017" y="1817"/>
                  </a:lnTo>
                  <a:lnTo>
                    <a:pt x="4015" y="1825"/>
                  </a:lnTo>
                  <a:lnTo>
                    <a:pt x="4016" y="1840"/>
                  </a:lnTo>
                  <a:lnTo>
                    <a:pt x="4019" y="1844"/>
                  </a:lnTo>
                  <a:lnTo>
                    <a:pt x="4026" y="1828"/>
                  </a:lnTo>
                  <a:lnTo>
                    <a:pt x="4055" y="1808"/>
                  </a:lnTo>
                  <a:lnTo>
                    <a:pt x="4078" y="1802"/>
                  </a:lnTo>
                  <a:lnTo>
                    <a:pt x="4079" y="1788"/>
                  </a:lnTo>
                  <a:lnTo>
                    <a:pt x="4085" y="1775"/>
                  </a:lnTo>
                  <a:lnTo>
                    <a:pt x="4091" y="1766"/>
                  </a:lnTo>
                  <a:lnTo>
                    <a:pt x="4100" y="1775"/>
                  </a:lnTo>
                  <a:lnTo>
                    <a:pt x="4112" y="1781"/>
                  </a:lnTo>
                  <a:lnTo>
                    <a:pt x="4116" y="1791"/>
                  </a:lnTo>
                  <a:lnTo>
                    <a:pt x="4111" y="1809"/>
                  </a:lnTo>
                  <a:lnTo>
                    <a:pt x="4114" y="1803"/>
                  </a:lnTo>
                  <a:lnTo>
                    <a:pt x="4123" y="1782"/>
                  </a:lnTo>
                  <a:lnTo>
                    <a:pt x="4116" y="1772"/>
                  </a:lnTo>
                  <a:lnTo>
                    <a:pt x="4110" y="1766"/>
                  </a:lnTo>
                  <a:lnTo>
                    <a:pt x="4106" y="1758"/>
                  </a:lnTo>
                  <a:lnTo>
                    <a:pt x="4116" y="1766"/>
                  </a:lnTo>
                  <a:lnTo>
                    <a:pt x="4122" y="1764"/>
                  </a:lnTo>
                  <a:lnTo>
                    <a:pt x="4127" y="1758"/>
                  </a:lnTo>
                  <a:lnTo>
                    <a:pt x="4123" y="1755"/>
                  </a:lnTo>
                  <a:lnTo>
                    <a:pt x="4124" y="1745"/>
                  </a:lnTo>
                  <a:lnTo>
                    <a:pt x="4133" y="1747"/>
                  </a:lnTo>
                  <a:lnTo>
                    <a:pt x="4135" y="1732"/>
                  </a:lnTo>
                  <a:lnTo>
                    <a:pt x="4130" y="1718"/>
                  </a:lnTo>
                  <a:lnTo>
                    <a:pt x="4137" y="1726"/>
                  </a:lnTo>
                  <a:lnTo>
                    <a:pt x="4141" y="1717"/>
                  </a:lnTo>
                  <a:lnTo>
                    <a:pt x="4149" y="1712"/>
                  </a:lnTo>
                  <a:lnTo>
                    <a:pt x="4149" y="1704"/>
                  </a:lnTo>
                  <a:lnTo>
                    <a:pt x="4157" y="1699"/>
                  </a:lnTo>
                  <a:lnTo>
                    <a:pt x="4150" y="1686"/>
                  </a:lnTo>
                  <a:lnTo>
                    <a:pt x="4143" y="1679"/>
                  </a:lnTo>
                  <a:lnTo>
                    <a:pt x="4138" y="1669"/>
                  </a:lnTo>
                  <a:lnTo>
                    <a:pt x="4143" y="1658"/>
                  </a:lnTo>
                  <a:lnTo>
                    <a:pt x="4157" y="1635"/>
                  </a:lnTo>
                  <a:lnTo>
                    <a:pt x="4165" y="1630"/>
                  </a:lnTo>
                  <a:lnTo>
                    <a:pt x="4172" y="1621"/>
                  </a:lnTo>
                  <a:lnTo>
                    <a:pt x="4172" y="1619"/>
                  </a:lnTo>
                  <a:lnTo>
                    <a:pt x="4177" y="1609"/>
                  </a:lnTo>
                  <a:lnTo>
                    <a:pt x="4186" y="1608"/>
                  </a:lnTo>
                  <a:lnTo>
                    <a:pt x="4196" y="1609"/>
                  </a:lnTo>
                  <a:lnTo>
                    <a:pt x="4198" y="1615"/>
                  </a:lnTo>
                  <a:lnTo>
                    <a:pt x="4194" y="1621"/>
                  </a:lnTo>
                  <a:lnTo>
                    <a:pt x="4202" y="1623"/>
                  </a:lnTo>
                  <a:lnTo>
                    <a:pt x="4200" y="1631"/>
                  </a:lnTo>
                  <a:lnTo>
                    <a:pt x="4203" y="1638"/>
                  </a:lnTo>
                  <a:lnTo>
                    <a:pt x="4203" y="1650"/>
                  </a:lnTo>
                  <a:lnTo>
                    <a:pt x="4198" y="1656"/>
                  </a:lnTo>
                  <a:lnTo>
                    <a:pt x="4207" y="1651"/>
                  </a:lnTo>
                  <a:lnTo>
                    <a:pt x="4211" y="1656"/>
                  </a:lnTo>
                  <a:lnTo>
                    <a:pt x="4211" y="1679"/>
                  </a:lnTo>
                  <a:lnTo>
                    <a:pt x="4223" y="1680"/>
                  </a:lnTo>
                  <a:lnTo>
                    <a:pt x="4218" y="1683"/>
                  </a:lnTo>
                  <a:lnTo>
                    <a:pt x="4219" y="1690"/>
                  </a:lnTo>
                  <a:lnTo>
                    <a:pt x="4229" y="1688"/>
                  </a:lnTo>
                  <a:lnTo>
                    <a:pt x="4239" y="1693"/>
                  </a:lnTo>
                  <a:lnTo>
                    <a:pt x="4234" y="1700"/>
                  </a:lnTo>
                  <a:lnTo>
                    <a:pt x="4226" y="1708"/>
                  </a:lnTo>
                  <a:lnTo>
                    <a:pt x="4237" y="1710"/>
                  </a:lnTo>
                  <a:lnTo>
                    <a:pt x="4240" y="1718"/>
                  </a:lnTo>
                  <a:lnTo>
                    <a:pt x="4243" y="1710"/>
                  </a:lnTo>
                  <a:lnTo>
                    <a:pt x="4248" y="1712"/>
                  </a:lnTo>
                  <a:lnTo>
                    <a:pt x="4248" y="1724"/>
                  </a:lnTo>
                  <a:lnTo>
                    <a:pt x="4254" y="1721"/>
                  </a:lnTo>
                  <a:lnTo>
                    <a:pt x="4259" y="1724"/>
                  </a:lnTo>
                  <a:lnTo>
                    <a:pt x="4258" y="1734"/>
                  </a:lnTo>
                  <a:lnTo>
                    <a:pt x="4247" y="1740"/>
                  </a:lnTo>
                  <a:lnTo>
                    <a:pt x="4226" y="1740"/>
                  </a:lnTo>
                  <a:lnTo>
                    <a:pt x="4214" y="1747"/>
                  </a:lnTo>
                  <a:lnTo>
                    <a:pt x="4211" y="1753"/>
                  </a:lnTo>
                  <a:lnTo>
                    <a:pt x="4221" y="1745"/>
                  </a:lnTo>
                  <a:lnTo>
                    <a:pt x="4226" y="1749"/>
                  </a:lnTo>
                  <a:lnTo>
                    <a:pt x="4234" y="1747"/>
                  </a:lnTo>
                  <a:lnTo>
                    <a:pt x="4250" y="1747"/>
                  </a:lnTo>
                  <a:lnTo>
                    <a:pt x="4266" y="1742"/>
                  </a:lnTo>
                  <a:lnTo>
                    <a:pt x="4269" y="1743"/>
                  </a:lnTo>
                  <a:lnTo>
                    <a:pt x="4266" y="1754"/>
                  </a:lnTo>
                  <a:lnTo>
                    <a:pt x="4268" y="1755"/>
                  </a:lnTo>
                  <a:lnTo>
                    <a:pt x="4268" y="1764"/>
                  </a:lnTo>
                  <a:lnTo>
                    <a:pt x="4266" y="1771"/>
                  </a:lnTo>
                  <a:lnTo>
                    <a:pt x="4270" y="1769"/>
                  </a:lnTo>
                  <a:lnTo>
                    <a:pt x="4283" y="1770"/>
                  </a:lnTo>
                  <a:lnTo>
                    <a:pt x="4280" y="1781"/>
                  </a:lnTo>
                  <a:lnTo>
                    <a:pt x="4282" y="1785"/>
                  </a:lnTo>
                  <a:lnTo>
                    <a:pt x="4289" y="1787"/>
                  </a:lnTo>
                  <a:lnTo>
                    <a:pt x="4286" y="1792"/>
                  </a:lnTo>
                  <a:lnTo>
                    <a:pt x="4278" y="1796"/>
                  </a:lnTo>
                  <a:lnTo>
                    <a:pt x="4264" y="1798"/>
                  </a:lnTo>
                  <a:lnTo>
                    <a:pt x="4257" y="1794"/>
                  </a:lnTo>
                  <a:lnTo>
                    <a:pt x="4251" y="1797"/>
                  </a:lnTo>
                  <a:lnTo>
                    <a:pt x="4251" y="1802"/>
                  </a:lnTo>
                  <a:lnTo>
                    <a:pt x="4256" y="1806"/>
                  </a:lnTo>
                  <a:lnTo>
                    <a:pt x="4266" y="1803"/>
                  </a:lnTo>
                  <a:lnTo>
                    <a:pt x="4284" y="1804"/>
                  </a:lnTo>
                  <a:lnTo>
                    <a:pt x="4301" y="1803"/>
                  </a:lnTo>
                  <a:lnTo>
                    <a:pt x="4304" y="1814"/>
                  </a:lnTo>
                  <a:lnTo>
                    <a:pt x="4297" y="1819"/>
                  </a:lnTo>
                  <a:lnTo>
                    <a:pt x="4294" y="1825"/>
                  </a:lnTo>
                  <a:lnTo>
                    <a:pt x="4299" y="1828"/>
                  </a:lnTo>
                  <a:lnTo>
                    <a:pt x="4293" y="1833"/>
                  </a:lnTo>
                  <a:lnTo>
                    <a:pt x="4280" y="1836"/>
                  </a:lnTo>
                  <a:lnTo>
                    <a:pt x="4269" y="1851"/>
                  </a:lnTo>
                  <a:lnTo>
                    <a:pt x="4278" y="1850"/>
                  </a:lnTo>
                  <a:lnTo>
                    <a:pt x="4286" y="1842"/>
                  </a:lnTo>
                  <a:lnTo>
                    <a:pt x="4296" y="1841"/>
                  </a:lnTo>
                  <a:lnTo>
                    <a:pt x="4305" y="1837"/>
                  </a:lnTo>
                  <a:lnTo>
                    <a:pt x="4315" y="1852"/>
                  </a:lnTo>
                  <a:lnTo>
                    <a:pt x="4310" y="1853"/>
                  </a:lnTo>
                  <a:lnTo>
                    <a:pt x="4304" y="1860"/>
                  </a:lnTo>
                  <a:lnTo>
                    <a:pt x="4304" y="1866"/>
                  </a:lnTo>
                  <a:lnTo>
                    <a:pt x="4315" y="1861"/>
                  </a:lnTo>
                  <a:lnTo>
                    <a:pt x="4322" y="1864"/>
                  </a:lnTo>
                  <a:lnTo>
                    <a:pt x="4322" y="1867"/>
                  </a:lnTo>
                  <a:lnTo>
                    <a:pt x="4331" y="1878"/>
                  </a:lnTo>
                  <a:lnTo>
                    <a:pt x="4339" y="1884"/>
                  </a:lnTo>
                  <a:lnTo>
                    <a:pt x="4342" y="1893"/>
                  </a:lnTo>
                  <a:lnTo>
                    <a:pt x="4323" y="1907"/>
                  </a:lnTo>
                  <a:lnTo>
                    <a:pt x="4312" y="1907"/>
                  </a:lnTo>
                  <a:lnTo>
                    <a:pt x="4312" y="1914"/>
                  </a:lnTo>
                  <a:lnTo>
                    <a:pt x="4339" y="1912"/>
                  </a:lnTo>
                  <a:lnTo>
                    <a:pt x="4347" y="1922"/>
                  </a:lnTo>
                  <a:lnTo>
                    <a:pt x="4342" y="1932"/>
                  </a:lnTo>
                  <a:lnTo>
                    <a:pt x="4364" y="1939"/>
                  </a:lnTo>
                  <a:lnTo>
                    <a:pt x="4368" y="1953"/>
                  </a:lnTo>
                  <a:lnTo>
                    <a:pt x="4358" y="1963"/>
                  </a:lnTo>
                  <a:lnTo>
                    <a:pt x="4347" y="1974"/>
                  </a:lnTo>
                  <a:lnTo>
                    <a:pt x="4350" y="1987"/>
                  </a:lnTo>
                  <a:lnTo>
                    <a:pt x="4343" y="1989"/>
                  </a:lnTo>
                  <a:lnTo>
                    <a:pt x="4315" y="1973"/>
                  </a:lnTo>
                  <a:lnTo>
                    <a:pt x="4312" y="1979"/>
                  </a:lnTo>
                  <a:lnTo>
                    <a:pt x="4326" y="1984"/>
                  </a:lnTo>
                  <a:lnTo>
                    <a:pt x="4326" y="1986"/>
                  </a:lnTo>
                  <a:lnTo>
                    <a:pt x="4295" y="1990"/>
                  </a:lnTo>
                  <a:lnTo>
                    <a:pt x="4286" y="1992"/>
                  </a:lnTo>
                  <a:lnTo>
                    <a:pt x="4302" y="1996"/>
                  </a:lnTo>
                  <a:lnTo>
                    <a:pt x="4334" y="1995"/>
                  </a:lnTo>
                  <a:lnTo>
                    <a:pt x="4348" y="1997"/>
                  </a:lnTo>
                  <a:lnTo>
                    <a:pt x="4350" y="2002"/>
                  </a:lnTo>
                  <a:lnTo>
                    <a:pt x="4342" y="2003"/>
                  </a:lnTo>
                  <a:lnTo>
                    <a:pt x="4334" y="2009"/>
                  </a:lnTo>
                  <a:lnTo>
                    <a:pt x="4336" y="2013"/>
                  </a:lnTo>
                  <a:lnTo>
                    <a:pt x="4350" y="2022"/>
                  </a:lnTo>
                  <a:lnTo>
                    <a:pt x="4352" y="2028"/>
                  </a:lnTo>
                  <a:lnTo>
                    <a:pt x="4342" y="2027"/>
                  </a:lnTo>
                  <a:lnTo>
                    <a:pt x="4338" y="2036"/>
                  </a:lnTo>
                  <a:lnTo>
                    <a:pt x="4371" y="2034"/>
                  </a:lnTo>
                  <a:lnTo>
                    <a:pt x="4375" y="2055"/>
                  </a:lnTo>
                  <a:lnTo>
                    <a:pt x="4379" y="2060"/>
                  </a:lnTo>
                  <a:lnTo>
                    <a:pt x="4374" y="2065"/>
                  </a:lnTo>
                  <a:lnTo>
                    <a:pt x="4403" y="2068"/>
                  </a:lnTo>
                  <a:lnTo>
                    <a:pt x="4411" y="2073"/>
                  </a:lnTo>
                  <a:lnTo>
                    <a:pt x="4412" y="2084"/>
                  </a:lnTo>
                  <a:lnTo>
                    <a:pt x="4418" y="2079"/>
                  </a:lnTo>
                  <a:lnTo>
                    <a:pt x="4428" y="2079"/>
                  </a:lnTo>
                  <a:lnTo>
                    <a:pt x="4428" y="2089"/>
                  </a:lnTo>
                  <a:lnTo>
                    <a:pt x="4424" y="2097"/>
                  </a:lnTo>
                  <a:lnTo>
                    <a:pt x="4429" y="2102"/>
                  </a:lnTo>
                  <a:lnTo>
                    <a:pt x="4431" y="2110"/>
                  </a:lnTo>
                  <a:lnTo>
                    <a:pt x="4420" y="2122"/>
                  </a:lnTo>
                  <a:lnTo>
                    <a:pt x="4420" y="2126"/>
                  </a:lnTo>
                  <a:lnTo>
                    <a:pt x="4433" y="2119"/>
                  </a:lnTo>
                  <a:lnTo>
                    <a:pt x="4447" y="2130"/>
                  </a:lnTo>
                  <a:lnTo>
                    <a:pt x="4452" y="2125"/>
                  </a:lnTo>
                  <a:lnTo>
                    <a:pt x="4462" y="2120"/>
                  </a:lnTo>
                  <a:lnTo>
                    <a:pt x="4463" y="2129"/>
                  </a:lnTo>
                  <a:lnTo>
                    <a:pt x="4473" y="2132"/>
                  </a:lnTo>
                  <a:lnTo>
                    <a:pt x="4461" y="2162"/>
                  </a:lnTo>
                  <a:lnTo>
                    <a:pt x="4469" y="2154"/>
                  </a:lnTo>
                  <a:lnTo>
                    <a:pt x="4481" y="2138"/>
                  </a:lnTo>
                  <a:lnTo>
                    <a:pt x="4490" y="2131"/>
                  </a:lnTo>
                  <a:lnTo>
                    <a:pt x="4489" y="2145"/>
                  </a:lnTo>
                  <a:lnTo>
                    <a:pt x="4493" y="2145"/>
                  </a:lnTo>
                  <a:lnTo>
                    <a:pt x="4499" y="2137"/>
                  </a:lnTo>
                  <a:lnTo>
                    <a:pt x="4501" y="2149"/>
                  </a:lnTo>
                  <a:lnTo>
                    <a:pt x="4504" y="2158"/>
                  </a:lnTo>
                  <a:lnTo>
                    <a:pt x="4510" y="2164"/>
                  </a:lnTo>
                  <a:lnTo>
                    <a:pt x="4522" y="2167"/>
                  </a:lnTo>
                  <a:lnTo>
                    <a:pt x="4536" y="2174"/>
                  </a:lnTo>
                  <a:lnTo>
                    <a:pt x="4543" y="2170"/>
                  </a:lnTo>
                  <a:lnTo>
                    <a:pt x="4542" y="2163"/>
                  </a:lnTo>
                  <a:lnTo>
                    <a:pt x="4552" y="2156"/>
                  </a:lnTo>
                  <a:lnTo>
                    <a:pt x="4559" y="2165"/>
                  </a:lnTo>
                  <a:lnTo>
                    <a:pt x="4557" y="2174"/>
                  </a:lnTo>
                  <a:lnTo>
                    <a:pt x="4568" y="2176"/>
                  </a:lnTo>
                  <a:lnTo>
                    <a:pt x="4575" y="2181"/>
                  </a:lnTo>
                  <a:lnTo>
                    <a:pt x="4581" y="2183"/>
                  </a:lnTo>
                  <a:lnTo>
                    <a:pt x="4586" y="2192"/>
                  </a:lnTo>
                  <a:lnTo>
                    <a:pt x="4581" y="2199"/>
                  </a:lnTo>
                  <a:lnTo>
                    <a:pt x="4581" y="2203"/>
                  </a:lnTo>
                  <a:lnTo>
                    <a:pt x="4580" y="2206"/>
                  </a:lnTo>
                  <a:lnTo>
                    <a:pt x="4571" y="2208"/>
                  </a:lnTo>
                  <a:lnTo>
                    <a:pt x="4565" y="2206"/>
                  </a:lnTo>
                  <a:lnTo>
                    <a:pt x="4558" y="2207"/>
                  </a:lnTo>
                  <a:lnTo>
                    <a:pt x="4544" y="2213"/>
                  </a:lnTo>
                  <a:lnTo>
                    <a:pt x="4539" y="2216"/>
                  </a:lnTo>
                  <a:lnTo>
                    <a:pt x="4539" y="2218"/>
                  </a:lnTo>
                  <a:lnTo>
                    <a:pt x="4524" y="2228"/>
                  </a:lnTo>
                  <a:lnTo>
                    <a:pt x="4494" y="2232"/>
                  </a:lnTo>
                  <a:lnTo>
                    <a:pt x="4477" y="2238"/>
                  </a:lnTo>
                  <a:lnTo>
                    <a:pt x="4469" y="2246"/>
                  </a:lnTo>
                  <a:lnTo>
                    <a:pt x="4482" y="2246"/>
                  </a:lnTo>
                  <a:lnTo>
                    <a:pt x="4495" y="2242"/>
                  </a:lnTo>
                  <a:lnTo>
                    <a:pt x="4510" y="2233"/>
                  </a:lnTo>
                  <a:lnTo>
                    <a:pt x="4515" y="2235"/>
                  </a:lnTo>
                  <a:lnTo>
                    <a:pt x="4482" y="2251"/>
                  </a:lnTo>
                  <a:lnTo>
                    <a:pt x="4467" y="2256"/>
                  </a:lnTo>
                  <a:lnTo>
                    <a:pt x="4452" y="2256"/>
                  </a:lnTo>
                  <a:lnTo>
                    <a:pt x="4436" y="2280"/>
                  </a:lnTo>
                  <a:lnTo>
                    <a:pt x="4424" y="2276"/>
                  </a:lnTo>
                  <a:lnTo>
                    <a:pt x="4413" y="2267"/>
                  </a:lnTo>
                  <a:lnTo>
                    <a:pt x="4399" y="2264"/>
                  </a:lnTo>
                  <a:lnTo>
                    <a:pt x="4386" y="2265"/>
                  </a:lnTo>
                  <a:lnTo>
                    <a:pt x="4387" y="2274"/>
                  </a:lnTo>
                  <a:lnTo>
                    <a:pt x="4404" y="2276"/>
                  </a:lnTo>
                  <a:lnTo>
                    <a:pt x="4419" y="2282"/>
                  </a:lnTo>
                  <a:lnTo>
                    <a:pt x="4430" y="2289"/>
                  </a:lnTo>
                  <a:lnTo>
                    <a:pt x="4426" y="2314"/>
                  </a:lnTo>
                  <a:lnTo>
                    <a:pt x="4438" y="2308"/>
                  </a:lnTo>
                  <a:lnTo>
                    <a:pt x="4451" y="2298"/>
                  </a:lnTo>
                  <a:lnTo>
                    <a:pt x="4456" y="2291"/>
                  </a:lnTo>
                  <a:lnTo>
                    <a:pt x="4468" y="2283"/>
                  </a:lnTo>
                  <a:lnTo>
                    <a:pt x="4479" y="2272"/>
                  </a:lnTo>
                  <a:lnTo>
                    <a:pt x="4496" y="2265"/>
                  </a:lnTo>
                  <a:lnTo>
                    <a:pt x="4506" y="2251"/>
                  </a:lnTo>
                  <a:lnTo>
                    <a:pt x="4519" y="2244"/>
                  </a:lnTo>
                  <a:lnTo>
                    <a:pt x="4547" y="2237"/>
                  </a:lnTo>
                  <a:lnTo>
                    <a:pt x="4563" y="2240"/>
                  </a:lnTo>
                  <a:lnTo>
                    <a:pt x="4569" y="2238"/>
                  </a:lnTo>
                  <a:lnTo>
                    <a:pt x="4560" y="2234"/>
                  </a:lnTo>
                  <a:lnTo>
                    <a:pt x="4546" y="2231"/>
                  </a:lnTo>
                  <a:lnTo>
                    <a:pt x="4530" y="2234"/>
                  </a:lnTo>
                  <a:lnTo>
                    <a:pt x="4538" y="2229"/>
                  </a:lnTo>
                  <a:lnTo>
                    <a:pt x="4555" y="2226"/>
                  </a:lnTo>
                  <a:lnTo>
                    <a:pt x="4582" y="2228"/>
                  </a:lnTo>
                  <a:lnTo>
                    <a:pt x="4594" y="2228"/>
                  </a:lnTo>
                  <a:lnTo>
                    <a:pt x="4596" y="2233"/>
                  </a:lnTo>
                  <a:lnTo>
                    <a:pt x="4595" y="2243"/>
                  </a:lnTo>
                  <a:lnTo>
                    <a:pt x="4597" y="2253"/>
                  </a:lnTo>
                  <a:lnTo>
                    <a:pt x="4598" y="2265"/>
                  </a:lnTo>
                  <a:lnTo>
                    <a:pt x="4591" y="2275"/>
                  </a:lnTo>
                  <a:lnTo>
                    <a:pt x="4590" y="2285"/>
                  </a:lnTo>
                  <a:lnTo>
                    <a:pt x="4592" y="2301"/>
                  </a:lnTo>
                  <a:lnTo>
                    <a:pt x="4595" y="2301"/>
                  </a:lnTo>
                  <a:lnTo>
                    <a:pt x="4607" y="2274"/>
                  </a:lnTo>
                  <a:lnTo>
                    <a:pt x="4616" y="2267"/>
                  </a:lnTo>
                  <a:lnTo>
                    <a:pt x="4629" y="2266"/>
                  </a:lnTo>
                  <a:lnTo>
                    <a:pt x="4637" y="2269"/>
                  </a:lnTo>
                  <a:lnTo>
                    <a:pt x="4633" y="2274"/>
                  </a:lnTo>
                  <a:lnTo>
                    <a:pt x="4667" y="2286"/>
                  </a:lnTo>
                  <a:lnTo>
                    <a:pt x="4668" y="2289"/>
                  </a:lnTo>
                  <a:lnTo>
                    <a:pt x="4662" y="2293"/>
                  </a:lnTo>
                  <a:lnTo>
                    <a:pt x="4668" y="2303"/>
                  </a:lnTo>
                  <a:lnTo>
                    <a:pt x="4675" y="2307"/>
                  </a:lnTo>
                  <a:lnTo>
                    <a:pt x="4676" y="2313"/>
                  </a:lnTo>
                  <a:lnTo>
                    <a:pt x="4680" y="2315"/>
                  </a:lnTo>
                  <a:lnTo>
                    <a:pt x="4680" y="2323"/>
                  </a:lnTo>
                  <a:lnTo>
                    <a:pt x="4675" y="2325"/>
                  </a:lnTo>
                  <a:lnTo>
                    <a:pt x="4670" y="2330"/>
                  </a:lnTo>
                  <a:lnTo>
                    <a:pt x="4648" y="2321"/>
                  </a:lnTo>
                  <a:lnTo>
                    <a:pt x="4655" y="2334"/>
                  </a:lnTo>
                  <a:lnTo>
                    <a:pt x="4660" y="2336"/>
                  </a:lnTo>
                  <a:lnTo>
                    <a:pt x="4668" y="2336"/>
                  </a:lnTo>
                  <a:lnTo>
                    <a:pt x="4672" y="2350"/>
                  </a:lnTo>
                  <a:lnTo>
                    <a:pt x="4668" y="2353"/>
                  </a:lnTo>
                  <a:lnTo>
                    <a:pt x="4668" y="2357"/>
                  </a:lnTo>
                  <a:lnTo>
                    <a:pt x="4677" y="2371"/>
                  </a:lnTo>
                  <a:lnTo>
                    <a:pt x="4677" y="2373"/>
                  </a:lnTo>
                  <a:lnTo>
                    <a:pt x="4667" y="2372"/>
                  </a:lnTo>
                  <a:lnTo>
                    <a:pt x="4664" y="2378"/>
                  </a:lnTo>
                  <a:lnTo>
                    <a:pt x="4681" y="2383"/>
                  </a:lnTo>
                  <a:lnTo>
                    <a:pt x="4686" y="2395"/>
                  </a:lnTo>
                  <a:lnTo>
                    <a:pt x="4671" y="2394"/>
                  </a:lnTo>
                  <a:lnTo>
                    <a:pt x="4664" y="2391"/>
                  </a:lnTo>
                  <a:lnTo>
                    <a:pt x="4668" y="2398"/>
                  </a:lnTo>
                  <a:close/>
                </a:path>
              </a:pathLst>
            </a:custGeom>
            <a:grpFill/>
            <a:ln w="6350" cap="flat" cmpd="sng">
              <a:noFill/>
              <a:prstDash val="solid"/>
              <a:round/>
              <a:headEnd type="none" w="med" len="med"/>
              <a:tailEnd type="none" w="med" len="med"/>
            </a:ln>
            <a:effectLst/>
          </p:spPr>
          <p:txBody>
            <a:bodyPr/>
            <a:lstStyle/>
            <a:p>
              <a:pPr fontAlgn="auto">
                <a:spcBef>
                  <a:spcPts val="0"/>
                </a:spcBef>
                <a:spcAft>
                  <a:spcPts val="0"/>
                </a:spcAft>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13" name="Freeform 114"/>
          <p:cNvSpPr>
            <a:spLocks noChangeAspect="1"/>
          </p:cNvSpPr>
          <p:nvPr/>
        </p:nvSpPr>
        <p:spPr bwMode="gray">
          <a:xfrm>
            <a:off x="4864941" y="1936902"/>
            <a:ext cx="2539911" cy="1938246"/>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chemeClr val="bg1">
              <a:alpha val="35000"/>
            </a:schemeClr>
          </a:solidFill>
          <a:ln w="6350" cap="flat" cmpd="sng">
            <a:noFill/>
            <a:prstDash val="solid"/>
            <a:round/>
            <a:headEnd type="none" w="med" len="med"/>
            <a:tailEnd type="none" w="med" len="med"/>
          </a:ln>
          <a:effectLst/>
        </p:spPr>
        <p:txBody>
          <a:bodyPr/>
          <a:lstStyle/>
          <a:p>
            <a:pPr fontAlgn="auto">
              <a:spcBef>
                <a:spcPts val="0"/>
              </a:spcBef>
              <a:spcAft>
                <a:spcPts val="0"/>
              </a:spcAft>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Freeform 54"/>
          <p:cNvSpPr>
            <a:spLocks noChangeAspect="1"/>
          </p:cNvSpPr>
          <p:nvPr/>
        </p:nvSpPr>
        <p:spPr bwMode="gray">
          <a:xfrm>
            <a:off x="8782805" y="1911924"/>
            <a:ext cx="2524408" cy="2025873"/>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solidFill>
            <a:schemeClr val="bg1">
              <a:alpha val="35000"/>
            </a:schemeClr>
          </a:solidFill>
          <a:ln w="6350" cap="flat" cmpd="sng">
            <a:noFill/>
            <a:prstDash val="solid"/>
            <a:round/>
            <a:headEnd type="none" w="med" len="med"/>
            <a:tailEnd type="none" w="med" len="med"/>
          </a:ln>
          <a:effectLst/>
        </p:spPr>
        <p:txBody>
          <a:bodyPr/>
          <a:lstStyle/>
          <a:p>
            <a:pPr fontAlgn="auto">
              <a:spcBef>
                <a:spcPts val="0"/>
              </a:spcBef>
              <a:spcAft>
                <a:spcPts val="0"/>
              </a:spcAft>
              <a:defRPr/>
            </a:pP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6" name="TextBox 16"/>
          <p:cNvSpPr txBox="1"/>
          <p:nvPr/>
        </p:nvSpPr>
        <p:spPr>
          <a:xfrm>
            <a:off x="542818" y="4197326"/>
            <a:ext cx="2623728" cy="523220"/>
          </a:xfrm>
          <a:prstGeom prst="rect">
            <a:avLst/>
          </a:prstGeom>
          <a:noFill/>
        </p:spPr>
        <p:txBody>
          <a:bodyPr wrap="square" rtlCol="0" anchor="t">
            <a:spAutoFit/>
          </a:bodyPr>
          <a:lstStyle/>
          <a:p>
            <a:pPr>
              <a:lnSpc>
                <a:spcPct val="140000"/>
              </a:lnSpc>
            </a:pPr>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North Americ</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7" name="TextBox 17"/>
          <p:cNvSpPr txBox="1"/>
          <p:nvPr/>
        </p:nvSpPr>
        <p:spPr>
          <a:xfrm>
            <a:off x="542818" y="4553370"/>
            <a:ext cx="2623728" cy="566309"/>
          </a:xfrm>
          <a:prstGeom prst="rect">
            <a:avLst/>
          </a:prstGeom>
          <a:noFill/>
        </p:spPr>
        <p:txBody>
          <a:bodyPr wrap="square" rtlCol="0">
            <a:spAutoFit/>
          </a:bodyPr>
          <a:lstStyle/>
          <a:p>
            <a:pPr>
              <a:lnSpc>
                <a:spcPct val="140000"/>
              </a:lnSpc>
            </a:pPr>
            <a:r>
              <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consectetur et. </a:t>
            </a:r>
          </a:p>
        </p:txBody>
      </p:sp>
      <p:sp>
        <p:nvSpPr>
          <p:cNvPr id="18" name="AutoShape 124"/>
          <p:cNvSpPr>
            <a:spLocks/>
          </p:cNvSpPr>
          <p:nvPr/>
        </p:nvSpPr>
        <p:spPr bwMode="auto">
          <a:xfrm>
            <a:off x="656388" y="5618786"/>
            <a:ext cx="201624" cy="390388"/>
          </a:xfrm>
          <a:custGeom>
            <a:avLst/>
            <a:gdLst>
              <a:gd name="T0" fmla="*/ 828041724 w 21331"/>
              <a:gd name="T1" fmla="*/ 2147483647 h 21465"/>
              <a:gd name="T2" fmla="*/ 726816926 w 21331"/>
              <a:gd name="T3" fmla="*/ 2147483647 h 21465"/>
              <a:gd name="T4" fmla="*/ 480879698 w 21331"/>
              <a:gd name="T5" fmla="*/ 2147483647 h 21465"/>
              <a:gd name="T6" fmla="*/ 353896558 w 21331"/>
              <a:gd name="T7" fmla="*/ 2147483647 h 21465"/>
              <a:gd name="T8" fmla="*/ 107878606 w 21331"/>
              <a:gd name="T9" fmla="*/ 2147483647 h 21465"/>
              <a:gd name="T10" fmla="*/ 6929399 w 21331"/>
              <a:gd name="T11" fmla="*/ 2147483647 h 21465"/>
              <a:gd name="T12" fmla="*/ 38712779 w 21331"/>
              <a:gd name="T13" fmla="*/ 2147483647 h 21465"/>
              <a:gd name="T14" fmla="*/ 135946612 w 21331"/>
              <a:gd name="T15" fmla="*/ 2147483647 h 21465"/>
              <a:gd name="T16" fmla="*/ 217284788 w 21331"/>
              <a:gd name="T17" fmla="*/ 2147483647 h 21465"/>
              <a:gd name="T18" fmla="*/ 251222123 w 21331"/>
              <a:gd name="T19" fmla="*/ 2147483647 h 21465"/>
              <a:gd name="T20" fmla="*/ 120874593 w 21331"/>
              <a:gd name="T21" fmla="*/ 2147483647 h 21465"/>
              <a:gd name="T22" fmla="*/ 265551212 w 21331"/>
              <a:gd name="T23" fmla="*/ 2147483647 h 21465"/>
              <a:gd name="T24" fmla="*/ 251261099 w 21331"/>
              <a:gd name="T25" fmla="*/ 2147483647 h 21465"/>
              <a:gd name="T26" fmla="*/ 319216309 w 21331"/>
              <a:gd name="T27" fmla="*/ 2147483647 h 21465"/>
              <a:gd name="T28" fmla="*/ 393274496 w 21331"/>
              <a:gd name="T29" fmla="*/ 2147483647 h 21465"/>
              <a:gd name="T30" fmla="*/ 393118590 w 21331"/>
              <a:gd name="T31" fmla="*/ 2147483647 h 21465"/>
              <a:gd name="T32" fmla="*/ 378558624 w 21331"/>
              <a:gd name="T33" fmla="*/ 2147483647 h 21465"/>
              <a:gd name="T34" fmla="*/ 456139679 w 21331"/>
              <a:gd name="T35" fmla="*/ 2147483647 h 21465"/>
              <a:gd name="T36" fmla="*/ 441696628 w 21331"/>
              <a:gd name="T37" fmla="*/ 2147483647 h 21465"/>
              <a:gd name="T38" fmla="*/ 441537966 w 21331"/>
              <a:gd name="T39" fmla="*/ 2147483647 h 21465"/>
              <a:gd name="T40" fmla="*/ 515793608 w 21331"/>
              <a:gd name="T41" fmla="*/ 2147483647 h 21465"/>
              <a:gd name="T42" fmla="*/ 583590325 w 21331"/>
              <a:gd name="T43" fmla="*/ 2147483647 h 21465"/>
              <a:gd name="T44" fmla="*/ 569302983 w 21331"/>
              <a:gd name="T45" fmla="*/ 2147483647 h 21465"/>
              <a:gd name="T46" fmla="*/ 714096530 w 21331"/>
              <a:gd name="T47" fmla="*/ 2147483647 h 21465"/>
              <a:gd name="T48" fmla="*/ 583590325 w 21331"/>
              <a:gd name="T49" fmla="*/ 2147483647 h 21465"/>
              <a:gd name="T50" fmla="*/ 617566453 w 21331"/>
              <a:gd name="T51" fmla="*/ 2147483647 h 21465"/>
              <a:gd name="T52" fmla="*/ 698985353 w 21331"/>
              <a:gd name="T53" fmla="*/ 2147483647 h 21465"/>
              <a:gd name="T54" fmla="*/ 796063477 w 21331"/>
              <a:gd name="T55" fmla="*/ 2147483647 h 21465"/>
              <a:gd name="T56" fmla="*/ 828041724 w 21331"/>
              <a:gd name="T57" fmla="*/ 2147483647 h 21465"/>
              <a:gd name="T58" fmla="*/ 269895159 w 21331"/>
              <a:gd name="T59" fmla="*/ 1780739658 h 21465"/>
              <a:gd name="T60" fmla="*/ 171369972 w 21331"/>
              <a:gd name="T61" fmla="*/ 2147483647 h 21465"/>
              <a:gd name="T62" fmla="*/ 301366925 w 21331"/>
              <a:gd name="T63" fmla="*/ 1974013449 h 21465"/>
              <a:gd name="T64" fmla="*/ 409715610 w 21331"/>
              <a:gd name="T65" fmla="*/ 2147483647 h 21465"/>
              <a:gd name="T66" fmla="*/ 522330684 w 21331"/>
              <a:gd name="T67" fmla="*/ 1902078900 h 21465"/>
              <a:gd name="T68" fmla="*/ 663600955 w 21331"/>
              <a:gd name="T69" fmla="*/ 2147483647 h 21465"/>
              <a:gd name="T70" fmla="*/ 565075782 w 21331"/>
              <a:gd name="T71" fmla="*/ 1780204027 h 21465"/>
              <a:gd name="T72" fmla="*/ 696441831 w 21331"/>
              <a:gd name="T73" fmla="*/ 2147483647 h 21465"/>
              <a:gd name="T74" fmla="*/ 596939885 w 21331"/>
              <a:gd name="T75" fmla="*/ 1588020500 h 21465"/>
              <a:gd name="T76" fmla="*/ 692136677 w 21331"/>
              <a:gd name="T77" fmla="*/ 1820465337 h 21465"/>
              <a:gd name="T78" fmla="*/ 583512372 w 21331"/>
              <a:gd name="T79" fmla="*/ 1155836484 h 21465"/>
              <a:gd name="T80" fmla="*/ 543900787 w 21331"/>
              <a:gd name="T81" fmla="*/ 617386365 h 21465"/>
              <a:gd name="T82" fmla="*/ 441148399 w 21331"/>
              <a:gd name="T83" fmla="*/ 25763295 h 21465"/>
              <a:gd name="T84" fmla="*/ 301169272 w 21331"/>
              <a:gd name="T85" fmla="*/ 459554124 h 21465"/>
              <a:gd name="T86" fmla="*/ 294985754 w 21331"/>
              <a:gd name="T87" fmla="*/ 549735186 h 21465"/>
              <a:gd name="T88" fmla="*/ 251497531 w 21331"/>
              <a:gd name="T89" fmla="*/ 1155300880 h 21465"/>
              <a:gd name="T90" fmla="*/ 142873240 w 21331"/>
              <a:gd name="T91" fmla="*/ 1820465337 h 21465"/>
              <a:gd name="T92" fmla="*/ 238070230 w 21331"/>
              <a:gd name="T93" fmla="*/ 1588020500 h 21465"/>
              <a:gd name="T94" fmla="*/ 138529110 w 21331"/>
              <a:gd name="T95" fmla="*/ 2147483647 h 21465"/>
              <a:gd name="T96" fmla="*/ 269895159 w 21331"/>
              <a:gd name="T97" fmla="*/ 1780739658 h 21465"/>
              <a:gd name="T98" fmla="*/ 269895159 w 21331"/>
              <a:gd name="T99" fmla="*/ 1780739658 h 214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331" h="21465">
                <a:moveTo>
                  <a:pt x="21154" y="11501"/>
                </a:moveTo>
                <a:cubicBezTo>
                  <a:pt x="20885" y="10961"/>
                  <a:pt x="19722" y="9170"/>
                  <a:pt x="18568" y="7385"/>
                </a:cubicBezTo>
                <a:cubicBezTo>
                  <a:pt x="17416" y="5596"/>
                  <a:pt x="15525" y="5350"/>
                  <a:pt x="12285" y="5350"/>
                </a:cubicBezTo>
                <a:lnTo>
                  <a:pt x="9041" y="5350"/>
                </a:lnTo>
                <a:cubicBezTo>
                  <a:pt x="5804" y="5350"/>
                  <a:pt x="3910" y="5596"/>
                  <a:pt x="2756" y="7385"/>
                </a:cubicBezTo>
                <a:cubicBezTo>
                  <a:pt x="1605" y="9170"/>
                  <a:pt x="442" y="10961"/>
                  <a:pt x="177" y="11501"/>
                </a:cubicBezTo>
                <a:cubicBezTo>
                  <a:pt x="-135" y="12129"/>
                  <a:pt x="-130" y="12666"/>
                  <a:pt x="989" y="12842"/>
                </a:cubicBezTo>
                <a:cubicBezTo>
                  <a:pt x="2145" y="13023"/>
                  <a:pt x="3004" y="12642"/>
                  <a:pt x="3473" y="11932"/>
                </a:cubicBezTo>
                <a:cubicBezTo>
                  <a:pt x="3482" y="11925"/>
                  <a:pt x="5551" y="8485"/>
                  <a:pt x="5551" y="8485"/>
                </a:cubicBezTo>
                <a:lnTo>
                  <a:pt x="6418" y="8485"/>
                </a:lnTo>
                <a:lnTo>
                  <a:pt x="3088" y="14913"/>
                </a:lnTo>
                <a:lnTo>
                  <a:pt x="6784" y="14913"/>
                </a:lnTo>
                <a:lnTo>
                  <a:pt x="6419" y="20358"/>
                </a:lnTo>
                <a:cubicBezTo>
                  <a:pt x="6419" y="20969"/>
                  <a:pt x="7067" y="21465"/>
                  <a:pt x="8155" y="21465"/>
                </a:cubicBezTo>
                <a:cubicBezTo>
                  <a:pt x="9241" y="21465"/>
                  <a:pt x="10047" y="20969"/>
                  <a:pt x="10047" y="20355"/>
                </a:cubicBezTo>
                <a:cubicBezTo>
                  <a:pt x="10047" y="20332"/>
                  <a:pt x="10043" y="20309"/>
                  <a:pt x="10043" y="20286"/>
                </a:cubicBezTo>
                <a:lnTo>
                  <a:pt x="9671" y="14913"/>
                </a:lnTo>
                <a:lnTo>
                  <a:pt x="11653" y="14913"/>
                </a:lnTo>
                <a:lnTo>
                  <a:pt x="11284" y="20286"/>
                </a:lnTo>
                <a:cubicBezTo>
                  <a:pt x="11284" y="20309"/>
                  <a:pt x="11280" y="20332"/>
                  <a:pt x="11280" y="20355"/>
                </a:cubicBezTo>
                <a:cubicBezTo>
                  <a:pt x="11280" y="20969"/>
                  <a:pt x="12087" y="21465"/>
                  <a:pt x="13177" y="21465"/>
                </a:cubicBezTo>
                <a:cubicBezTo>
                  <a:pt x="14267" y="21465"/>
                  <a:pt x="14909" y="20969"/>
                  <a:pt x="14909" y="20358"/>
                </a:cubicBezTo>
                <a:lnTo>
                  <a:pt x="14544" y="14913"/>
                </a:lnTo>
                <a:lnTo>
                  <a:pt x="18243" y="14913"/>
                </a:lnTo>
                <a:lnTo>
                  <a:pt x="14909" y="8485"/>
                </a:lnTo>
                <a:lnTo>
                  <a:pt x="15777" y="8485"/>
                </a:lnTo>
                <a:cubicBezTo>
                  <a:pt x="15777" y="8485"/>
                  <a:pt x="17849" y="11925"/>
                  <a:pt x="17857" y="11932"/>
                </a:cubicBezTo>
                <a:cubicBezTo>
                  <a:pt x="18325" y="12642"/>
                  <a:pt x="19183" y="13023"/>
                  <a:pt x="20337" y="12842"/>
                </a:cubicBezTo>
                <a:cubicBezTo>
                  <a:pt x="21465" y="12666"/>
                  <a:pt x="21465" y="12129"/>
                  <a:pt x="21154" y="11501"/>
                </a:cubicBezTo>
                <a:close/>
                <a:moveTo>
                  <a:pt x="6895" y="3317"/>
                </a:moveTo>
                <a:cubicBezTo>
                  <a:pt x="5688" y="3966"/>
                  <a:pt x="4378" y="4398"/>
                  <a:pt x="4378" y="4398"/>
                </a:cubicBezTo>
                <a:cubicBezTo>
                  <a:pt x="4378" y="4398"/>
                  <a:pt x="6436" y="4194"/>
                  <a:pt x="7699" y="3677"/>
                </a:cubicBezTo>
                <a:cubicBezTo>
                  <a:pt x="8249" y="4351"/>
                  <a:pt x="9277" y="4811"/>
                  <a:pt x="10467" y="4811"/>
                </a:cubicBezTo>
                <a:cubicBezTo>
                  <a:pt x="11737" y="4811"/>
                  <a:pt x="12826" y="4291"/>
                  <a:pt x="13344" y="3543"/>
                </a:cubicBezTo>
                <a:cubicBezTo>
                  <a:pt x="14547" y="4159"/>
                  <a:pt x="16953" y="4398"/>
                  <a:pt x="16953" y="4398"/>
                </a:cubicBezTo>
                <a:cubicBezTo>
                  <a:pt x="16953" y="4398"/>
                  <a:pt x="15641" y="3966"/>
                  <a:pt x="14436" y="3316"/>
                </a:cubicBezTo>
                <a:cubicBezTo>
                  <a:pt x="15693" y="3845"/>
                  <a:pt x="17792" y="4054"/>
                  <a:pt x="17792" y="4054"/>
                </a:cubicBezTo>
                <a:cubicBezTo>
                  <a:pt x="17792" y="4054"/>
                  <a:pt x="16463" y="3616"/>
                  <a:pt x="15250" y="2958"/>
                </a:cubicBezTo>
                <a:cubicBezTo>
                  <a:pt x="16408" y="3265"/>
                  <a:pt x="17682" y="3391"/>
                  <a:pt x="17682" y="3391"/>
                </a:cubicBezTo>
                <a:cubicBezTo>
                  <a:pt x="17682" y="3391"/>
                  <a:pt x="16209" y="2942"/>
                  <a:pt x="14907" y="2153"/>
                </a:cubicBezTo>
                <a:cubicBezTo>
                  <a:pt x="14389" y="1841"/>
                  <a:pt x="14145" y="1473"/>
                  <a:pt x="13895" y="1150"/>
                </a:cubicBezTo>
                <a:cubicBezTo>
                  <a:pt x="13646" y="647"/>
                  <a:pt x="12630" y="194"/>
                  <a:pt x="11270" y="48"/>
                </a:cubicBezTo>
                <a:cubicBezTo>
                  <a:pt x="9572" y="-135"/>
                  <a:pt x="7994" y="226"/>
                  <a:pt x="7694" y="856"/>
                </a:cubicBezTo>
                <a:cubicBezTo>
                  <a:pt x="7641" y="911"/>
                  <a:pt x="7584" y="959"/>
                  <a:pt x="7536" y="1024"/>
                </a:cubicBezTo>
                <a:cubicBezTo>
                  <a:pt x="7269" y="1376"/>
                  <a:pt x="7009" y="1800"/>
                  <a:pt x="6425" y="2152"/>
                </a:cubicBezTo>
                <a:cubicBezTo>
                  <a:pt x="5123" y="2941"/>
                  <a:pt x="3650" y="3391"/>
                  <a:pt x="3650" y="3391"/>
                </a:cubicBezTo>
                <a:cubicBezTo>
                  <a:pt x="3650" y="3391"/>
                  <a:pt x="4922" y="3264"/>
                  <a:pt x="6082" y="2958"/>
                </a:cubicBezTo>
                <a:cubicBezTo>
                  <a:pt x="4867" y="3615"/>
                  <a:pt x="3539" y="4053"/>
                  <a:pt x="3539" y="4053"/>
                </a:cubicBezTo>
                <a:cubicBezTo>
                  <a:pt x="3539" y="4053"/>
                  <a:pt x="5637" y="3845"/>
                  <a:pt x="6895" y="3317"/>
                </a:cubicBezTo>
                <a:close/>
                <a:moveTo>
                  <a:pt x="6895" y="3317"/>
                </a:moveTo>
              </a:path>
            </a:pathLst>
          </a:custGeom>
          <a:solidFill>
            <a:srgbClr val="14C7BE"/>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9" name="AutoShape 137"/>
          <p:cNvSpPr>
            <a:spLocks/>
          </p:cNvSpPr>
          <p:nvPr/>
        </p:nvSpPr>
        <p:spPr bwMode="auto">
          <a:xfrm>
            <a:off x="1876222" y="5614939"/>
            <a:ext cx="174955" cy="388256"/>
          </a:xfrm>
          <a:custGeom>
            <a:avLst/>
            <a:gdLst>
              <a:gd name="T0" fmla="*/ 234766792 w 21600"/>
              <a:gd name="T1" fmla="*/ 2147483647 h 21600"/>
              <a:gd name="T2" fmla="*/ 337407682 w 21600"/>
              <a:gd name="T3" fmla="*/ 1122755862 h 21600"/>
              <a:gd name="T4" fmla="*/ 234766792 w 21600"/>
              <a:gd name="T5" fmla="*/ 0 h 21600"/>
              <a:gd name="T6" fmla="*/ 132167871 w 21600"/>
              <a:gd name="T7" fmla="*/ 1122755862 h 21600"/>
              <a:gd name="T8" fmla="*/ 234766792 w 21600"/>
              <a:gd name="T9" fmla="*/ 2147483647 h 21600"/>
              <a:gd name="T10" fmla="*/ 455899427 w 21600"/>
              <a:gd name="T11" fmla="*/ 2147483647 h 21600"/>
              <a:gd name="T12" fmla="*/ 294603659 w 21600"/>
              <a:gd name="T13" fmla="*/ 2147483647 h 21600"/>
              <a:gd name="T14" fmla="*/ 161337750 w 21600"/>
              <a:gd name="T15" fmla="*/ 2147483647 h 21600"/>
              <a:gd name="T16" fmla="*/ 0 w 21600"/>
              <a:gd name="T17" fmla="*/ 2147483647 h 21600"/>
              <a:gd name="T18" fmla="*/ 0 w 21600"/>
              <a:gd name="T19" fmla="*/ 2147483647 h 21600"/>
              <a:gd name="T20" fmla="*/ 41981 w 21600"/>
              <a:gd name="T21" fmla="*/ 2147483647 h 21600"/>
              <a:gd name="T22" fmla="*/ 0 w 21600"/>
              <a:gd name="T23" fmla="*/ 2147483647 h 21600"/>
              <a:gd name="T24" fmla="*/ 42803878 w 21600"/>
              <a:gd name="T25" fmla="*/ 2147483647 h 21600"/>
              <a:gd name="T26" fmla="*/ 85586844 w 21600"/>
              <a:gd name="T27" fmla="*/ 2147483647 h 21600"/>
              <a:gd name="T28" fmla="*/ 85565920 w 21600"/>
              <a:gd name="T29" fmla="*/ 2147483647 h 21600"/>
              <a:gd name="T30" fmla="*/ 85565920 w 21600"/>
              <a:gd name="T31" fmla="*/ 2147483647 h 21600"/>
              <a:gd name="T32" fmla="*/ 104834930 w 21600"/>
              <a:gd name="T33" fmla="*/ 2147483647 h 21600"/>
              <a:gd name="T34" fmla="*/ 104834930 w 21600"/>
              <a:gd name="T35" fmla="*/ 2147483647 h 21600"/>
              <a:gd name="T36" fmla="*/ 104878803 w 21600"/>
              <a:gd name="T37" fmla="*/ 2147483647 h 21600"/>
              <a:gd name="T38" fmla="*/ 104878803 w 21600"/>
              <a:gd name="T39" fmla="*/ 2147483647 h 21600"/>
              <a:gd name="T40" fmla="*/ 159078924 w 21600"/>
              <a:gd name="T41" fmla="*/ 2147483647 h 21600"/>
              <a:gd name="T42" fmla="*/ 213343856 w 21600"/>
              <a:gd name="T43" fmla="*/ 2147483647 h 21600"/>
              <a:gd name="T44" fmla="*/ 213196686 w 21600"/>
              <a:gd name="T45" fmla="*/ 2147483647 h 21600"/>
              <a:gd name="T46" fmla="*/ 213196686 w 21600"/>
              <a:gd name="T47" fmla="*/ 2147483647 h 21600"/>
              <a:gd name="T48" fmla="*/ 244539668 w 21600"/>
              <a:gd name="T49" fmla="*/ 2147483647 h 21600"/>
              <a:gd name="T50" fmla="*/ 244539668 w 21600"/>
              <a:gd name="T51" fmla="*/ 2147483647 h 21600"/>
              <a:gd name="T52" fmla="*/ 298804587 w 21600"/>
              <a:gd name="T53" fmla="*/ 2147483647 h 21600"/>
              <a:gd name="T54" fmla="*/ 353069518 w 21600"/>
              <a:gd name="T55" fmla="*/ 2147483647 h 21600"/>
              <a:gd name="T56" fmla="*/ 352836626 w 21600"/>
              <a:gd name="T57" fmla="*/ 2147483647 h 21600"/>
              <a:gd name="T58" fmla="*/ 352836626 w 21600"/>
              <a:gd name="T59" fmla="*/ 2147483647 h 21600"/>
              <a:gd name="T60" fmla="*/ 352878619 w 21600"/>
              <a:gd name="T61" fmla="*/ 2147483647 h 21600"/>
              <a:gd name="T62" fmla="*/ 352878619 w 21600"/>
              <a:gd name="T63" fmla="*/ 2147483647 h 21600"/>
              <a:gd name="T64" fmla="*/ 370249533 w 21600"/>
              <a:gd name="T65" fmla="*/ 2147483647 h 21600"/>
              <a:gd name="T66" fmla="*/ 370249533 w 21600"/>
              <a:gd name="T67" fmla="*/ 2147483647 h 21600"/>
              <a:gd name="T68" fmla="*/ 370249533 w 21600"/>
              <a:gd name="T69" fmla="*/ 2147483647 h 21600"/>
              <a:gd name="T70" fmla="*/ 413095537 w 21600"/>
              <a:gd name="T71" fmla="*/ 2147483647 h 21600"/>
              <a:gd name="T72" fmla="*/ 455899427 w 21600"/>
              <a:gd name="T73" fmla="*/ 2147483647 h 21600"/>
              <a:gd name="T74" fmla="*/ 455899427 w 21600"/>
              <a:gd name="T75" fmla="*/ 2147483647 h 21600"/>
              <a:gd name="T76" fmla="*/ 455899427 w 21600"/>
              <a:gd name="T77" fmla="*/ 2147483647 h 21600"/>
              <a:gd name="T78" fmla="*/ 455899427 w 21600"/>
              <a:gd name="T79" fmla="*/ 2147483647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600" h="21600">
                <a:moveTo>
                  <a:pt x="11123" y="4385"/>
                </a:moveTo>
                <a:cubicBezTo>
                  <a:pt x="13807" y="4385"/>
                  <a:pt x="15986" y="3403"/>
                  <a:pt x="15986" y="2192"/>
                </a:cubicBezTo>
                <a:cubicBezTo>
                  <a:pt x="15986" y="981"/>
                  <a:pt x="13807" y="0"/>
                  <a:pt x="11123" y="0"/>
                </a:cubicBezTo>
                <a:cubicBezTo>
                  <a:pt x="8438" y="0"/>
                  <a:pt x="6262" y="981"/>
                  <a:pt x="6262" y="2192"/>
                </a:cubicBezTo>
                <a:cubicBezTo>
                  <a:pt x="6262" y="3403"/>
                  <a:pt x="8438" y="4385"/>
                  <a:pt x="11123" y="4385"/>
                </a:cubicBezTo>
                <a:close/>
                <a:moveTo>
                  <a:pt x="21600" y="8199"/>
                </a:moveTo>
                <a:cubicBezTo>
                  <a:pt x="21600" y="6295"/>
                  <a:pt x="18177" y="4752"/>
                  <a:pt x="13958" y="4752"/>
                </a:cubicBezTo>
                <a:lnTo>
                  <a:pt x="7644" y="4752"/>
                </a:lnTo>
                <a:cubicBezTo>
                  <a:pt x="3423" y="4752"/>
                  <a:pt x="0" y="6295"/>
                  <a:pt x="0" y="8199"/>
                </a:cubicBezTo>
                <a:lnTo>
                  <a:pt x="0" y="12797"/>
                </a:lnTo>
                <a:lnTo>
                  <a:pt x="2" y="12797"/>
                </a:lnTo>
                <a:cubicBezTo>
                  <a:pt x="2" y="12798"/>
                  <a:pt x="0" y="12800"/>
                  <a:pt x="0" y="12801"/>
                </a:cubicBezTo>
                <a:cubicBezTo>
                  <a:pt x="0" y="13307"/>
                  <a:pt x="908" y="13717"/>
                  <a:pt x="2028" y="13717"/>
                </a:cubicBezTo>
                <a:cubicBezTo>
                  <a:pt x="3148" y="13717"/>
                  <a:pt x="4055" y="13307"/>
                  <a:pt x="4055" y="12801"/>
                </a:cubicBezTo>
                <a:cubicBezTo>
                  <a:pt x="4055" y="12794"/>
                  <a:pt x="4054" y="12786"/>
                  <a:pt x="4054" y="12777"/>
                </a:cubicBezTo>
                <a:lnTo>
                  <a:pt x="4054" y="8030"/>
                </a:lnTo>
                <a:lnTo>
                  <a:pt x="4967" y="8030"/>
                </a:lnTo>
                <a:lnTo>
                  <a:pt x="4967" y="13764"/>
                </a:lnTo>
                <a:lnTo>
                  <a:pt x="4969" y="13764"/>
                </a:lnTo>
                <a:lnTo>
                  <a:pt x="4969" y="20442"/>
                </a:lnTo>
                <a:cubicBezTo>
                  <a:pt x="4971" y="21082"/>
                  <a:pt x="6121" y="21600"/>
                  <a:pt x="7537" y="21600"/>
                </a:cubicBezTo>
                <a:cubicBezTo>
                  <a:pt x="8958" y="21600"/>
                  <a:pt x="10108" y="21081"/>
                  <a:pt x="10108" y="20441"/>
                </a:cubicBezTo>
                <a:cubicBezTo>
                  <a:pt x="10108" y="20416"/>
                  <a:pt x="10104" y="20391"/>
                  <a:pt x="10101" y="20366"/>
                </a:cubicBezTo>
                <a:lnTo>
                  <a:pt x="10101" y="13764"/>
                </a:lnTo>
                <a:lnTo>
                  <a:pt x="11586" y="13764"/>
                </a:lnTo>
                <a:lnTo>
                  <a:pt x="11586" y="20442"/>
                </a:lnTo>
                <a:cubicBezTo>
                  <a:pt x="11590" y="21082"/>
                  <a:pt x="12737" y="21600"/>
                  <a:pt x="14157" y="21600"/>
                </a:cubicBezTo>
                <a:cubicBezTo>
                  <a:pt x="15575" y="21600"/>
                  <a:pt x="16728" y="21081"/>
                  <a:pt x="16728" y="20441"/>
                </a:cubicBezTo>
                <a:cubicBezTo>
                  <a:pt x="16728" y="20416"/>
                  <a:pt x="16721" y="20391"/>
                  <a:pt x="16717" y="20366"/>
                </a:cubicBezTo>
                <a:lnTo>
                  <a:pt x="16717" y="13764"/>
                </a:lnTo>
                <a:lnTo>
                  <a:pt x="16719" y="13764"/>
                </a:lnTo>
                <a:lnTo>
                  <a:pt x="16719" y="8030"/>
                </a:lnTo>
                <a:lnTo>
                  <a:pt x="17542" y="8030"/>
                </a:lnTo>
                <a:lnTo>
                  <a:pt x="17542" y="12797"/>
                </a:lnTo>
                <a:cubicBezTo>
                  <a:pt x="17542" y="12798"/>
                  <a:pt x="17542" y="12800"/>
                  <a:pt x="17542" y="12801"/>
                </a:cubicBezTo>
                <a:cubicBezTo>
                  <a:pt x="17542" y="13307"/>
                  <a:pt x="18451" y="13717"/>
                  <a:pt x="19572" y="13717"/>
                </a:cubicBezTo>
                <a:cubicBezTo>
                  <a:pt x="20690" y="13717"/>
                  <a:pt x="21600" y="13307"/>
                  <a:pt x="21600" y="12801"/>
                </a:cubicBezTo>
                <a:cubicBezTo>
                  <a:pt x="21600" y="12800"/>
                  <a:pt x="21600" y="12798"/>
                  <a:pt x="21600" y="12797"/>
                </a:cubicBezTo>
                <a:lnTo>
                  <a:pt x="21600" y="8199"/>
                </a:lnTo>
                <a:close/>
                <a:moveTo>
                  <a:pt x="21600" y="8199"/>
                </a:moveTo>
              </a:path>
            </a:pathLst>
          </a:custGeom>
          <a:solidFill>
            <a:srgbClr val="14C7BE"/>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0" name="Rectangle 129"/>
          <p:cNvSpPr>
            <a:spLocks/>
          </p:cNvSpPr>
          <p:nvPr/>
        </p:nvSpPr>
        <p:spPr bwMode="auto">
          <a:xfrm>
            <a:off x="949737" y="5830863"/>
            <a:ext cx="882090" cy="28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Females</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21" name="Rectangle 129"/>
          <p:cNvSpPr>
            <a:spLocks/>
          </p:cNvSpPr>
          <p:nvPr/>
        </p:nvSpPr>
        <p:spPr bwMode="auto">
          <a:xfrm>
            <a:off x="949737" y="5525763"/>
            <a:ext cx="882090" cy="38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51M</a:t>
            </a: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22" name="Rectangle 129"/>
          <p:cNvSpPr>
            <a:spLocks/>
          </p:cNvSpPr>
          <p:nvPr/>
        </p:nvSpPr>
        <p:spPr bwMode="auto">
          <a:xfrm>
            <a:off x="2144007" y="5830863"/>
            <a:ext cx="1022540" cy="28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Males</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23" name="Rectangle 129"/>
          <p:cNvSpPr>
            <a:spLocks/>
          </p:cNvSpPr>
          <p:nvPr/>
        </p:nvSpPr>
        <p:spPr bwMode="auto">
          <a:xfrm>
            <a:off x="2144007" y="5525763"/>
            <a:ext cx="1022540" cy="38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46M</a:t>
            </a: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cxnSp>
        <p:nvCxnSpPr>
          <p:cNvPr id="24" name="Straight Connector 25"/>
          <p:cNvCxnSpPr/>
          <p:nvPr/>
        </p:nvCxnSpPr>
        <p:spPr>
          <a:xfrm>
            <a:off x="656388" y="5388295"/>
            <a:ext cx="2427881" cy="0"/>
          </a:xfrm>
          <a:prstGeom prst="line">
            <a:avLst/>
          </a:prstGeom>
          <a:ln w="9525">
            <a:solidFill>
              <a:schemeClr val="bg1">
                <a:lumMod val="75000"/>
              </a:schemeClr>
            </a:solidFill>
            <a:prstDash val="sysDash"/>
          </a:ln>
        </p:spPr>
        <p:style>
          <a:lnRef idx="1">
            <a:schemeClr val="dk1"/>
          </a:lnRef>
          <a:fillRef idx="0">
            <a:schemeClr val="dk1"/>
          </a:fillRef>
          <a:effectRef idx="0">
            <a:schemeClr val="dk1"/>
          </a:effectRef>
          <a:fontRef idx="minor">
            <a:schemeClr val="tx1"/>
          </a:fontRef>
        </p:style>
      </p:cxnSp>
      <p:sp>
        <p:nvSpPr>
          <p:cNvPr id="26" name="TextBox 28"/>
          <p:cNvSpPr txBox="1"/>
          <p:nvPr/>
        </p:nvSpPr>
        <p:spPr>
          <a:xfrm>
            <a:off x="4803660" y="4197326"/>
            <a:ext cx="2623728" cy="523220"/>
          </a:xfrm>
          <a:prstGeom prst="rect">
            <a:avLst/>
          </a:prstGeom>
          <a:noFill/>
        </p:spPr>
        <p:txBody>
          <a:bodyPr wrap="square" rtlCol="0" anchor="t">
            <a:spAutoFit/>
          </a:bodyPr>
          <a:lstStyle/>
          <a:p>
            <a:pPr>
              <a:lnSpc>
                <a:spcPct val="140000"/>
              </a:lnSpc>
            </a:pPr>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China</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7" name="TextBox 29"/>
          <p:cNvSpPr txBox="1"/>
          <p:nvPr/>
        </p:nvSpPr>
        <p:spPr>
          <a:xfrm>
            <a:off x="4803660" y="4553370"/>
            <a:ext cx="2623728" cy="566309"/>
          </a:xfrm>
          <a:prstGeom prst="rect">
            <a:avLst/>
          </a:prstGeom>
          <a:noFill/>
        </p:spPr>
        <p:txBody>
          <a:bodyPr wrap="square" rtlCol="0">
            <a:spAutoFit/>
          </a:bodyPr>
          <a:lstStyle/>
          <a:p>
            <a:pPr>
              <a:lnSpc>
                <a:spcPct val="140000"/>
              </a:lnSpc>
            </a:pPr>
            <a:r>
              <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consectetur et. </a:t>
            </a:r>
          </a:p>
        </p:txBody>
      </p:sp>
      <p:sp>
        <p:nvSpPr>
          <p:cNvPr id="28" name="AutoShape 124"/>
          <p:cNvSpPr>
            <a:spLocks/>
          </p:cNvSpPr>
          <p:nvPr/>
        </p:nvSpPr>
        <p:spPr bwMode="auto">
          <a:xfrm>
            <a:off x="4917230" y="5618786"/>
            <a:ext cx="201624" cy="390388"/>
          </a:xfrm>
          <a:custGeom>
            <a:avLst/>
            <a:gdLst>
              <a:gd name="T0" fmla="*/ 828041724 w 21331"/>
              <a:gd name="T1" fmla="*/ 2147483647 h 21465"/>
              <a:gd name="T2" fmla="*/ 726816926 w 21331"/>
              <a:gd name="T3" fmla="*/ 2147483647 h 21465"/>
              <a:gd name="T4" fmla="*/ 480879698 w 21331"/>
              <a:gd name="T5" fmla="*/ 2147483647 h 21465"/>
              <a:gd name="T6" fmla="*/ 353896558 w 21331"/>
              <a:gd name="T7" fmla="*/ 2147483647 h 21465"/>
              <a:gd name="T8" fmla="*/ 107878606 w 21331"/>
              <a:gd name="T9" fmla="*/ 2147483647 h 21465"/>
              <a:gd name="T10" fmla="*/ 6929399 w 21331"/>
              <a:gd name="T11" fmla="*/ 2147483647 h 21465"/>
              <a:gd name="T12" fmla="*/ 38712779 w 21331"/>
              <a:gd name="T13" fmla="*/ 2147483647 h 21465"/>
              <a:gd name="T14" fmla="*/ 135946612 w 21331"/>
              <a:gd name="T15" fmla="*/ 2147483647 h 21465"/>
              <a:gd name="T16" fmla="*/ 217284788 w 21331"/>
              <a:gd name="T17" fmla="*/ 2147483647 h 21465"/>
              <a:gd name="T18" fmla="*/ 251222123 w 21331"/>
              <a:gd name="T19" fmla="*/ 2147483647 h 21465"/>
              <a:gd name="T20" fmla="*/ 120874593 w 21331"/>
              <a:gd name="T21" fmla="*/ 2147483647 h 21465"/>
              <a:gd name="T22" fmla="*/ 265551212 w 21331"/>
              <a:gd name="T23" fmla="*/ 2147483647 h 21465"/>
              <a:gd name="T24" fmla="*/ 251261099 w 21331"/>
              <a:gd name="T25" fmla="*/ 2147483647 h 21465"/>
              <a:gd name="T26" fmla="*/ 319216309 w 21331"/>
              <a:gd name="T27" fmla="*/ 2147483647 h 21465"/>
              <a:gd name="T28" fmla="*/ 393274496 w 21331"/>
              <a:gd name="T29" fmla="*/ 2147483647 h 21465"/>
              <a:gd name="T30" fmla="*/ 393118590 w 21331"/>
              <a:gd name="T31" fmla="*/ 2147483647 h 21465"/>
              <a:gd name="T32" fmla="*/ 378558624 w 21331"/>
              <a:gd name="T33" fmla="*/ 2147483647 h 21465"/>
              <a:gd name="T34" fmla="*/ 456139679 w 21331"/>
              <a:gd name="T35" fmla="*/ 2147483647 h 21465"/>
              <a:gd name="T36" fmla="*/ 441696628 w 21331"/>
              <a:gd name="T37" fmla="*/ 2147483647 h 21465"/>
              <a:gd name="T38" fmla="*/ 441537966 w 21331"/>
              <a:gd name="T39" fmla="*/ 2147483647 h 21465"/>
              <a:gd name="T40" fmla="*/ 515793608 w 21331"/>
              <a:gd name="T41" fmla="*/ 2147483647 h 21465"/>
              <a:gd name="T42" fmla="*/ 583590325 w 21331"/>
              <a:gd name="T43" fmla="*/ 2147483647 h 21465"/>
              <a:gd name="T44" fmla="*/ 569302983 w 21331"/>
              <a:gd name="T45" fmla="*/ 2147483647 h 21465"/>
              <a:gd name="T46" fmla="*/ 714096530 w 21331"/>
              <a:gd name="T47" fmla="*/ 2147483647 h 21465"/>
              <a:gd name="T48" fmla="*/ 583590325 w 21331"/>
              <a:gd name="T49" fmla="*/ 2147483647 h 21465"/>
              <a:gd name="T50" fmla="*/ 617566453 w 21331"/>
              <a:gd name="T51" fmla="*/ 2147483647 h 21465"/>
              <a:gd name="T52" fmla="*/ 698985353 w 21331"/>
              <a:gd name="T53" fmla="*/ 2147483647 h 21465"/>
              <a:gd name="T54" fmla="*/ 796063477 w 21331"/>
              <a:gd name="T55" fmla="*/ 2147483647 h 21465"/>
              <a:gd name="T56" fmla="*/ 828041724 w 21331"/>
              <a:gd name="T57" fmla="*/ 2147483647 h 21465"/>
              <a:gd name="T58" fmla="*/ 269895159 w 21331"/>
              <a:gd name="T59" fmla="*/ 1780739658 h 21465"/>
              <a:gd name="T60" fmla="*/ 171369972 w 21331"/>
              <a:gd name="T61" fmla="*/ 2147483647 h 21465"/>
              <a:gd name="T62" fmla="*/ 301366925 w 21331"/>
              <a:gd name="T63" fmla="*/ 1974013449 h 21465"/>
              <a:gd name="T64" fmla="*/ 409715610 w 21331"/>
              <a:gd name="T65" fmla="*/ 2147483647 h 21465"/>
              <a:gd name="T66" fmla="*/ 522330684 w 21331"/>
              <a:gd name="T67" fmla="*/ 1902078900 h 21465"/>
              <a:gd name="T68" fmla="*/ 663600955 w 21331"/>
              <a:gd name="T69" fmla="*/ 2147483647 h 21465"/>
              <a:gd name="T70" fmla="*/ 565075782 w 21331"/>
              <a:gd name="T71" fmla="*/ 1780204027 h 21465"/>
              <a:gd name="T72" fmla="*/ 696441831 w 21331"/>
              <a:gd name="T73" fmla="*/ 2147483647 h 21465"/>
              <a:gd name="T74" fmla="*/ 596939885 w 21331"/>
              <a:gd name="T75" fmla="*/ 1588020500 h 21465"/>
              <a:gd name="T76" fmla="*/ 692136677 w 21331"/>
              <a:gd name="T77" fmla="*/ 1820465337 h 21465"/>
              <a:gd name="T78" fmla="*/ 583512372 w 21331"/>
              <a:gd name="T79" fmla="*/ 1155836484 h 21465"/>
              <a:gd name="T80" fmla="*/ 543900787 w 21331"/>
              <a:gd name="T81" fmla="*/ 617386365 h 21465"/>
              <a:gd name="T82" fmla="*/ 441148399 w 21331"/>
              <a:gd name="T83" fmla="*/ 25763295 h 21465"/>
              <a:gd name="T84" fmla="*/ 301169272 w 21331"/>
              <a:gd name="T85" fmla="*/ 459554124 h 21465"/>
              <a:gd name="T86" fmla="*/ 294985754 w 21331"/>
              <a:gd name="T87" fmla="*/ 549735186 h 21465"/>
              <a:gd name="T88" fmla="*/ 251497531 w 21331"/>
              <a:gd name="T89" fmla="*/ 1155300880 h 21465"/>
              <a:gd name="T90" fmla="*/ 142873240 w 21331"/>
              <a:gd name="T91" fmla="*/ 1820465337 h 21465"/>
              <a:gd name="T92" fmla="*/ 238070230 w 21331"/>
              <a:gd name="T93" fmla="*/ 1588020500 h 21465"/>
              <a:gd name="T94" fmla="*/ 138529110 w 21331"/>
              <a:gd name="T95" fmla="*/ 2147483647 h 21465"/>
              <a:gd name="T96" fmla="*/ 269895159 w 21331"/>
              <a:gd name="T97" fmla="*/ 1780739658 h 21465"/>
              <a:gd name="T98" fmla="*/ 269895159 w 21331"/>
              <a:gd name="T99" fmla="*/ 1780739658 h 214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331" h="21465">
                <a:moveTo>
                  <a:pt x="21154" y="11501"/>
                </a:moveTo>
                <a:cubicBezTo>
                  <a:pt x="20885" y="10961"/>
                  <a:pt x="19722" y="9170"/>
                  <a:pt x="18568" y="7385"/>
                </a:cubicBezTo>
                <a:cubicBezTo>
                  <a:pt x="17416" y="5596"/>
                  <a:pt x="15525" y="5350"/>
                  <a:pt x="12285" y="5350"/>
                </a:cubicBezTo>
                <a:lnTo>
                  <a:pt x="9041" y="5350"/>
                </a:lnTo>
                <a:cubicBezTo>
                  <a:pt x="5804" y="5350"/>
                  <a:pt x="3910" y="5596"/>
                  <a:pt x="2756" y="7385"/>
                </a:cubicBezTo>
                <a:cubicBezTo>
                  <a:pt x="1605" y="9170"/>
                  <a:pt x="442" y="10961"/>
                  <a:pt x="177" y="11501"/>
                </a:cubicBezTo>
                <a:cubicBezTo>
                  <a:pt x="-135" y="12129"/>
                  <a:pt x="-130" y="12666"/>
                  <a:pt x="989" y="12842"/>
                </a:cubicBezTo>
                <a:cubicBezTo>
                  <a:pt x="2145" y="13023"/>
                  <a:pt x="3004" y="12642"/>
                  <a:pt x="3473" y="11932"/>
                </a:cubicBezTo>
                <a:cubicBezTo>
                  <a:pt x="3482" y="11925"/>
                  <a:pt x="5551" y="8485"/>
                  <a:pt x="5551" y="8485"/>
                </a:cubicBezTo>
                <a:lnTo>
                  <a:pt x="6418" y="8485"/>
                </a:lnTo>
                <a:lnTo>
                  <a:pt x="3088" y="14913"/>
                </a:lnTo>
                <a:lnTo>
                  <a:pt x="6784" y="14913"/>
                </a:lnTo>
                <a:lnTo>
                  <a:pt x="6419" y="20358"/>
                </a:lnTo>
                <a:cubicBezTo>
                  <a:pt x="6419" y="20969"/>
                  <a:pt x="7067" y="21465"/>
                  <a:pt x="8155" y="21465"/>
                </a:cubicBezTo>
                <a:cubicBezTo>
                  <a:pt x="9241" y="21465"/>
                  <a:pt x="10047" y="20969"/>
                  <a:pt x="10047" y="20355"/>
                </a:cubicBezTo>
                <a:cubicBezTo>
                  <a:pt x="10047" y="20332"/>
                  <a:pt x="10043" y="20309"/>
                  <a:pt x="10043" y="20286"/>
                </a:cubicBezTo>
                <a:lnTo>
                  <a:pt x="9671" y="14913"/>
                </a:lnTo>
                <a:lnTo>
                  <a:pt x="11653" y="14913"/>
                </a:lnTo>
                <a:lnTo>
                  <a:pt x="11284" y="20286"/>
                </a:lnTo>
                <a:cubicBezTo>
                  <a:pt x="11284" y="20309"/>
                  <a:pt x="11280" y="20332"/>
                  <a:pt x="11280" y="20355"/>
                </a:cubicBezTo>
                <a:cubicBezTo>
                  <a:pt x="11280" y="20969"/>
                  <a:pt x="12087" y="21465"/>
                  <a:pt x="13177" y="21465"/>
                </a:cubicBezTo>
                <a:cubicBezTo>
                  <a:pt x="14267" y="21465"/>
                  <a:pt x="14909" y="20969"/>
                  <a:pt x="14909" y="20358"/>
                </a:cubicBezTo>
                <a:lnTo>
                  <a:pt x="14544" y="14913"/>
                </a:lnTo>
                <a:lnTo>
                  <a:pt x="18243" y="14913"/>
                </a:lnTo>
                <a:lnTo>
                  <a:pt x="14909" y="8485"/>
                </a:lnTo>
                <a:lnTo>
                  <a:pt x="15777" y="8485"/>
                </a:lnTo>
                <a:cubicBezTo>
                  <a:pt x="15777" y="8485"/>
                  <a:pt x="17849" y="11925"/>
                  <a:pt x="17857" y="11932"/>
                </a:cubicBezTo>
                <a:cubicBezTo>
                  <a:pt x="18325" y="12642"/>
                  <a:pt x="19183" y="13023"/>
                  <a:pt x="20337" y="12842"/>
                </a:cubicBezTo>
                <a:cubicBezTo>
                  <a:pt x="21465" y="12666"/>
                  <a:pt x="21465" y="12129"/>
                  <a:pt x="21154" y="11501"/>
                </a:cubicBezTo>
                <a:close/>
                <a:moveTo>
                  <a:pt x="6895" y="3317"/>
                </a:moveTo>
                <a:cubicBezTo>
                  <a:pt x="5688" y="3966"/>
                  <a:pt x="4378" y="4398"/>
                  <a:pt x="4378" y="4398"/>
                </a:cubicBezTo>
                <a:cubicBezTo>
                  <a:pt x="4378" y="4398"/>
                  <a:pt x="6436" y="4194"/>
                  <a:pt x="7699" y="3677"/>
                </a:cubicBezTo>
                <a:cubicBezTo>
                  <a:pt x="8249" y="4351"/>
                  <a:pt x="9277" y="4811"/>
                  <a:pt x="10467" y="4811"/>
                </a:cubicBezTo>
                <a:cubicBezTo>
                  <a:pt x="11737" y="4811"/>
                  <a:pt x="12826" y="4291"/>
                  <a:pt x="13344" y="3543"/>
                </a:cubicBezTo>
                <a:cubicBezTo>
                  <a:pt x="14547" y="4159"/>
                  <a:pt x="16953" y="4398"/>
                  <a:pt x="16953" y="4398"/>
                </a:cubicBezTo>
                <a:cubicBezTo>
                  <a:pt x="16953" y="4398"/>
                  <a:pt x="15641" y="3966"/>
                  <a:pt x="14436" y="3316"/>
                </a:cubicBezTo>
                <a:cubicBezTo>
                  <a:pt x="15693" y="3845"/>
                  <a:pt x="17792" y="4054"/>
                  <a:pt x="17792" y="4054"/>
                </a:cubicBezTo>
                <a:cubicBezTo>
                  <a:pt x="17792" y="4054"/>
                  <a:pt x="16463" y="3616"/>
                  <a:pt x="15250" y="2958"/>
                </a:cubicBezTo>
                <a:cubicBezTo>
                  <a:pt x="16408" y="3265"/>
                  <a:pt x="17682" y="3391"/>
                  <a:pt x="17682" y="3391"/>
                </a:cubicBezTo>
                <a:cubicBezTo>
                  <a:pt x="17682" y="3391"/>
                  <a:pt x="16209" y="2942"/>
                  <a:pt x="14907" y="2153"/>
                </a:cubicBezTo>
                <a:cubicBezTo>
                  <a:pt x="14389" y="1841"/>
                  <a:pt x="14145" y="1473"/>
                  <a:pt x="13895" y="1150"/>
                </a:cubicBezTo>
                <a:cubicBezTo>
                  <a:pt x="13646" y="647"/>
                  <a:pt x="12630" y="194"/>
                  <a:pt x="11270" y="48"/>
                </a:cubicBezTo>
                <a:cubicBezTo>
                  <a:pt x="9572" y="-135"/>
                  <a:pt x="7994" y="226"/>
                  <a:pt x="7694" y="856"/>
                </a:cubicBezTo>
                <a:cubicBezTo>
                  <a:pt x="7641" y="911"/>
                  <a:pt x="7584" y="959"/>
                  <a:pt x="7536" y="1024"/>
                </a:cubicBezTo>
                <a:cubicBezTo>
                  <a:pt x="7269" y="1376"/>
                  <a:pt x="7009" y="1800"/>
                  <a:pt x="6425" y="2152"/>
                </a:cubicBezTo>
                <a:cubicBezTo>
                  <a:pt x="5123" y="2941"/>
                  <a:pt x="3650" y="3391"/>
                  <a:pt x="3650" y="3391"/>
                </a:cubicBezTo>
                <a:cubicBezTo>
                  <a:pt x="3650" y="3391"/>
                  <a:pt x="4922" y="3264"/>
                  <a:pt x="6082" y="2958"/>
                </a:cubicBezTo>
                <a:cubicBezTo>
                  <a:pt x="4867" y="3615"/>
                  <a:pt x="3539" y="4053"/>
                  <a:pt x="3539" y="4053"/>
                </a:cubicBezTo>
                <a:cubicBezTo>
                  <a:pt x="3539" y="4053"/>
                  <a:pt x="5637" y="3845"/>
                  <a:pt x="6895" y="3317"/>
                </a:cubicBezTo>
                <a:close/>
                <a:moveTo>
                  <a:pt x="6895" y="3317"/>
                </a:moveTo>
              </a:path>
            </a:pathLst>
          </a:custGeom>
          <a:solidFill>
            <a:srgbClr val="14C7BE"/>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AutoShape 137"/>
          <p:cNvSpPr>
            <a:spLocks/>
          </p:cNvSpPr>
          <p:nvPr/>
        </p:nvSpPr>
        <p:spPr bwMode="auto">
          <a:xfrm>
            <a:off x="6137064" y="5614939"/>
            <a:ext cx="174955" cy="388256"/>
          </a:xfrm>
          <a:custGeom>
            <a:avLst/>
            <a:gdLst>
              <a:gd name="T0" fmla="*/ 234766792 w 21600"/>
              <a:gd name="T1" fmla="*/ 2147483647 h 21600"/>
              <a:gd name="T2" fmla="*/ 337407682 w 21600"/>
              <a:gd name="T3" fmla="*/ 1122755862 h 21600"/>
              <a:gd name="T4" fmla="*/ 234766792 w 21600"/>
              <a:gd name="T5" fmla="*/ 0 h 21600"/>
              <a:gd name="T6" fmla="*/ 132167871 w 21600"/>
              <a:gd name="T7" fmla="*/ 1122755862 h 21600"/>
              <a:gd name="T8" fmla="*/ 234766792 w 21600"/>
              <a:gd name="T9" fmla="*/ 2147483647 h 21600"/>
              <a:gd name="T10" fmla="*/ 455899427 w 21600"/>
              <a:gd name="T11" fmla="*/ 2147483647 h 21600"/>
              <a:gd name="T12" fmla="*/ 294603659 w 21600"/>
              <a:gd name="T13" fmla="*/ 2147483647 h 21600"/>
              <a:gd name="T14" fmla="*/ 161337750 w 21600"/>
              <a:gd name="T15" fmla="*/ 2147483647 h 21600"/>
              <a:gd name="T16" fmla="*/ 0 w 21600"/>
              <a:gd name="T17" fmla="*/ 2147483647 h 21600"/>
              <a:gd name="T18" fmla="*/ 0 w 21600"/>
              <a:gd name="T19" fmla="*/ 2147483647 h 21600"/>
              <a:gd name="T20" fmla="*/ 41981 w 21600"/>
              <a:gd name="T21" fmla="*/ 2147483647 h 21600"/>
              <a:gd name="T22" fmla="*/ 0 w 21600"/>
              <a:gd name="T23" fmla="*/ 2147483647 h 21600"/>
              <a:gd name="T24" fmla="*/ 42803878 w 21600"/>
              <a:gd name="T25" fmla="*/ 2147483647 h 21600"/>
              <a:gd name="T26" fmla="*/ 85586844 w 21600"/>
              <a:gd name="T27" fmla="*/ 2147483647 h 21600"/>
              <a:gd name="T28" fmla="*/ 85565920 w 21600"/>
              <a:gd name="T29" fmla="*/ 2147483647 h 21600"/>
              <a:gd name="T30" fmla="*/ 85565920 w 21600"/>
              <a:gd name="T31" fmla="*/ 2147483647 h 21600"/>
              <a:gd name="T32" fmla="*/ 104834930 w 21600"/>
              <a:gd name="T33" fmla="*/ 2147483647 h 21600"/>
              <a:gd name="T34" fmla="*/ 104834930 w 21600"/>
              <a:gd name="T35" fmla="*/ 2147483647 h 21600"/>
              <a:gd name="T36" fmla="*/ 104878803 w 21600"/>
              <a:gd name="T37" fmla="*/ 2147483647 h 21600"/>
              <a:gd name="T38" fmla="*/ 104878803 w 21600"/>
              <a:gd name="T39" fmla="*/ 2147483647 h 21600"/>
              <a:gd name="T40" fmla="*/ 159078924 w 21600"/>
              <a:gd name="T41" fmla="*/ 2147483647 h 21600"/>
              <a:gd name="T42" fmla="*/ 213343856 w 21600"/>
              <a:gd name="T43" fmla="*/ 2147483647 h 21600"/>
              <a:gd name="T44" fmla="*/ 213196686 w 21600"/>
              <a:gd name="T45" fmla="*/ 2147483647 h 21600"/>
              <a:gd name="T46" fmla="*/ 213196686 w 21600"/>
              <a:gd name="T47" fmla="*/ 2147483647 h 21600"/>
              <a:gd name="T48" fmla="*/ 244539668 w 21600"/>
              <a:gd name="T49" fmla="*/ 2147483647 h 21600"/>
              <a:gd name="T50" fmla="*/ 244539668 w 21600"/>
              <a:gd name="T51" fmla="*/ 2147483647 h 21600"/>
              <a:gd name="T52" fmla="*/ 298804587 w 21600"/>
              <a:gd name="T53" fmla="*/ 2147483647 h 21600"/>
              <a:gd name="T54" fmla="*/ 353069518 w 21600"/>
              <a:gd name="T55" fmla="*/ 2147483647 h 21600"/>
              <a:gd name="T56" fmla="*/ 352836626 w 21600"/>
              <a:gd name="T57" fmla="*/ 2147483647 h 21600"/>
              <a:gd name="T58" fmla="*/ 352836626 w 21600"/>
              <a:gd name="T59" fmla="*/ 2147483647 h 21600"/>
              <a:gd name="T60" fmla="*/ 352878619 w 21600"/>
              <a:gd name="T61" fmla="*/ 2147483647 h 21600"/>
              <a:gd name="T62" fmla="*/ 352878619 w 21600"/>
              <a:gd name="T63" fmla="*/ 2147483647 h 21600"/>
              <a:gd name="T64" fmla="*/ 370249533 w 21600"/>
              <a:gd name="T65" fmla="*/ 2147483647 h 21600"/>
              <a:gd name="T66" fmla="*/ 370249533 w 21600"/>
              <a:gd name="T67" fmla="*/ 2147483647 h 21600"/>
              <a:gd name="T68" fmla="*/ 370249533 w 21600"/>
              <a:gd name="T69" fmla="*/ 2147483647 h 21600"/>
              <a:gd name="T70" fmla="*/ 413095537 w 21600"/>
              <a:gd name="T71" fmla="*/ 2147483647 h 21600"/>
              <a:gd name="T72" fmla="*/ 455899427 w 21600"/>
              <a:gd name="T73" fmla="*/ 2147483647 h 21600"/>
              <a:gd name="T74" fmla="*/ 455899427 w 21600"/>
              <a:gd name="T75" fmla="*/ 2147483647 h 21600"/>
              <a:gd name="T76" fmla="*/ 455899427 w 21600"/>
              <a:gd name="T77" fmla="*/ 2147483647 h 21600"/>
              <a:gd name="T78" fmla="*/ 455899427 w 21600"/>
              <a:gd name="T79" fmla="*/ 2147483647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600" h="21600">
                <a:moveTo>
                  <a:pt x="11123" y="4385"/>
                </a:moveTo>
                <a:cubicBezTo>
                  <a:pt x="13807" y="4385"/>
                  <a:pt x="15986" y="3403"/>
                  <a:pt x="15986" y="2192"/>
                </a:cubicBezTo>
                <a:cubicBezTo>
                  <a:pt x="15986" y="981"/>
                  <a:pt x="13807" y="0"/>
                  <a:pt x="11123" y="0"/>
                </a:cubicBezTo>
                <a:cubicBezTo>
                  <a:pt x="8438" y="0"/>
                  <a:pt x="6262" y="981"/>
                  <a:pt x="6262" y="2192"/>
                </a:cubicBezTo>
                <a:cubicBezTo>
                  <a:pt x="6262" y="3403"/>
                  <a:pt x="8438" y="4385"/>
                  <a:pt x="11123" y="4385"/>
                </a:cubicBezTo>
                <a:close/>
                <a:moveTo>
                  <a:pt x="21600" y="8199"/>
                </a:moveTo>
                <a:cubicBezTo>
                  <a:pt x="21600" y="6295"/>
                  <a:pt x="18177" y="4752"/>
                  <a:pt x="13958" y="4752"/>
                </a:cubicBezTo>
                <a:lnTo>
                  <a:pt x="7644" y="4752"/>
                </a:lnTo>
                <a:cubicBezTo>
                  <a:pt x="3423" y="4752"/>
                  <a:pt x="0" y="6295"/>
                  <a:pt x="0" y="8199"/>
                </a:cubicBezTo>
                <a:lnTo>
                  <a:pt x="0" y="12797"/>
                </a:lnTo>
                <a:lnTo>
                  <a:pt x="2" y="12797"/>
                </a:lnTo>
                <a:cubicBezTo>
                  <a:pt x="2" y="12798"/>
                  <a:pt x="0" y="12800"/>
                  <a:pt x="0" y="12801"/>
                </a:cubicBezTo>
                <a:cubicBezTo>
                  <a:pt x="0" y="13307"/>
                  <a:pt x="908" y="13717"/>
                  <a:pt x="2028" y="13717"/>
                </a:cubicBezTo>
                <a:cubicBezTo>
                  <a:pt x="3148" y="13717"/>
                  <a:pt x="4055" y="13307"/>
                  <a:pt x="4055" y="12801"/>
                </a:cubicBezTo>
                <a:cubicBezTo>
                  <a:pt x="4055" y="12794"/>
                  <a:pt x="4054" y="12786"/>
                  <a:pt x="4054" y="12777"/>
                </a:cubicBezTo>
                <a:lnTo>
                  <a:pt x="4054" y="8030"/>
                </a:lnTo>
                <a:lnTo>
                  <a:pt x="4967" y="8030"/>
                </a:lnTo>
                <a:lnTo>
                  <a:pt x="4967" y="13764"/>
                </a:lnTo>
                <a:lnTo>
                  <a:pt x="4969" y="13764"/>
                </a:lnTo>
                <a:lnTo>
                  <a:pt x="4969" y="20442"/>
                </a:lnTo>
                <a:cubicBezTo>
                  <a:pt x="4971" y="21082"/>
                  <a:pt x="6121" y="21600"/>
                  <a:pt x="7537" y="21600"/>
                </a:cubicBezTo>
                <a:cubicBezTo>
                  <a:pt x="8958" y="21600"/>
                  <a:pt x="10108" y="21081"/>
                  <a:pt x="10108" y="20441"/>
                </a:cubicBezTo>
                <a:cubicBezTo>
                  <a:pt x="10108" y="20416"/>
                  <a:pt x="10104" y="20391"/>
                  <a:pt x="10101" y="20366"/>
                </a:cubicBezTo>
                <a:lnTo>
                  <a:pt x="10101" y="13764"/>
                </a:lnTo>
                <a:lnTo>
                  <a:pt x="11586" y="13764"/>
                </a:lnTo>
                <a:lnTo>
                  <a:pt x="11586" y="20442"/>
                </a:lnTo>
                <a:cubicBezTo>
                  <a:pt x="11590" y="21082"/>
                  <a:pt x="12737" y="21600"/>
                  <a:pt x="14157" y="21600"/>
                </a:cubicBezTo>
                <a:cubicBezTo>
                  <a:pt x="15575" y="21600"/>
                  <a:pt x="16728" y="21081"/>
                  <a:pt x="16728" y="20441"/>
                </a:cubicBezTo>
                <a:cubicBezTo>
                  <a:pt x="16728" y="20416"/>
                  <a:pt x="16721" y="20391"/>
                  <a:pt x="16717" y="20366"/>
                </a:cubicBezTo>
                <a:lnTo>
                  <a:pt x="16717" y="13764"/>
                </a:lnTo>
                <a:lnTo>
                  <a:pt x="16719" y="13764"/>
                </a:lnTo>
                <a:lnTo>
                  <a:pt x="16719" y="8030"/>
                </a:lnTo>
                <a:lnTo>
                  <a:pt x="17542" y="8030"/>
                </a:lnTo>
                <a:lnTo>
                  <a:pt x="17542" y="12797"/>
                </a:lnTo>
                <a:cubicBezTo>
                  <a:pt x="17542" y="12798"/>
                  <a:pt x="17542" y="12800"/>
                  <a:pt x="17542" y="12801"/>
                </a:cubicBezTo>
                <a:cubicBezTo>
                  <a:pt x="17542" y="13307"/>
                  <a:pt x="18451" y="13717"/>
                  <a:pt x="19572" y="13717"/>
                </a:cubicBezTo>
                <a:cubicBezTo>
                  <a:pt x="20690" y="13717"/>
                  <a:pt x="21600" y="13307"/>
                  <a:pt x="21600" y="12801"/>
                </a:cubicBezTo>
                <a:cubicBezTo>
                  <a:pt x="21600" y="12800"/>
                  <a:pt x="21600" y="12798"/>
                  <a:pt x="21600" y="12797"/>
                </a:cubicBezTo>
                <a:lnTo>
                  <a:pt x="21600" y="8199"/>
                </a:lnTo>
                <a:close/>
                <a:moveTo>
                  <a:pt x="21600" y="8199"/>
                </a:moveTo>
              </a:path>
            </a:pathLst>
          </a:custGeom>
          <a:solidFill>
            <a:srgbClr val="14C7BE"/>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0" name="Rectangle 129"/>
          <p:cNvSpPr>
            <a:spLocks/>
          </p:cNvSpPr>
          <p:nvPr/>
        </p:nvSpPr>
        <p:spPr bwMode="auto">
          <a:xfrm>
            <a:off x="5210579" y="5830863"/>
            <a:ext cx="882090" cy="28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Females</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31" name="Rectangle 129"/>
          <p:cNvSpPr>
            <a:spLocks/>
          </p:cNvSpPr>
          <p:nvPr/>
        </p:nvSpPr>
        <p:spPr bwMode="auto">
          <a:xfrm>
            <a:off x="5210579" y="5525763"/>
            <a:ext cx="882090" cy="38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23M</a:t>
            </a: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32" name="Rectangle 129"/>
          <p:cNvSpPr>
            <a:spLocks/>
          </p:cNvSpPr>
          <p:nvPr/>
        </p:nvSpPr>
        <p:spPr bwMode="auto">
          <a:xfrm>
            <a:off x="6404849" y="5830863"/>
            <a:ext cx="1022540" cy="28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Males</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33" name="Rectangle 129"/>
          <p:cNvSpPr>
            <a:spLocks/>
          </p:cNvSpPr>
          <p:nvPr/>
        </p:nvSpPr>
        <p:spPr bwMode="auto">
          <a:xfrm>
            <a:off x="6404849" y="5525763"/>
            <a:ext cx="1022540" cy="38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41M</a:t>
            </a: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cxnSp>
        <p:nvCxnSpPr>
          <p:cNvPr id="34" name="Straight Connector 36"/>
          <p:cNvCxnSpPr/>
          <p:nvPr/>
        </p:nvCxnSpPr>
        <p:spPr>
          <a:xfrm>
            <a:off x="4917230" y="5388295"/>
            <a:ext cx="2427881" cy="0"/>
          </a:xfrm>
          <a:prstGeom prst="line">
            <a:avLst/>
          </a:prstGeom>
          <a:ln w="9525">
            <a:solidFill>
              <a:schemeClr val="bg1">
                <a:lumMod val="75000"/>
              </a:schemeClr>
            </a:solidFill>
            <a:prstDash val="sysDash"/>
          </a:ln>
        </p:spPr>
        <p:style>
          <a:lnRef idx="1">
            <a:schemeClr val="dk1"/>
          </a:lnRef>
          <a:fillRef idx="0">
            <a:schemeClr val="dk1"/>
          </a:fillRef>
          <a:effectRef idx="0">
            <a:schemeClr val="dk1"/>
          </a:effectRef>
          <a:fontRef idx="minor">
            <a:schemeClr val="tx1"/>
          </a:fontRef>
        </p:style>
      </p:cxnSp>
      <p:sp>
        <p:nvSpPr>
          <p:cNvPr id="36" name="TextBox 38"/>
          <p:cNvSpPr txBox="1"/>
          <p:nvPr/>
        </p:nvSpPr>
        <p:spPr>
          <a:xfrm>
            <a:off x="9025453" y="4197326"/>
            <a:ext cx="2623728" cy="523220"/>
          </a:xfrm>
          <a:prstGeom prst="rect">
            <a:avLst/>
          </a:prstGeom>
          <a:noFill/>
        </p:spPr>
        <p:txBody>
          <a:bodyPr wrap="square" rtlCol="0" anchor="t">
            <a:spAutoFit/>
          </a:bodyPr>
          <a:lstStyle/>
          <a:p>
            <a:pPr>
              <a:lnSpc>
                <a:spcPct val="140000"/>
              </a:lnSpc>
            </a:pPr>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Australia</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7" name="TextBox 39"/>
          <p:cNvSpPr txBox="1"/>
          <p:nvPr/>
        </p:nvSpPr>
        <p:spPr>
          <a:xfrm>
            <a:off x="9025453" y="4553370"/>
            <a:ext cx="2623728" cy="566309"/>
          </a:xfrm>
          <a:prstGeom prst="rect">
            <a:avLst/>
          </a:prstGeom>
          <a:noFill/>
        </p:spPr>
        <p:txBody>
          <a:bodyPr wrap="square" rtlCol="0">
            <a:spAutoFit/>
          </a:bodyPr>
          <a:lstStyle/>
          <a:p>
            <a:pPr>
              <a:lnSpc>
                <a:spcPct val="140000"/>
              </a:lnSpc>
            </a:pPr>
            <a:r>
              <a:rPr lang="en-US" sz="11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consectetur et. </a:t>
            </a:r>
          </a:p>
        </p:txBody>
      </p:sp>
      <p:sp>
        <p:nvSpPr>
          <p:cNvPr id="38" name="AutoShape 124"/>
          <p:cNvSpPr>
            <a:spLocks/>
          </p:cNvSpPr>
          <p:nvPr/>
        </p:nvSpPr>
        <p:spPr bwMode="auto">
          <a:xfrm>
            <a:off x="9139023" y="5618786"/>
            <a:ext cx="201624" cy="390388"/>
          </a:xfrm>
          <a:custGeom>
            <a:avLst/>
            <a:gdLst>
              <a:gd name="T0" fmla="*/ 828041724 w 21331"/>
              <a:gd name="T1" fmla="*/ 2147483647 h 21465"/>
              <a:gd name="T2" fmla="*/ 726816926 w 21331"/>
              <a:gd name="T3" fmla="*/ 2147483647 h 21465"/>
              <a:gd name="T4" fmla="*/ 480879698 w 21331"/>
              <a:gd name="T5" fmla="*/ 2147483647 h 21465"/>
              <a:gd name="T6" fmla="*/ 353896558 w 21331"/>
              <a:gd name="T7" fmla="*/ 2147483647 h 21465"/>
              <a:gd name="T8" fmla="*/ 107878606 w 21331"/>
              <a:gd name="T9" fmla="*/ 2147483647 h 21465"/>
              <a:gd name="T10" fmla="*/ 6929399 w 21331"/>
              <a:gd name="T11" fmla="*/ 2147483647 h 21465"/>
              <a:gd name="T12" fmla="*/ 38712779 w 21331"/>
              <a:gd name="T13" fmla="*/ 2147483647 h 21465"/>
              <a:gd name="T14" fmla="*/ 135946612 w 21331"/>
              <a:gd name="T15" fmla="*/ 2147483647 h 21465"/>
              <a:gd name="T16" fmla="*/ 217284788 w 21331"/>
              <a:gd name="T17" fmla="*/ 2147483647 h 21465"/>
              <a:gd name="T18" fmla="*/ 251222123 w 21331"/>
              <a:gd name="T19" fmla="*/ 2147483647 h 21465"/>
              <a:gd name="T20" fmla="*/ 120874593 w 21331"/>
              <a:gd name="T21" fmla="*/ 2147483647 h 21465"/>
              <a:gd name="T22" fmla="*/ 265551212 w 21331"/>
              <a:gd name="T23" fmla="*/ 2147483647 h 21465"/>
              <a:gd name="T24" fmla="*/ 251261099 w 21331"/>
              <a:gd name="T25" fmla="*/ 2147483647 h 21465"/>
              <a:gd name="T26" fmla="*/ 319216309 w 21331"/>
              <a:gd name="T27" fmla="*/ 2147483647 h 21465"/>
              <a:gd name="T28" fmla="*/ 393274496 w 21331"/>
              <a:gd name="T29" fmla="*/ 2147483647 h 21465"/>
              <a:gd name="T30" fmla="*/ 393118590 w 21331"/>
              <a:gd name="T31" fmla="*/ 2147483647 h 21465"/>
              <a:gd name="T32" fmla="*/ 378558624 w 21331"/>
              <a:gd name="T33" fmla="*/ 2147483647 h 21465"/>
              <a:gd name="T34" fmla="*/ 456139679 w 21331"/>
              <a:gd name="T35" fmla="*/ 2147483647 h 21465"/>
              <a:gd name="T36" fmla="*/ 441696628 w 21331"/>
              <a:gd name="T37" fmla="*/ 2147483647 h 21465"/>
              <a:gd name="T38" fmla="*/ 441537966 w 21331"/>
              <a:gd name="T39" fmla="*/ 2147483647 h 21465"/>
              <a:gd name="T40" fmla="*/ 515793608 w 21331"/>
              <a:gd name="T41" fmla="*/ 2147483647 h 21465"/>
              <a:gd name="T42" fmla="*/ 583590325 w 21331"/>
              <a:gd name="T43" fmla="*/ 2147483647 h 21465"/>
              <a:gd name="T44" fmla="*/ 569302983 w 21331"/>
              <a:gd name="T45" fmla="*/ 2147483647 h 21465"/>
              <a:gd name="T46" fmla="*/ 714096530 w 21331"/>
              <a:gd name="T47" fmla="*/ 2147483647 h 21465"/>
              <a:gd name="T48" fmla="*/ 583590325 w 21331"/>
              <a:gd name="T49" fmla="*/ 2147483647 h 21465"/>
              <a:gd name="T50" fmla="*/ 617566453 w 21331"/>
              <a:gd name="T51" fmla="*/ 2147483647 h 21465"/>
              <a:gd name="T52" fmla="*/ 698985353 w 21331"/>
              <a:gd name="T53" fmla="*/ 2147483647 h 21465"/>
              <a:gd name="T54" fmla="*/ 796063477 w 21331"/>
              <a:gd name="T55" fmla="*/ 2147483647 h 21465"/>
              <a:gd name="T56" fmla="*/ 828041724 w 21331"/>
              <a:gd name="T57" fmla="*/ 2147483647 h 21465"/>
              <a:gd name="T58" fmla="*/ 269895159 w 21331"/>
              <a:gd name="T59" fmla="*/ 1780739658 h 21465"/>
              <a:gd name="T60" fmla="*/ 171369972 w 21331"/>
              <a:gd name="T61" fmla="*/ 2147483647 h 21465"/>
              <a:gd name="T62" fmla="*/ 301366925 w 21331"/>
              <a:gd name="T63" fmla="*/ 1974013449 h 21465"/>
              <a:gd name="T64" fmla="*/ 409715610 w 21331"/>
              <a:gd name="T65" fmla="*/ 2147483647 h 21465"/>
              <a:gd name="T66" fmla="*/ 522330684 w 21331"/>
              <a:gd name="T67" fmla="*/ 1902078900 h 21465"/>
              <a:gd name="T68" fmla="*/ 663600955 w 21331"/>
              <a:gd name="T69" fmla="*/ 2147483647 h 21465"/>
              <a:gd name="T70" fmla="*/ 565075782 w 21331"/>
              <a:gd name="T71" fmla="*/ 1780204027 h 21465"/>
              <a:gd name="T72" fmla="*/ 696441831 w 21331"/>
              <a:gd name="T73" fmla="*/ 2147483647 h 21465"/>
              <a:gd name="T74" fmla="*/ 596939885 w 21331"/>
              <a:gd name="T75" fmla="*/ 1588020500 h 21465"/>
              <a:gd name="T76" fmla="*/ 692136677 w 21331"/>
              <a:gd name="T77" fmla="*/ 1820465337 h 21465"/>
              <a:gd name="T78" fmla="*/ 583512372 w 21331"/>
              <a:gd name="T79" fmla="*/ 1155836484 h 21465"/>
              <a:gd name="T80" fmla="*/ 543900787 w 21331"/>
              <a:gd name="T81" fmla="*/ 617386365 h 21465"/>
              <a:gd name="T82" fmla="*/ 441148399 w 21331"/>
              <a:gd name="T83" fmla="*/ 25763295 h 21465"/>
              <a:gd name="T84" fmla="*/ 301169272 w 21331"/>
              <a:gd name="T85" fmla="*/ 459554124 h 21465"/>
              <a:gd name="T86" fmla="*/ 294985754 w 21331"/>
              <a:gd name="T87" fmla="*/ 549735186 h 21465"/>
              <a:gd name="T88" fmla="*/ 251497531 w 21331"/>
              <a:gd name="T89" fmla="*/ 1155300880 h 21465"/>
              <a:gd name="T90" fmla="*/ 142873240 w 21331"/>
              <a:gd name="T91" fmla="*/ 1820465337 h 21465"/>
              <a:gd name="T92" fmla="*/ 238070230 w 21331"/>
              <a:gd name="T93" fmla="*/ 1588020500 h 21465"/>
              <a:gd name="T94" fmla="*/ 138529110 w 21331"/>
              <a:gd name="T95" fmla="*/ 2147483647 h 21465"/>
              <a:gd name="T96" fmla="*/ 269895159 w 21331"/>
              <a:gd name="T97" fmla="*/ 1780739658 h 21465"/>
              <a:gd name="T98" fmla="*/ 269895159 w 21331"/>
              <a:gd name="T99" fmla="*/ 1780739658 h 214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331" h="21465">
                <a:moveTo>
                  <a:pt x="21154" y="11501"/>
                </a:moveTo>
                <a:cubicBezTo>
                  <a:pt x="20885" y="10961"/>
                  <a:pt x="19722" y="9170"/>
                  <a:pt x="18568" y="7385"/>
                </a:cubicBezTo>
                <a:cubicBezTo>
                  <a:pt x="17416" y="5596"/>
                  <a:pt x="15525" y="5350"/>
                  <a:pt x="12285" y="5350"/>
                </a:cubicBezTo>
                <a:lnTo>
                  <a:pt x="9041" y="5350"/>
                </a:lnTo>
                <a:cubicBezTo>
                  <a:pt x="5804" y="5350"/>
                  <a:pt x="3910" y="5596"/>
                  <a:pt x="2756" y="7385"/>
                </a:cubicBezTo>
                <a:cubicBezTo>
                  <a:pt x="1605" y="9170"/>
                  <a:pt x="442" y="10961"/>
                  <a:pt x="177" y="11501"/>
                </a:cubicBezTo>
                <a:cubicBezTo>
                  <a:pt x="-135" y="12129"/>
                  <a:pt x="-130" y="12666"/>
                  <a:pt x="989" y="12842"/>
                </a:cubicBezTo>
                <a:cubicBezTo>
                  <a:pt x="2145" y="13023"/>
                  <a:pt x="3004" y="12642"/>
                  <a:pt x="3473" y="11932"/>
                </a:cubicBezTo>
                <a:cubicBezTo>
                  <a:pt x="3482" y="11925"/>
                  <a:pt x="5551" y="8485"/>
                  <a:pt x="5551" y="8485"/>
                </a:cubicBezTo>
                <a:lnTo>
                  <a:pt x="6418" y="8485"/>
                </a:lnTo>
                <a:lnTo>
                  <a:pt x="3088" y="14913"/>
                </a:lnTo>
                <a:lnTo>
                  <a:pt x="6784" y="14913"/>
                </a:lnTo>
                <a:lnTo>
                  <a:pt x="6419" y="20358"/>
                </a:lnTo>
                <a:cubicBezTo>
                  <a:pt x="6419" y="20969"/>
                  <a:pt x="7067" y="21465"/>
                  <a:pt x="8155" y="21465"/>
                </a:cubicBezTo>
                <a:cubicBezTo>
                  <a:pt x="9241" y="21465"/>
                  <a:pt x="10047" y="20969"/>
                  <a:pt x="10047" y="20355"/>
                </a:cubicBezTo>
                <a:cubicBezTo>
                  <a:pt x="10047" y="20332"/>
                  <a:pt x="10043" y="20309"/>
                  <a:pt x="10043" y="20286"/>
                </a:cubicBezTo>
                <a:lnTo>
                  <a:pt x="9671" y="14913"/>
                </a:lnTo>
                <a:lnTo>
                  <a:pt x="11653" y="14913"/>
                </a:lnTo>
                <a:lnTo>
                  <a:pt x="11284" y="20286"/>
                </a:lnTo>
                <a:cubicBezTo>
                  <a:pt x="11284" y="20309"/>
                  <a:pt x="11280" y="20332"/>
                  <a:pt x="11280" y="20355"/>
                </a:cubicBezTo>
                <a:cubicBezTo>
                  <a:pt x="11280" y="20969"/>
                  <a:pt x="12087" y="21465"/>
                  <a:pt x="13177" y="21465"/>
                </a:cubicBezTo>
                <a:cubicBezTo>
                  <a:pt x="14267" y="21465"/>
                  <a:pt x="14909" y="20969"/>
                  <a:pt x="14909" y="20358"/>
                </a:cubicBezTo>
                <a:lnTo>
                  <a:pt x="14544" y="14913"/>
                </a:lnTo>
                <a:lnTo>
                  <a:pt x="18243" y="14913"/>
                </a:lnTo>
                <a:lnTo>
                  <a:pt x="14909" y="8485"/>
                </a:lnTo>
                <a:lnTo>
                  <a:pt x="15777" y="8485"/>
                </a:lnTo>
                <a:cubicBezTo>
                  <a:pt x="15777" y="8485"/>
                  <a:pt x="17849" y="11925"/>
                  <a:pt x="17857" y="11932"/>
                </a:cubicBezTo>
                <a:cubicBezTo>
                  <a:pt x="18325" y="12642"/>
                  <a:pt x="19183" y="13023"/>
                  <a:pt x="20337" y="12842"/>
                </a:cubicBezTo>
                <a:cubicBezTo>
                  <a:pt x="21465" y="12666"/>
                  <a:pt x="21465" y="12129"/>
                  <a:pt x="21154" y="11501"/>
                </a:cubicBezTo>
                <a:close/>
                <a:moveTo>
                  <a:pt x="6895" y="3317"/>
                </a:moveTo>
                <a:cubicBezTo>
                  <a:pt x="5688" y="3966"/>
                  <a:pt x="4378" y="4398"/>
                  <a:pt x="4378" y="4398"/>
                </a:cubicBezTo>
                <a:cubicBezTo>
                  <a:pt x="4378" y="4398"/>
                  <a:pt x="6436" y="4194"/>
                  <a:pt x="7699" y="3677"/>
                </a:cubicBezTo>
                <a:cubicBezTo>
                  <a:pt x="8249" y="4351"/>
                  <a:pt x="9277" y="4811"/>
                  <a:pt x="10467" y="4811"/>
                </a:cubicBezTo>
                <a:cubicBezTo>
                  <a:pt x="11737" y="4811"/>
                  <a:pt x="12826" y="4291"/>
                  <a:pt x="13344" y="3543"/>
                </a:cubicBezTo>
                <a:cubicBezTo>
                  <a:pt x="14547" y="4159"/>
                  <a:pt x="16953" y="4398"/>
                  <a:pt x="16953" y="4398"/>
                </a:cubicBezTo>
                <a:cubicBezTo>
                  <a:pt x="16953" y="4398"/>
                  <a:pt x="15641" y="3966"/>
                  <a:pt x="14436" y="3316"/>
                </a:cubicBezTo>
                <a:cubicBezTo>
                  <a:pt x="15693" y="3845"/>
                  <a:pt x="17792" y="4054"/>
                  <a:pt x="17792" y="4054"/>
                </a:cubicBezTo>
                <a:cubicBezTo>
                  <a:pt x="17792" y="4054"/>
                  <a:pt x="16463" y="3616"/>
                  <a:pt x="15250" y="2958"/>
                </a:cubicBezTo>
                <a:cubicBezTo>
                  <a:pt x="16408" y="3265"/>
                  <a:pt x="17682" y="3391"/>
                  <a:pt x="17682" y="3391"/>
                </a:cubicBezTo>
                <a:cubicBezTo>
                  <a:pt x="17682" y="3391"/>
                  <a:pt x="16209" y="2942"/>
                  <a:pt x="14907" y="2153"/>
                </a:cubicBezTo>
                <a:cubicBezTo>
                  <a:pt x="14389" y="1841"/>
                  <a:pt x="14145" y="1473"/>
                  <a:pt x="13895" y="1150"/>
                </a:cubicBezTo>
                <a:cubicBezTo>
                  <a:pt x="13646" y="647"/>
                  <a:pt x="12630" y="194"/>
                  <a:pt x="11270" y="48"/>
                </a:cubicBezTo>
                <a:cubicBezTo>
                  <a:pt x="9572" y="-135"/>
                  <a:pt x="7994" y="226"/>
                  <a:pt x="7694" y="856"/>
                </a:cubicBezTo>
                <a:cubicBezTo>
                  <a:pt x="7641" y="911"/>
                  <a:pt x="7584" y="959"/>
                  <a:pt x="7536" y="1024"/>
                </a:cubicBezTo>
                <a:cubicBezTo>
                  <a:pt x="7269" y="1376"/>
                  <a:pt x="7009" y="1800"/>
                  <a:pt x="6425" y="2152"/>
                </a:cubicBezTo>
                <a:cubicBezTo>
                  <a:pt x="5123" y="2941"/>
                  <a:pt x="3650" y="3391"/>
                  <a:pt x="3650" y="3391"/>
                </a:cubicBezTo>
                <a:cubicBezTo>
                  <a:pt x="3650" y="3391"/>
                  <a:pt x="4922" y="3264"/>
                  <a:pt x="6082" y="2958"/>
                </a:cubicBezTo>
                <a:cubicBezTo>
                  <a:pt x="4867" y="3615"/>
                  <a:pt x="3539" y="4053"/>
                  <a:pt x="3539" y="4053"/>
                </a:cubicBezTo>
                <a:cubicBezTo>
                  <a:pt x="3539" y="4053"/>
                  <a:pt x="5637" y="3845"/>
                  <a:pt x="6895" y="3317"/>
                </a:cubicBezTo>
                <a:close/>
                <a:moveTo>
                  <a:pt x="6895" y="3317"/>
                </a:moveTo>
              </a:path>
            </a:pathLst>
          </a:custGeom>
          <a:solidFill>
            <a:srgbClr val="14C7BE"/>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9" name="AutoShape 137"/>
          <p:cNvSpPr>
            <a:spLocks/>
          </p:cNvSpPr>
          <p:nvPr/>
        </p:nvSpPr>
        <p:spPr bwMode="auto">
          <a:xfrm>
            <a:off x="10358857" y="5614939"/>
            <a:ext cx="174955" cy="388256"/>
          </a:xfrm>
          <a:custGeom>
            <a:avLst/>
            <a:gdLst>
              <a:gd name="T0" fmla="*/ 234766792 w 21600"/>
              <a:gd name="T1" fmla="*/ 2147483647 h 21600"/>
              <a:gd name="T2" fmla="*/ 337407682 w 21600"/>
              <a:gd name="T3" fmla="*/ 1122755862 h 21600"/>
              <a:gd name="T4" fmla="*/ 234766792 w 21600"/>
              <a:gd name="T5" fmla="*/ 0 h 21600"/>
              <a:gd name="T6" fmla="*/ 132167871 w 21600"/>
              <a:gd name="T7" fmla="*/ 1122755862 h 21600"/>
              <a:gd name="T8" fmla="*/ 234766792 w 21600"/>
              <a:gd name="T9" fmla="*/ 2147483647 h 21600"/>
              <a:gd name="T10" fmla="*/ 455899427 w 21600"/>
              <a:gd name="T11" fmla="*/ 2147483647 h 21600"/>
              <a:gd name="T12" fmla="*/ 294603659 w 21600"/>
              <a:gd name="T13" fmla="*/ 2147483647 h 21600"/>
              <a:gd name="T14" fmla="*/ 161337750 w 21600"/>
              <a:gd name="T15" fmla="*/ 2147483647 h 21600"/>
              <a:gd name="T16" fmla="*/ 0 w 21600"/>
              <a:gd name="T17" fmla="*/ 2147483647 h 21600"/>
              <a:gd name="T18" fmla="*/ 0 w 21600"/>
              <a:gd name="T19" fmla="*/ 2147483647 h 21600"/>
              <a:gd name="T20" fmla="*/ 41981 w 21600"/>
              <a:gd name="T21" fmla="*/ 2147483647 h 21600"/>
              <a:gd name="T22" fmla="*/ 0 w 21600"/>
              <a:gd name="T23" fmla="*/ 2147483647 h 21600"/>
              <a:gd name="T24" fmla="*/ 42803878 w 21600"/>
              <a:gd name="T25" fmla="*/ 2147483647 h 21600"/>
              <a:gd name="T26" fmla="*/ 85586844 w 21600"/>
              <a:gd name="T27" fmla="*/ 2147483647 h 21600"/>
              <a:gd name="T28" fmla="*/ 85565920 w 21600"/>
              <a:gd name="T29" fmla="*/ 2147483647 h 21600"/>
              <a:gd name="T30" fmla="*/ 85565920 w 21600"/>
              <a:gd name="T31" fmla="*/ 2147483647 h 21600"/>
              <a:gd name="T32" fmla="*/ 104834930 w 21600"/>
              <a:gd name="T33" fmla="*/ 2147483647 h 21600"/>
              <a:gd name="T34" fmla="*/ 104834930 w 21600"/>
              <a:gd name="T35" fmla="*/ 2147483647 h 21600"/>
              <a:gd name="T36" fmla="*/ 104878803 w 21600"/>
              <a:gd name="T37" fmla="*/ 2147483647 h 21600"/>
              <a:gd name="T38" fmla="*/ 104878803 w 21600"/>
              <a:gd name="T39" fmla="*/ 2147483647 h 21600"/>
              <a:gd name="T40" fmla="*/ 159078924 w 21600"/>
              <a:gd name="T41" fmla="*/ 2147483647 h 21600"/>
              <a:gd name="T42" fmla="*/ 213343856 w 21600"/>
              <a:gd name="T43" fmla="*/ 2147483647 h 21600"/>
              <a:gd name="T44" fmla="*/ 213196686 w 21600"/>
              <a:gd name="T45" fmla="*/ 2147483647 h 21600"/>
              <a:gd name="T46" fmla="*/ 213196686 w 21600"/>
              <a:gd name="T47" fmla="*/ 2147483647 h 21600"/>
              <a:gd name="T48" fmla="*/ 244539668 w 21600"/>
              <a:gd name="T49" fmla="*/ 2147483647 h 21600"/>
              <a:gd name="T50" fmla="*/ 244539668 w 21600"/>
              <a:gd name="T51" fmla="*/ 2147483647 h 21600"/>
              <a:gd name="T52" fmla="*/ 298804587 w 21600"/>
              <a:gd name="T53" fmla="*/ 2147483647 h 21600"/>
              <a:gd name="T54" fmla="*/ 353069518 w 21600"/>
              <a:gd name="T55" fmla="*/ 2147483647 h 21600"/>
              <a:gd name="T56" fmla="*/ 352836626 w 21600"/>
              <a:gd name="T57" fmla="*/ 2147483647 h 21600"/>
              <a:gd name="T58" fmla="*/ 352836626 w 21600"/>
              <a:gd name="T59" fmla="*/ 2147483647 h 21600"/>
              <a:gd name="T60" fmla="*/ 352878619 w 21600"/>
              <a:gd name="T61" fmla="*/ 2147483647 h 21600"/>
              <a:gd name="T62" fmla="*/ 352878619 w 21600"/>
              <a:gd name="T63" fmla="*/ 2147483647 h 21600"/>
              <a:gd name="T64" fmla="*/ 370249533 w 21600"/>
              <a:gd name="T65" fmla="*/ 2147483647 h 21600"/>
              <a:gd name="T66" fmla="*/ 370249533 w 21600"/>
              <a:gd name="T67" fmla="*/ 2147483647 h 21600"/>
              <a:gd name="T68" fmla="*/ 370249533 w 21600"/>
              <a:gd name="T69" fmla="*/ 2147483647 h 21600"/>
              <a:gd name="T70" fmla="*/ 413095537 w 21600"/>
              <a:gd name="T71" fmla="*/ 2147483647 h 21600"/>
              <a:gd name="T72" fmla="*/ 455899427 w 21600"/>
              <a:gd name="T73" fmla="*/ 2147483647 h 21600"/>
              <a:gd name="T74" fmla="*/ 455899427 w 21600"/>
              <a:gd name="T75" fmla="*/ 2147483647 h 21600"/>
              <a:gd name="T76" fmla="*/ 455899427 w 21600"/>
              <a:gd name="T77" fmla="*/ 2147483647 h 21600"/>
              <a:gd name="T78" fmla="*/ 455899427 w 21600"/>
              <a:gd name="T79" fmla="*/ 2147483647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600" h="21600">
                <a:moveTo>
                  <a:pt x="11123" y="4385"/>
                </a:moveTo>
                <a:cubicBezTo>
                  <a:pt x="13807" y="4385"/>
                  <a:pt x="15986" y="3403"/>
                  <a:pt x="15986" y="2192"/>
                </a:cubicBezTo>
                <a:cubicBezTo>
                  <a:pt x="15986" y="981"/>
                  <a:pt x="13807" y="0"/>
                  <a:pt x="11123" y="0"/>
                </a:cubicBezTo>
                <a:cubicBezTo>
                  <a:pt x="8438" y="0"/>
                  <a:pt x="6262" y="981"/>
                  <a:pt x="6262" y="2192"/>
                </a:cubicBezTo>
                <a:cubicBezTo>
                  <a:pt x="6262" y="3403"/>
                  <a:pt x="8438" y="4385"/>
                  <a:pt x="11123" y="4385"/>
                </a:cubicBezTo>
                <a:close/>
                <a:moveTo>
                  <a:pt x="21600" y="8199"/>
                </a:moveTo>
                <a:cubicBezTo>
                  <a:pt x="21600" y="6295"/>
                  <a:pt x="18177" y="4752"/>
                  <a:pt x="13958" y="4752"/>
                </a:cubicBezTo>
                <a:lnTo>
                  <a:pt x="7644" y="4752"/>
                </a:lnTo>
                <a:cubicBezTo>
                  <a:pt x="3423" y="4752"/>
                  <a:pt x="0" y="6295"/>
                  <a:pt x="0" y="8199"/>
                </a:cubicBezTo>
                <a:lnTo>
                  <a:pt x="0" y="12797"/>
                </a:lnTo>
                <a:lnTo>
                  <a:pt x="2" y="12797"/>
                </a:lnTo>
                <a:cubicBezTo>
                  <a:pt x="2" y="12798"/>
                  <a:pt x="0" y="12800"/>
                  <a:pt x="0" y="12801"/>
                </a:cubicBezTo>
                <a:cubicBezTo>
                  <a:pt x="0" y="13307"/>
                  <a:pt x="908" y="13717"/>
                  <a:pt x="2028" y="13717"/>
                </a:cubicBezTo>
                <a:cubicBezTo>
                  <a:pt x="3148" y="13717"/>
                  <a:pt x="4055" y="13307"/>
                  <a:pt x="4055" y="12801"/>
                </a:cubicBezTo>
                <a:cubicBezTo>
                  <a:pt x="4055" y="12794"/>
                  <a:pt x="4054" y="12786"/>
                  <a:pt x="4054" y="12777"/>
                </a:cubicBezTo>
                <a:lnTo>
                  <a:pt x="4054" y="8030"/>
                </a:lnTo>
                <a:lnTo>
                  <a:pt x="4967" y="8030"/>
                </a:lnTo>
                <a:lnTo>
                  <a:pt x="4967" y="13764"/>
                </a:lnTo>
                <a:lnTo>
                  <a:pt x="4969" y="13764"/>
                </a:lnTo>
                <a:lnTo>
                  <a:pt x="4969" y="20442"/>
                </a:lnTo>
                <a:cubicBezTo>
                  <a:pt x="4971" y="21082"/>
                  <a:pt x="6121" y="21600"/>
                  <a:pt x="7537" y="21600"/>
                </a:cubicBezTo>
                <a:cubicBezTo>
                  <a:pt x="8958" y="21600"/>
                  <a:pt x="10108" y="21081"/>
                  <a:pt x="10108" y="20441"/>
                </a:cubicBezTo>
                <a:cubicBezTo>
                  <a:pt x="10108" y="20416"/>
                  <a:pt x="10104" y="20391"/>
                  <a:pt x="10101" y="20366"/>
                </a:cubicBezTo>
                <a:lnTo>
                  <a:pt x="10101" y="13764"/>
                </a:lnTo>
                <a:lnTo>
                  <a:pt x="11586" y="13764"/>
                </a:lnTo>
                <a:lnTo>
                  <a:pt x="11586" y="20442"/>
                </a:lnTo>
                <a:cubicBezTo>
                  <a:pt x="11590" y="21082"/>
                  <a:pt x="12737" y="21600"/>
                  <a:pt x="14157" y="21600"/>
                </a:cubicBezTo>
                <a:cubicBezTo>
                  <a:pt x="15575" y="21600"/>
                  <a:pt x="16728" y="21081"/>
                  <a:pt x="16728" y="20441"/>
                </a:cubicBezTo>
                <a:cubicBezTo>
                  <a:pt x="16728" y="20416"/>
                  <a:pt x="16721" y="20391"/>
                  <a:pt x="16717" y="20366"/>
                </a:cubicBezTo>
                <a:lnTo>
                  <a:pt x="16717" y="13764"/>
                </a:lnTo>
                <a:lnTo>
                  <a:pt x="16719" y="13764"/>
                </a:lnTo>
                <a:lnTo>
                  <a:pt x="16719" y="8030"/>
                </a:lnTo>
                <a:lnTo>
                  <a:pt x="17542" y="8030"/>
                </a:lnTo>
                <a:lnTo>
                  <a:pt x="17542" y="12797"/>
                </a:lnTo>
                <a:cubicBezTo>
                  <a:pt x="17542" y="12798"/>
                  <a:pt x="17542" y="12800"/>
                  <a:pt x="17542" y="12801"/>
                </a:cubicBezTo>
                <a:cubicBezTo>
                  <a:pt x="17542" y="13307"/>
                  <a:pt x="18451" y="13717"/>
                  <a:pt x="19572" y="13717"/>
                </a:cubicBezTo>
                <a:cubicBezTo>
                  <a:pt x="20690" y="13717"/>
                  <a:pt x="21600" y="13307"/>
                  <a:pt x="21600" y="12801"/>
                </a:cubicBezTo>
                <a:cubicBezTo>
                  <a:pt x="21600" y="12800"/>
                  <a:pt x="21600" y="12798"/>
                  <a:pt x="21600" y="12797"/>
                </a:cubicBezTo>
                <a:lnTo>
                  <a:pt x="21600" y="8199"/>
                </a:lnTo>
                <a:close/>
                <a:moveTo>
                  <a:pt x="21600" y="8199"/>
                </a:moveTo>
              </a:path>
            </a:pathLst>
          </a:custGeom>
          <a:solidFill>
            <a:srgbClr val="14C7BE"/>
          </a:solidFill>
          <a:ln>
            <a:noFill/>
          </a:ln>
        </p:spPr>
        <p:txBody>
          <a:bodyPr lIns="0" tIns="0" rIns="0" bIns="0"/>
          <a:lstStyle/>
          <a:p>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0" name="Rectangle 129"/>
          <p:cNvSpPr>
            <a:spLocks/>
          </p:cNvSpPr>
          <p:nvPr/>
        </p:nvSpPr>
        <p:spPr bwMode="auto">
          <a:xfrm>
            <a:off x="9432372" y="5830863"/>
            <a:ext cx="882090" cy="28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Females</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41" name="Rectangle 129"/>
          <p:cNvSpPr>
            <a:spLocks/>
          </p:cNvSpPr>
          <p:nvPr/>
        </p:nvSpPr>
        <p:spPr bwMode="auto">
          <a:xfrm>
            <a:off x="9432372" y="5525763"/>
            <a:ext cx="882090" cy="38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56M</a:t>
            </a: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42" name="Rectangle 129"/>
          <p:cNvSpPr>
            <a:spLocks/>
          </p:cNvSpPr>
          <p:nvPr/>
        </p:nvSpPr>
        <p:spPr bwMode="auto">
          <a:xfrm>
            <a:off x="10626642" y="5830863"/>
            <a:ext cx="1022540" cy="28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Males</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sp>
        <p:nvSpPr>
          <p:cNvPr id="43" name="Rectangle 129"/>
          <p:cNvSpPr>
            <a:spLocks/>
          </p:cNvSpPr>
          <p:nvPr/>
        </p:nvSpPr>
        <p:spPr bwMode="auto">
          <a:xfrm>
            <a:off x="10626642" y="5525763"/>
            <a:ext cx="1022540" cy="38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rPr>
              <a:t>35M</a:t>
            </a: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Helvetica" charset="0"/>
            </a:endParaRPr>
          </a:p>
        </p:txBody>
      </p:sp>
      <p:cxnSp>
        <p:nvCxnSpPr>
          <p:cNvPr id="44" name="Straight Connector 46"/>
          <p:cNvCxnSpPr/>
          <p:nvPr/>
        </p:nvCxnSpPr>
        <p:spPr>
          <a:xfrm>
            <a:off x="9139023" y="5388295"/>
            <a:ext cx="2427881" cy="0"/>
          </a:xfrm>
          <a:prstGeom prst="line">
            <a:avLst/>
          </a:prstGeom>
          <a:ln w="9525">
            <a:solidFill>
              <a:schemeClr val="bg1">
                <a:lumMod val="75000"/>
              </a:schemeClr>
            </a:solidFill>
            <a:prstDash val="sysDash"/>
          </a:ln>
        </p:spPr>
        <p:style>
          <a:lnRef idx="1">
            <a:schemeClr val="dk1"/>
          </a:lnRef>
          <a:fillRef idx="0">
            <a:schemeClr val="dk1"/>
          </a:fillRef>
          <a:effectRef idx="0">
            <a:schemeClr val="dk1"/>
          </a:effectRef>
          <a:fontRef idx="minor">
            <a:schemeClr val="tx1"/>
          </a:fontRef>
        </p:style>
      </p:cxnSp>
      <p:cxnSp>
        <p:nvCxnSpPr>
          <p:cNvPr id="45" name="Straight Connector 47"/>
          <p:cNvCxnSpPr/>
          <p:nvPr/>
        </p:nvCxnSpPr>
        <p:spPr>
          <a:xfrm>
            <a:off x="4039077" y="1625267"/>
            <a:ext cx="0" cy="4499762"/>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cxnSp>
        <p:nvCxnSpPr>
          <p:cNvPr id="46" name="Straight Connector 49"/>
          <p:cNvCxnSpPr/>
          <p:nvPr/>
        </p:nvCxnSpPr>
        <p:spPr>
          <a:xfrm>
            <a:off x="8162077" y="1625267"/>
            <a:ext cx="0" cy="4499762"/>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40771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6" name="Oval 7"/>
          <p:cNvSpPr/>
          <p:nvPr/>
        </p:nvSpPr>
        <p:spPr>
          <a:xfrm>
            <a:off x="3128262" y="1892075"/>
            <a:ext cx="611248" cy="611248"/>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 name="Oval 10"/>
          <p:cNvSpPr/>
          <p:nvPr/>
        </p:nvSpPr>
        <p:spPr>
          <a:xfrm>
            <a:off x="3128262" y="3134551"/>
            <a:ext cx="611248" cy="611248"/>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Oval 16"/>
          <p:cNvSpPr/>
          <p:nvPr/>
        </p:nvSpPr>
        <p:spPr>
          <a:xfrm>
            <a:off x="3128262" y="4377025"/>
            <a:ext cx="611248" cy="611248"/>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1" name="Oval 22"/>
          <p:cNvSpPr/>
          <p:nvPr/>
        </p:nvSpPr>
        <p:spPr>
          <a:xfrm>
            <a:off x="8531884" y="1892075"/>
            <a:ext cx="611248" cy="611248"/>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6" name="Oval 27"/>
          <p:cNvSpPr/>
          <p:nvPr/>
        </p:nvSpPr>
        <p:spPr>
          <a:xfrm>
            <a:off x="8531884" y="3134551"/>
            <a:ext cx="611248" cy="611248"/>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0" name="Oval 31"/>
          <p:cNvSpPr/>
          <p:nvPr/>
        </p:nvSpPr>
        <p:spPr>
          <a:xfrm>
            <a:off x="8531884" y="4377025"/>
            <a:ext cx="611248" cy="611248"/>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56" name="组合 55"/>
          <p:cNvGrpSpPr/>
          <p:nvPr/>
        </p:nvGrpSpPr>
        <p:grpSpPr>
          <a:xfrm>
            <a:off x="3289829" y="2044029"/>
            <a:ext cx="5689476" cy="2756134"/>
            <a:chOff x="3289829" y="2044029"/>
            <a:chExt cx="5689476" cy="2756134"/>
          </a:xfrm>
          <a:solidFill>
            <a:srgbClr val="14C7BE"/>
          </a:solidFill>
        </p:grpSpPr>
        <p:grpSp>
          <p:nvGrpSpPr>
            <p:cNvPr id="54" name="组合 53"/>
            <p:cNvGrpSpPr/>
            <p:nvPr/>
          </p:nvGrpSpPr>
          <p:grpSpPr>
            <a:xfrm>
              <a:off x="3289829" y="2047525"/>
              <a:ext cx="297888" cy="2752638"/>
              <a:chOff x="3289829" y="2047525"/>
              <a:chExt cx="297888" cy="2752638"/>
            </a:xfrm>
            <a:grpFill/>
          </p:grpSpPr>
          <p:sp>
            <p:nvSpPr>
              <p:cNvPr id="5" name="AutoShape 688"/>
              <p:cNvSpPr>
                <a:spLocks/>
              </p:cNvSpPr>
              <p:nvPr/>
            </p:nvSpPr>
            <p:spPr bwMode="auto">
              <a:xfrm>
                <a:off x="3297948" y="2047525"/>
                <a:ext cx="289769" cy="291753"/>
              </a:xfrm>
              <a:custGeom>
                <a:avLst/>
                <a:gdLst>
                  <a:gd name="T0" fmla="*/ 26686541 w 21600"/>
                  <a:gd name="T1" fmla="*/ 4552396 h 21600"/>
                  <a:gd name="T2" fmla="*/ 22220269 w 21600"/>
                  <a:gd name="T3" fmla="*/ 0 h 21600"/>
                  <a:gd name="T4" fmla="*/ 17753986 w 21600"/>
                  <a:gd name="T5" fmla="*/ 4552396 h 21600"/>
                  <a:gd name="T6" fmla="*/ 21110775 w 21600"/>
                  <a:gd name="T7" fmla="*/ 8959696 h 21600"/>
                  <a:gd name="T8" fmla="*/ 21110775 w 21600"/>
                  <a:gd name="T9" fmla="*/ 12495671 h 21600"/>
                  <a:gd name="T10" fmla="*/ 17667522 w 21600"/>
                  <a:gd name="T11" fmla="*/ 12495671 h 21600"/>
                  <a:gd name="T12" fmla="*/ 13318575 w 21600"/>
                  <a:gd name="T13" fmla="*/ 9047942 h 21600"/>
                  <a:gd name="T14" fmla="*/ 8968362 w 21600"/>
                  <a:gd name="T15" fmla="*/ 12495671 h 21600"/>
                  <a:gd name="T16" fmla="*/ 3291387 w 21600"/>
                  <a:gd name="T17" fmla="*/ 12495671 h 21600"/>
                  <a:gd name="T18" fmla="*/ 3291387 w 21600"/>
                  <a:gd name="T19" fmla="*/ 18345667 h 21600"/>
                  <a:gd name="T20" fmla="*/ 0 w 21600"/>
                  <a:gd name="T21" fmla="*/ 22712583 h 21600"/>
                  <a:gd name="T22" fmla="*/ 4439103 w 21600"/>
                  <a:gd name="T23" fmla="*/ 27238488 h 21600"/>
                  <a:gd name="T24" fmla="*/ 8878206 w 21600"/>
                  <a:gd name="T25" fmla="*/ 22712583 h 21600"/>
                  <a:gd name="T26" fmla="*/ 5518885 w 21600"/>
                  <a:gd name="T27" fmla="*/ 18327927 h 21600"/>
                  <a:gd name="T28" fmla="*/ 5518885 w 21600"/>
                  <a:gd name="T29" fmla="*/ 14766737 h 21600"/>
                  <a:gd name="T30" fmla="*/ 8969628 w 21600"/>
                  <a:gd name="T31" fmla="*/ 14766737 h 21600"/>
                  <a:gd name="T32" fmla="*/ 13318575 w 21600"/>
                  <a:gd name="T33" fmla="*/ 18210739 h 21600"/>
                  <a:gd name="T34" fmla="*/ 17666255 w 21600"/>
                  <a:gd name="T35" fmla="*/ 14766737 h 21600"/>
                  <a:gd name="T36" fmla="*/ 23338390 w 21600"/>
                  <a:gd name="T37" fmla="*/ 14766737 h 21600"/>
                  <a:gd name="T38" fmla="*/ 23338390 w 21600"/>
                  <a:gd name="T39" fmla="*/ 8957136 h 21600"/>
                  <a:gd name="T40" fmla="*/ 26686541 w 21600"/>
                  <a:gd name="T41" fmla="*/ 4552396 h 21600"/>
                  <a:gd name="T42" fmla="*/ 6649442 w 21600"/>
                  <a:gd name="T43" fmla="*/ 22712583 h 21600"/>
                  <a:gd name="T44" fmla="*/ 4437837 w 21600"/>
                  <a:gd name="T45" fmla="*/ 24968589 h 21600"/>
                  <a:gd name="T46" fmla="*/ 2226349 w 21600"/>
                  <a:gd name="T47" fmla="*/ 22712583 h 21600"/>
                  <a:gd name="T48" fmla="*/ 4437837 w 21600"/>
                  <a:gd name="T49" fmla="*/ 20457863 h 21600"/>
                  <a:gd name="T50" fmla="*/ 6649442 w 21600"/>
                  <a:gd name="T51" fmla="*/ 22712583 h 21600"/>
                  <a:gd name="T52" fmla="*/ 5518885 w 21600"/>
                  <a:gd name="T53" fmla="*/ 19449037 h 21600"/>
                  <a:gd name="T54" fmla="*/ 5518885 w 21600"/>
                  <a:gd name="T55" fmla="*/ 19449037 h 21600"/>
                  <a:gd name="T56" fmla="*/ 13317309 w 21600"/>
                  <a:gd name="T57" fmla="*/ 15940839 h 21600"/>
                  <a:gd name="T58" fmla="*/ 11051472 w 21600"/>
                  <a:gd name="T59" fmla="*/ 13630566 h 21600"/>
                  <a:gd name="T60" fmla="*/ 13317309 w 21600"/>
                  <a:gd name="T61" fmla="*/ 11319116 h 21600"/>
                  <a:gd name="T62" fmla="*/ 15583263 w 21600"/>
                  <a:gd name="T63" fmla="*/ 13630566 h 21600"/>
                  <a:gd name="T64" fmla="*/ 13317309 w 21600"/>
                  <a:gd name="T65" fmla="*/ 15940839 h 21600"/>
                  <a:gd name="T66" fmla="*/ 22220269 w 21600"/>
                  <a:gd name="T67" fmla="*/ 6836059 h 21600"/>
                  <a:gd name="T68" fmla="*/ 19981602 w 21600"/>
                  <a:gd name="T69" fmla="*/ 4552396 h 21600"/>
                  <a:gd name="T70" fmla="*/ 22220269 w 21600"/>
                  <a:gd name="T71" fmla="*/ 2269888 h 21600"/>
                  <a:gd name="T72" fmla="*/ 24460192 w 21600"/>
                  <a:gd name="T73" fmla="*/ 4552396 h 21600"/>
                  <a:gd name="T74" fmla="*/ 22220269 w 21600"/>
                  <a:gd name="T75" fmla="*/ 6836059 h 21600"/>
                  <a:gd name="T76" fmla="*/ 22220269 w 21600"/>
                  <a:gd name="T77" fmla="*/ 6836059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21600" y="3610"/>
                    </a:moveTo>
                    <a:cubicBezTo>
                      <a:pt x="21600" y="1616"/>
                      <a:pt x="19981" y="0"/>
                      <a:pt x="17985" y="0"/>
                    </a:cubicBezTo>
                    <a:cubicBezTo>
                      <a:pt x="15988" y="0"/>
                      <a:pt x="14370" y="1616"/>
                      <a:pt x="14370" y="3610"/>
                    </a:cubicBezTo>
                    <a:cubicBezTo>
                      <a:pt x="14370" y="5294"/>
                      <a:pt x="15526" y="6705"/>
                      <a:pt x="17087" y="7105"/>
                    </a:cubicBezTo>
                    <a:lnTo>
                      <a:pt x="17087" y="9909"/>
                    </a:lnTo>
                    <a:lnTo>
                      <a:pt x="14300" y="9909"/>
                    </a:lnTo>
                    <a:cubicBezTo>
                      <a:pt x="13898" y="8338"/>
                      <a:pt x="12477" y="7175"/>
                      <a:pt x="10780" y="7175"/>
                    </a:cubicBezTo>
                    <a:cubicBezTo>
                      <a:pt x="9082" y="7175"/>
                      <a:pt x="7660" y="8338"/>
                      <a:pt x="7259" y="9909"/>
                    </a:cubicBezTo>
                    <a:lnTo>
                      <a:pt x="2664" y="9909"/>
                    </a:lnTo>
                    <a:lnTo>
                      <a:pt x="2664" y="14548"/>
                    </a:lnTo>
                    <a:cubicBezTo>
                      <a:pt x="1131" y="14957"/>
                      <a:pt x="0" y="16351"/>
                      <a:pt x="0" y="18011"/>
                    </a:cubicBezTo>
                    <a:cubicBezTo>
                      <a:pt x="0" y="19993"/>
                      <a:pt x="1609" y="21600"/>
                      <a:pt x="3593" y="21600"/>
                    </a:cubicBezTo>
                    <a:cubicBezTo>
                      <a:pt x="5577" y="21600"/>
                      <a:pt x="7186" y="19994"/>
                      <a:pt x="7186" y="18011"/>
                    </a:cubicBezTo>
                    <a:cubicBezTo>
                      <a:pt x="7186" y="16331"/>
                      <a:pt x="6028" y="14925"/>
                      <a:pt x="4467" y="14534"/>
                    </a:cubicBezTo>
                    <a:lnTo>
                      <a:pt x="4467" y="11710"/>
                    </a:lnTo>
                    <a:lnTo>
                      <a:pt x="7260" y="11710"/>
                    </a:lnTo>
                    <a:cubicBezTo>
                      <a:pt x="7662" y="13279"/>
                      <a:pt x="9083" y="14441"/>
                      <a:pt x="10780" y="14441"/>
                    </a:cubicBezTo>
                    <a:cubicBezTo>
                      <a:pt x="12476" y="14441"/>
                      <a:pt x="13897" y="13279"/>
                      <a:pt x="14299" y="11710"/>
                    </a:cubicBezTo>
                    <a:lnTo>
                      <a:pt x="18890" y="11710"/>
                    </a:lnTo>
                    <a:lnTo>
                      <a:pt x="18890" y="7103"/>
                    </a:lnTo>
                    <a:cubicBezTo>
                      <a:pt x="20447" y="6701"/>
                      <a:pt x="21600" y="5293"/>
                      <a:pt x="21600" y="3610"/>
                    </a:cubicBezTo>
                    <a:close/>
                    <a:moveTo>
                      <a:pt x="5382" y="18011"/>
                    </a:moveTo>
                    <a:cubicBezTo>
                      <a:pt x="5382" y="18997"/>
                      <a:pt x="4580" y="19800"/>
                      <a:pt x="3592" y="19800"/>
                    </a:cubicBezTo>
                    <a:cubicBezTo>
                      <a:pt x="2605" y="19800"/>
                      <a:pt x="1802" y="18997"/>
                      <a:pt x="1802" y="18011"/>
                    </a:cubicBezTo>
                    <a:cubicBezTo>
                      <a:pt x="1802" y="17025"/>
                      <a:pt x="2605" y="16223"/>
                      <a:pt x="3592" y="16223"/>
                    </a:cubicBezTo>
                    <a:cubicBezTo>
                      <a:pt x="4580" y="16223"/>
                      <a:pt x="5382" y="17025"/>
                      <a:pt x="5382" y="18011"/>
                    </a:cubicBezTo>
                    <a:close/>
                    <a:moveTo>
                      <a:pt x="4467" y="15423"/>
                    </a:moveTo>
                    <a:lnTo>
                      <a:pt x="4467" y="15423"/>
                    </a:lnTo>
                    <a:close/>
                    <a:moveTo>
                      <a:pt x="10779" y="12641"/>
                    </a:moveTo>
                    <a:cubicBezTo>
                      <a:pt x="9768" y="12641"/>
                      <a:pt x="8945" y="11819"/>
                      <a:pt x="8945" y="10809"/>
                    </a:cubicBezTo>
                    <a:cubicBezTo>
                      <a:pt x="8945" y="9798"/>
                      <a:pt x="9768" y="8976"/>
                      <a:pt x="10779" y="8976"/>
                    </a:cubicBezTo>
                    <a:cubicBezTo>
                      <a:pt x="11791" y="8976"/>
                      <a:pt x="12613" y="9798"/>
                      <a:pt x="12613" y="10809"/>
                    </a:cubicBezTo>
                    <a:cubicBezTo>
                      <a:pt x="12614" y="11819"/>
                      <a:pt x="11791" y="12641"/>
                      <a:pt x="10779" y="12641"/>
                    </a:cubicBezTo>
                    <a:close/>
                    <a:moveTo>
                      <a:pt x="17985" y="5421"/>
                    </a:moveTo>
                    <a:cubicBezTo>
                      <a:pt x="16986" y="5421"/>
                      <a:pt x="16173" y="4609"/>
                      <a:pt x="16173" y="3610"/>
                    </a:cubicBezTo>
                    <a:cubicBezTo>
                      <a:pt x="16173" y="2613"/>
                      <a:pt x="16986" y="1800"/>
                      <a:pt x="17985" y="1800"/>
                    </a:cubicBezTo>
                    <a:cubicBezTo>
                      <a:pt x="18984" y="1800"/>
                      <a:pt x="19798" y="2613"/>
                      <a:pt x="19798" y="3610"/>
                    </a:cubicBezTo>
                    <a:cubicBezTo>
                      <a:pt x="19798" y="4609"/>
                      <a:pt x="18984" y="5421"/>
                      <a:pt x="17985" y="5421"/>
                    </a:cubicBezTo>
                    <a:close/>
                    <a:moveTo>
                      <a:pt x="17985" y="5421"/>
                    </a:moveTo>
                  </a:path>
                </a:pathLst>
              </a:custGeom>
              <a:grpFill/>
              <a:ln>
                <a:noFill/>
              </a:ln>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8" name="Group 425"/>
              <p:cNvGrpSpPr>
                <a:grpSpLocks/>
              </p:cNvGrpSpPr>
              <p:nvPr/>
            </p:nvGrpSpPr>
            <p:grpSpPr bwMode="auto">
              <a:xfrm>
                <a:off x="3298940" y="3328135"/>
                <a:ext cx="287785" cy="222289"/>
                <a:chOff x="0" y="0"/>
                <a:chExt cx="572" cy="440"/>
              </a:xfrm>
              <a:grpFill/>
            </p:grpSpPr>
            <p:sp>
              <p:nvSpPr>
                <p:cNvPr id="10" name="AutoShape 422"/>
                <p:cNvSpPr>
                  <a:spLocks/>
                </p:cNvSpPr>
                <p:nvPr/>
              </p:nvSpPr>
              <p:spPr bwMode="auto">
                <a:xfrm>
                  <a:off x="56" y="0"/>
                  <a:ext cx="450" cy="2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moveTo>
                        <a:pt x="19849" y="1896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AutoShape 423"/>
                <p:cNvSpPr>
                  <a:spLocks/>
                </p:cNvSpPr>
                <p:nvPr/>
              </p:nvSpPr>
              <p:spPr bwMode="auto">
                <a:xfrm>
                  <a:off x="0" y="328"/>
                  <a:ext cx="572" cy="6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moveTo>
                        <a:pt x="8272" y="1489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AutoShape 424"/>
                <p:cNvSpPr>
                  <a:spLocks/>
                </p:cNvSpPr>
                <p:nvPr/>
              </p:nvSpPr>
              <p:spPr bwMode="auto">
                <a:xfrm>
                  <a:off x="0" y="416"/>
                  <a:ext cx="572" cy="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690" y="21600"/>
                      </a:moveTo>
                      <a:cubicBezTo>
                        <a:pt x="1465" y="21600"/>
                        <a:pt x="20318" y="21600"/>
                        <a:pt x="20911" y="21600"/>
                      </a:cubicBezTo>
                      <a:cubicBezTo>
                        <a:pt x="21552" y="21600"/>
                        <a:pt x="21600" y="0"/>
                        <a:pt x="21600" y="0"/>
                      </a:cubicBezTo>
                      <a:lnTo>
                        <a:pt x="0" y="0"/>
                      </a:lnTo>
                      <a:cubicBezTo>
                        <a:pt x="0" y="0"/>
                        <a:pt x="18" y="21600"/>
                        <a:pt x="690" y="21600"/>
                      </a:cubicBezTo>
                      <a:close/>
                      <a:moveTo>
                        <a:pt x="69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14" name="Group 593"/>
              <p:cNvGrpSpPr>
                <a:grpSpLocks/>
              </p:cNvGrpSpPr>
              <p:nvPr/>
            </p:nvGrpSpPr>
            <p:grpSpPr bwMode="auto">
              <a:xfrm>
                <a:off x="3289829" y="4558027"/>
                <a:ext cx="291754" cy="242136"/>
                <a:chOff x="0" y="0"/>
                <a:chExt cx="575" cy="480"/>
              </a:xfrm>
              <a:grpFill/>
            </p:grpSpPr>
            <p:sp>
              <p:nvSpPr>
                <p:cNvPr id="16" name="AutoShape 590"/>
                <p:cNvSpPr>
                  <a:spLocks/>
                </p:cNvSpPr>
                <p:nvPr/>
              </p:nvSpPr>
              <p:spPr bwMode="auto">
                <a:xfrm>
                  <a:off x="0" y="0"/>
                  <a:ext cx="575" cy="4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7905" y="6300"/>
                      </a:moveTo>
                      <a:lnTo>
                        <a:pt x="15882" y="0"/>
                      </a:lnTo>
                      <a:lnTo>
                        <a:pt x="0" y="7315"/>
                      </a:lnTo>
                      <a:lnTo>
                        <a:pt x="4584" y="21593"/>
                      </a:lnTo>
                      <a:lnTo>
                        <a:pt x="4584" y="21600"/>
                      </a:lnTo>
                      <a:lnTo>
                        <a:pt x="21600" y="21600"/>
                      </a:lnTo>
                      <a:lnTo>
                        <a:pt x="21600" y="6301"/>
                      </a:lnTo>
                      <a:lnTo>
                        <a:pt x="17905" y="6301"/>
                      </a:lnTo>
                      <a:lnTo>
                        <a:pt x="17905" y="6300"/>
                      </a:lnTo>
                      <a:close/>
                      <a:moveTo>
                        <a:pt x="16384" y="6300"/>
                      </a:moveTo>
                      <a:lnTo>
                        <a:pt x="6158" y="6300"/>
                      </a:lnTo>
                      <a:lnTo>
                        <a:pt x="15067" y="2197"/>
                      </a:lnTo>
                      <a:lnTo>
                        <a:pt x="16384" y="6300"/>
                      </a:lnTo>
                      <a:close/>
                      <a:moveTo>
                        <a:pt x="1835" y="8292"/>
                      </a:moveTo>
                      <a:lnTo>
                        <a:pt x="4585" y="7025"/>
                      </a:lnTo>
                      <a:lnTo>
                        <a:pt x="4585" y="16856"/>
                      </a:lnTo>
                      <a:lnTo>
                        <a:pt x="1835" y="8292"/>
                      </a:lnTo>
                      <a:close/>
                      <a:moveTo>
                        <a:pt x="6004" y="19900"/>
                      </a:moveTo>
                      <a:lnTo>
                        <a:pt x="6004" y="8001"/>
                      </a:lnTo>
                      <a:lnTo>
                        <a:pt x="20180" y="8001"/>
                      </a:lnTo>
                      <a:lnTo>
                        <a:pt x="20180" y="19900"/>
                      </a:lnTo>
                      <a:lnTo>
                        <a:pt x="6004" y="19900"/>
                      </a:lnTo>
                      <a:close/>
                      <a:moveTo>
                        <a:pt x="6004" y="199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7" name="AutoShape 591"/>
                <p:cNvSpPr>
                  <a:spLocks/>
                </p:cNvSpPr>
                <p:nvPr/>
              </p:nvSpPr>
              <p:spPr bwMode="auto">
                <a:xfrm>
                  <a:off x="208" y="240"/>
                  <a:ext cx="298" cy="17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8676" y="4990"/>
                      </a:moveTo>
                      <a:lnTo>
                        <a:pt x="16483" y="6268"/>
                      </a:lnTo>
                      <a:lnTo>
                        <a:pt x="14584" y="0"/>
                      </a:lnTo>
                      <a:lnTo>
                        <a:pt x="8443" y="15510"/>
                      </a:lnTo>
                      <a:lnTo>
                        <a:pt x="5154" y="11801"/>
                      </a:lnTo>
                      <a:lnTo>
                        <a:pt x="0" y="21600"/>
                      </a:lnTo>
                      <a:lnTo>
                        <a:pt x="21600" y="21600"/>
                      </a:lnTo>
                      <a:lnTo>
                        <a:pt x="18676" y="4990"/>
                      </a:lnTo>
                      <a:close/>
                      <a:moveTo>
                        <a:pt x="18676" y="499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AutoShape 592"/>
                <p:cNvSpPr>
                  <a:spLocks/>
                </p:cNvSpPr>
                <p:nvPr/>
              </p:nvSpPr>
              <p:spPr bwMode="auto">
                <a:xfrm>
                  <a:off x="208" y="223"/>
                  <a:ext cx="71" cy="72"/>
                </a:xfrm>
                <a:custGeom>
                  <a:avLst/>
                  <a:gdLst>
                    <a:gd name="T0" fmla="*/ 0 w 21598"/>
                    <a:gd name="T1" fmla="*/ 0 h 21598"/>
                    <a:gd name="T2" fmla="*/ 0 w 21598"/>
                    <a:gd name="T3" fmla="*/ 0 h 21598"/>
                    <a:gd name="T4" fmla="*/ 0 w 21598"/>
                    <a:gd name="T5" fmla="*/ 0 h 21598"/>
                    <a:gd name="T6" fmla="*/ 0 w 21598"/>
                    <a:gd name="T7" fmla="*/ 0 h 21598"/>
                    <a:gd name="T8" fmla="*/ 0 w 21598"/>
                    <a:gd name="T9" fmla="*/ 0 h 21598"/>
                    <a:gd name="T10" fmla="*/ 0 w 21598"/>
                    <a:gd name="T11" fmla="*/ 0 h 21598"/>
                    <a:gd name="T12" fmla="*/ 0 w 21598"/>
                    <a:gd name="T13" fmla="*/ 0 h 21598"/>
                    <a:gd name="T14" fmla="*/ 0 w 21598"/>
                    <a:gd name="T15" fmla="*/ 0 h 21598"/>
                    <a:gd name="T16" fmla="*/ 0 w 21598"/>
                    <a:gd name="T17" fmla="*/ 0 h 21598"/>
                    <a:gd name="T18" fmla="*/ 0 w 21598"/>
                    <a:gd name="T19" fmla="*/ 0 h 21598"/>
                    <a:gd name="T20" fmla="*/ 0 w 21598"/>
                    <a:gd name="T21" fmla="*/ 0 h 21598"/>
                    <a:gd name="T22" fmla="*/ 0 w 21598"/>
                    <a:gd name="T23" fmla="*/ 0 h 21598"/>
                    <a:gd name="T24" fmla="*/ 0 w 21598"/>
                    <a:gd name="T25" fmla="*/ 0 h 21598"/>
                    <a:gd name="T26" fmla="*/ 0 w 21598"/>
                    <a:gd name="T27" fmla="*/ 0 h 21598"/>
                    <a:gd name="T28" fmla="*/ 0 w 21598"/>
                    <a:gd name="T29" fmla="*/ 0 h 21598"/>
                    <a:gd name="T30" fmla="*/ 0 w 21598"/>
                    <a:gd name="T31" fmla="*/ 0 h 21598"/>
                    <a:gd name="T32" fmla="*/ 0 w 21598"/>
                    <a:gd name="T33" fmla="*/ 0 h 21598"/>
                    <a:gd name="T34" fmla="*/ 0 w 21598"/>
                    <a:gd name="T35" fmla="*/ 0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grpSp>
          <p:nvGrpSpPr>
            <p:cNvPr id="55" name="组合 54"/>
            <p:cNvGrpSpPr/>
            <p:nvPr/>
          </p:nvGrpSpPr>
          <p:grpSpPr>
            <a:xfrm>
              <a:off x="8685665" y="2044029"/>
              <a:ext cx="293640" cy="2729696"/>
              <a:chOff x="8685665" y="2044029"/>
              <a:chExt cx="293640" cy="2729696"/>
            </a:xfrm>
            <a:grpFill/>
          </p:grpSpPr>
          <p:grpSp>
            <p:nvGrpSpPr>
              <p:cNvPr id="20" name="Group 90"/>
              <p:cNvGrpSpPr>
                <a:grpSpLocks/>
              </p:cNvGrpSpPr>
              <p:nvPr/>
            </p:nvGrpSpPr>
            <p:grpSpPr bwMode="auto">
              <a:xfrm>
                <a:off x="8685665" y="2044029"/>
                <a:ext cx="291754" cy="289769"/>
                <a:chOff x="0" y="0"/>
                <a:chExt cx="578" cy="573"/>
              </a:xfrm>
              <a:grpFill/>
            </p:grpSpPr>
            <p:sp>
              <p:nvSpPr>
                <p:cNvPr id="22" name="AutoShape 88"/>
                <p:cNvSpPr>
                  <a:spLocks/>
                </p:cNvSpPr>
                <p:nvPr/>
              </p:nvSpPr>
              <p:spPr bwMode="auto">
                <a:xfrm>
                  <a:off x="0" y="368"/>
                  <a:ext cx="204" cy="20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3093" y="8514"/>
                      </a:moveTo>
                      <a:cubicBezTo>
                        <a:pt x="4628" y="10540"/>
                        <a:pt x="3309" y="14706"/>
                        <a:pt x="0" y="18328"/>
                      </a:cubicBezTo>
                      <a:lnTo>
                        <a:pt x="3281" y="21600"/>
                      </a:lnTo>
                      <a:cubicBezTo>
                        <a:pt x="6860" y="18344"/>
                        <a:pt x="10975" y="17015"/>
                        <a:pt x="13037" y="18447"/>
                      </a:cubicBezTo>
                      <a:lnTo>
                        <a:pt x="21600" y="6893"/>
                      </a:lnTo>
                      <a:lnTo>
                        <a:pt x="14691" y="0"/>
                      </a:lnTo>
                      <a:lnTo>
                        <a:pt x="3093" y="8514"/>
                      </a:lnTo>
                      <a:close/>
                      <a:moveTo>
                        <a:pt x="9876" y="14477"/>
                      </a:moveTo>
                      <a:cubicBezTo>
                        <a:pt x="9122" y="15231"/>
                        <a:pt x="7895" y="15231"/>
                        <a:pt x="7140" y="14477"/>
                      </a:cubicBezTo>
                      <a:cubicBezTo>
                        <a:pt x="6386" y="13724"/>
                        <a:pt x="6386" y="12502"/>
                        <a:pt x="7140" y="11749"/>
                      </a:cubicBezTo>
                      <a:cubicBezTo>
                        <a:pt x="7895" y="10995"/>
                        <a:pt x="9122" y="10995"/>
                        <a:pt x="9876" y="11750"/>
                      </a:cubicBezTo>
                      <a:cubicBezTo>
                        <a:pt x="10630" y="12502"/>
                        <a:pt x="10630" y="13724"/>
                        <a:pt x="9876" y="14477"/>
                      </a:cubicBezTo>
                      <a:close/>
                      <a:moveTo>
                        <a:pt x="9876" y="1447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3" name="AutoShape 89"/>
                <p:cNvSpPr>
                  <a:spLocks/>
                </p:cNvSpPr>
                <p:nvPr/>
              </p:nvSpPr>
              <p:spPr bwMode="auto">
                <a:xfrm>
                  <a:off x="144" y="0"/>
                  <a:ext cx="434" cy="434"/>
                </a:xfrm>
                <a:custGeom>
                  <a:avLst/>
                  <a:gdLst>
                    <a:gd name="T0" fmla="*/ 0 w 21339"/>
                    <a:gd name="T1" fmla="*/ 0 h 21340"/>
                    <a:gd name="T2" fmla="*/ 0 w 21339"/>
                    <a:gd name="T3" fmla="*/ 0 h 21340"/>
                    <a:gd name="T4" fmla="*/ 0 w 21339"/>
                    <a:gd name="T5" fmla="*/ 0 h 21340"/>
                    <a:gd name="T6" fmla="*/ 0 w 21339"/>
                    <a:gd name="T7" fmla="*/ 0 h 21340"/>
                    <a:gd name="T8" fmla="*/ 0 w 21339"/>
                    <a:gd name="T9" fmla="*/ 0 h 21340"/>
                    <a:gd name="T10" fmla="*/ 0 w 21339"/>
                    <a:gd name="T11" fmla="*/ 0 h 21340"/>
                    <a:gd name="T12" fmla="*/ 0 w 21339"/>
                    <a:gd name="T13" fmla="*/ 0 h 21340"/>
                    <a:gd name="T14" fmla="*/ 0 w 21339"/>
                    <a:gd name="T15" fmla="*/ 0 h 21340"/>
                    <a:gd name="T16" fmla="*/ 0 w 21339"/>
                    <a:gd name="T17" fmla="*/ 0 h 21340"/>
                    <a:gd name="T18" fmla="*/ 0 w 21339"/>
                    <a:gd name="T19" fmla="*/ 0 h 21340"/>
                    <a:gd name="T20" fmla="*/ 0 w 21339"/>
                    <a:gd name="T21" fmla="*/ 0 h 213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39" h="21340">
                      <a:moveTo>
                        <a:pt x="20558" y="780"/>
                      </a:moveTo>
                      <a:cubicBezTo>
                        <a:pt x="19516" y="-260"/>
                        <a:pt x="17828" y="-260"/>
                        <a:pt x="16786" y="780"/>
                      </a:cubicBezTo>
                      <a:lnTo>
                        <a:pt x="5149" y="12398"/>
                      </a:lnTo>
                      <a:lnTo>
                        <a:pt x="4701" y="11951"/>
                      </a:lnTo>
                      <a:lnTo>
                        <a:pt x="0" y="16646"/>
                      </a:lnTo>
                      <a:lnTo>
                        <a:pt x="4701" y="21340"/>
                      </a:lnTo>
                      <a:lnTo>
                        <a:pt x="9403" y="16645"/>
                      </a:lnTo>
                      <a:lnTo>
                        <a:pt x="8921" y="16164"/>
                      </a:lnTo>
                      <a:lnTo>
                        <a:pt x="20557" y="4546"/>
                      </a:lnTo>
                      <a:cubicBezTo>
                        <a:pt x="21600" y="3506"/>
                        <a:pt x="21600" y="1820"/>
                        <a:pt x="20558" y="780"/>
                      </a:cubicBezTo>
                      <a:close/>
                      <a:moveTo>
                        <a:pt x="20558" y="78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25" name="Group 437"/>
              <p:cNvGrpSpPr>
                <a:grpSpLocks/>
              </p:cNvGrpSpPr>
              <p:nvPr/>
            </p:nvGrpSpPr>
            <p:grpSpPr bwMode="auto">
              <a:xfrm>
                <a:off x="8719175" y="3263691"/>
                <a:ext cx="244121" cy="289769"/>
                <a:chOff x="0" y="0"/>
                <a:chExt cx="483" cy="576"/>
              </a:xfrm>
              <a:grpFill/>
            </p:grpSpPr>
            <p:sp>
              <p:nvSpPr>
                <p:cNvPr id="27" name="AutoShape 435"/>
                <p:cNvSpPr>
                  <a:spLocks/>
                </p:cNvSpPr>
                <p:nvPr/>
              </p:nvSpPr>
              <p:spPr bwMode="auto">
                <a:xfrm>
                  <a:off x="0" y="0"/>
                  <a:ext cx="483"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00" h="21600">
                      <a:moveTo>
                        <a:pt x="21600" y="2218"/>
                      </a:moveTo>
                      <a:lnTo>
                        <a:pt x="11590" y="2218"/>
                      </a:lnTo>
                      <a:lnTo>
                        <a:pt x="11590" y="756"/>
                      </a:lnTo>
                      <a:cubicBezTo>
                        <a:pt x="11590" y="339"/>
                        <a:pt x="11187" y="0"/>
                        <a:pt x="10690" y="0"/>
                      </a:cubicBezTo>
                      <a:cubicBezTo>
                        <a:pt x="10192" y="0"/>
                        <a:pt x="9789" y="339"/>
                        <a:pt x="9789" y="756"/>
                      </a:cubicBezTo>
                      <a:lnTo>
                        <a:pt x="9789" y="2218"/>
                      </a:lnTo>
                      <a:lnTo>
                        <a:pt x="0" y="2218"/>
                      </a:lnTo>
                      <a:lnTo>
                        <a:pt x="0" y="14675"/>
                      </a:lnTo>
                      <a:lnTo>
                        <a:pt x="6717" y="14675"/>
                      </a:lnTo>
                      <a:lnTo>
                        <a:pt x="4086" y="20400"/>
                      </a:lnTo>
                      <a:cubicBezTo>
                        <a:pt x="3877" y="20855"/>
                        <a:pt x="4146" y="21365"/>
                        <a:pt x="4688" y="21541"/>
                      </a:cubicBezTo>
                      <a:cubicBezTo>
                        <a:pt x="4812" y="21581"/>
                        <a:pt x="4940" y="21600"/>
                        <a:pt x="5066" y="21600"/>
                      </a:cubicBezTo>
                      <a:cubicBezTo>
                        <a:pt x="5488" y="21600"/>
                        <a:pt x="5886" y="21385"/>
                        <a:pt x="6047" y="21035"/>
                      </a:cubicBezTo>
                      <a:lnTo>
                        <a:pt x="8970" y="14675"/>
                      </a:lnTo>
                      <a:lnTo>
                        <a:pt x="12408" y="14675"/>
                      </a:lnTo>
                      <a:lnTo>
                        <a:pt x="15333" y="21035"/>
                      </a:lnTo>
                      <a:cubicBezTo>
                        <a:pt x="15494" y="21385"/>
                        <a:pt x="15892" y="21599"/>
                        <a:pt x="16314" y="21599"/>
                      </a:cubicBezTo>
                      <a:cubicBezTo>
                        <a:pt x="16440" y="21599"/>
                        <a:pt x="16568" y="21581"/>
                        <a:pt x="16692" y="21540"/>
                      </a:cubicBezTo>
                      <a:cubicBezTo>
                        <a:pt x="17234" y="21365"/>
                        <a:pt x="17503" y="20854"/>
                        <a:pt x="17294" y="20400"/>
                      </a:cubicBezTo>
                      <a:lnTo>
                        <a:pt x="14662" y="14675"/>
                      </a:lnTo>
                      <a:lnTo>
                        <a:pt x="21600" y="14675"/>
                      </a:lnTo>
                      <a:lnTo>
                        <a:pt x="21600" y="2218"/>
                      </a:lnTo>
                      <a:close/>
                      <a:moveTo>
                        <a:pt x="19498" y="12911"/>
                      </a:moveTo>
                      <a:lnTo>
                        <a:pt x="2102" y="12911"/>
                      </a:lnTo>
                      <a:lnTo>
                        <a:pt x="2102" y="3982"/>
                      </a:lnTo>
                      <a:lnTo>
                        <a:pt x="19498" y="3982"/>
                      </a:lnTo>
                      <a:lnTo>
                        <a:pt x="19498" y="12911"/>
                      </a:lnTo>
                      <a:close/>
                      <a:moveTo>
                        <a:pt x="19498" y="1291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8" name="AutoShape 436"/>
                <p:cNvSpPr>
                  <a:spLocks/>
                </p:cNvSpPr>
                <p:nvPr/>
              </p:nvSpPr>
              <p:spPr bwMode="auto">
                <a:xfrm>
                  <a:off x="80" y="136"/>
                  <a:ext cx="318" cy="1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160" y="21600"/>
                      </a:moveTo>
                      <a:lnTo>
                        <a:pt x="8499" y="12117"/>
                      </a:lnTo>
                      <a:lnTo>
                        <a:pt x="10271" y="17202"/>
                      </a:lnTo>
                      <a:lnTo>
                        <a:pt x="18215" y="6937"/>
                      </a:lnTo>
                      <a:lnTo>
                        <a:pt x="19235" y="9860"/>
                      </a:lnTo>
                      <a:lnTo>
                        <a:pt x="21600" y="0"/>
                      </a:lnTo>
                      <a:lnTo>
                        <a:pt x="15960" y="464"/>
                      </a:lnTo>
                      <a:lnTo>
                        <a:pt x="17056" y="3610"/>
                      </a:lnTo>
                      <a:lnTo>
                        <a:pt x="10840" y="11641"/>
                      </a:lnTo>
                      <a:lnTo>
                        <a:pt x="9067" y="6556"/>
                      </a:lnTo>
                      <a:lnTo>
                        <a:pt x="0" y="18276"/>
                      </a:lnTo>
                      <a:lnTo>
                        <a:pt x="1160" y="21600"/>
                      </a:lnTo>
                      <a:close/>
                      <a:moveTo>
                        <a:pt x="116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31" name="Group 222"/>
              <p:cNvGrpSpPr>
                <a:grpSpLocks/>
              </p:cNvGrpSpPr>
              <p:nvPr/>
            </p:nvGrpSpPr>
            <p:grpSpPr bwMode="auto">
              <a:xfrm>
                <a:off x="8713352" y="4567314"/>
                <a:ext cx="265953" cy="206411"/>
                <a:chOff x="0" y="0"/>
                <a:chExt cx="576" cy="443"/>
              </a:xfrm>
              <a:grpFill/>
            </p:grpSpPr>
            <p:sp>
              <p:nvSpPr>
                <p:cNvPr id="32" name="AutoShape 220"/>
                <p:cNvSpPr>
                  <a:spLocks/>
                </p:cNvSpPr>
                <p:nvPr/>
              </p:nvSpPr>
              <p:spPr bwMode="auto">
                <a:xfrm>
                  <a:off x="0" y="0"/>
                  <a:ext cx="576" cy="3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00" h="21600">
                      <a:moveTo>
                        <a:pt x="18979" y="9813"/>
                      </a:moveTo>
                      <a:cubicBezTo>
                        <a:pt x="18987" y="9628"/>
                        <a:pt x="18998" y="9444"/>
                        <a:pt x="18998" y="9257"/>
                      </a:cubicBezTo>
                      <a:cubicBezTo>
                        <a:pt x="18998" y="4145"/>
                        <a:pt x="16122" y="0"/>
                        <a:pt x="12573" y="0"/>
                      </a:cubicBezTo>
                      <a:cubicBezTo>
                        <a:pt x="10013" y="0"/>
                        <a:pt x="7810" y="2160"/>
                        <a:pt x="6777" y="5279"/>
                      </a:cubicBezTo>
                      <a:cubicBezTo>
                        <a:pt x="6276" y="4719"/>
                        <a:pt x="5648" y="4383"/>
                        <a:pt x="4964" y="4383"/>
                      </a:cubicBezTo>
                      <a:cubicBezTo>
                        <a:pt x="3328" y="4383"/>
                        <a:pt x="2000" y="6295"/>
                        <a:pt x="2000" y="8653"/>
                      </a:cubicBezTo>
                      <a:cubicBezTo>
                        <a:pt x="2000" y="9096"/>
                        <a:pt x="2047" y="9524"/>
                        <a:pt x="2134" y="9925"/>
                      </a:cubicBezTo>
                      <a:cubicBezTo>
                        <a:pt x="858" y="11019"/>
                        <a:pt x="0" y="13019"/>
                        <a:pt x="0" y="15314"/>
                      </a:cubicBezTo>
                      <a:cubicBezTo>
                        <a:pt x="0" y="18744"/>
                        <a:pt x="1912" y="21527"/>
                        <a:pt x="4285" y="21579"/>
                      </a:cubicBezTo>
                      <a:lnTo>
                        <a:pt x="4285" y="21583"/>
                      </a:lnTo>
                      <a:lnTo>
                        <a:pt x="4335" y="21583"/>
                      </a:lnTo>
                      <a:cubicBezTo>
                        <a:pt x="4341" y="21583"/>
                        <a:pt x="4347" y="21584"/>
                        <a:pt x="4353" y="21584"/>
                      </a:cubicBezTo>
                      <a:cubicBezTo>
                        <a:pt x="4359" y="21584"/>
                        <a:pt x="4364" y="21583"/>
                        <a:pt x="4370" y="21583"/>
                      </a:cubicBezTo>
                      <a:lnTo>
                        <a:pt x="7713" y="21583"/>
                      </a:lnTo>
                      <a:lnTo>
                        <a:pt x="7713" y="19075"/>
                      </a:lnTo>
                      <a:lnTo>
                        <a:pt x="6761" y="19075"/>
                      </a:lnTo>
                      <a:cubicBezTo>
                        <a:pt x="5842" y="19075"/>
                        <a:pt x="5083" y="18421"/>
                        <a:pt x="4728" y="17327"/>
                      </a:cubicBezTo>
                      <a:cubicBezTo>
                        <a:pt x="4373" y="16233"/>
                        <a:pt x="4513" y="14974"/>
                        <a:pt x="5102" y="13959"/>
                      </a:cubicBezTo>
                      <a:lnTo>
                        <a:pt x="8860" y="7492"/>
                      </a:lnTo>
                      <a:cubicBezTo>
                        <a:pt x="9334" y="6677"/>
                        <a:pt x="10019" y="6210"/>
                        <a:pt x="10739" y="6210"/>
                      </a:cubicBezTo>
                      <a:cubicBezTo>
                        <a:pt x="11460" y="6210"/>
                        <a:pt x="12144" y="6677"/>
                        <a:pt x="12618" y="7493"/>
                      </a:cubicBezTo>
                      <a:lnTo>
                        <a:pt x="16376" y="13960"/>
                      </a:lnTo>
                      <a:cubicBezTo>
                        <a:pt x="16966" y="14974"/>
                        <a:pt x="17105" y="16233"/>
                        <a:pt x="16750" y="17327"/>
                      </a:cubicBezTo>
                      <a:cubicBezTo>
                        <a:pt x="16395" y="18421"/>
                        <a:pt x="15635" y="19075"/>
                        <a:pt x="14718" y="19075"/>
                      </a:cubicBezTo>
                      <a:lnTo>
                        <a:pt x="13765" y="19075"/>
                      </a:lnTo>
                      <a:lnTo>
                        <a:pt x="13765" y="21583"/>
                      </a:lnTo>
                      <a:lnTo>
                        <a:pt x="17114" y="21583"/>
                      </a:lnTo>
                      <a:cubicBezTo>
                        <a:pt x="17191" y="21589"/>
                        <a:pt x="17268" y="21600"/>
                        <a:pt x="17346" y="21600"/>
                      </a:cubicBezTo>
                      <a:cubicBezTo>
                        <a:pt x="19696" y="21600"/>
                        <a:pt x="21600" y="18856"/>
                        <a:pt x="21600" y="15472"/>
                      </a:cubicBezTo>
                      <a:cubicBezTo>
                        <a:pt x="21600" y="12921"/>
                        <a:pt x="20518" y="10735"/>
                        <a:pt x="18979" y="9813"/>
                      </a:cubicBezTo>
                      <a:close/>
                      <a:moveTo>
                        <a:pt x="18979" y="981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3" name="AutoShape 221"/>
                <p:cNvSpPr>
                  <a:spLocks/>
                </p:cNvSpPr>
                <p:nvPr/>
              </p:nvSpPr>
              <p:spPr bwMode="auto">
                <a:xfrm>
                  <a:off x="168" y="168"/>
                  <a:ext cx="234" cy="275"/>
                </a:xfrm>
                <a:custGeom>
                  <a:avLst/>
                  <a:gdLst>
                    <a:gd name="T0" fmla="*/ 0 w 20986"/>
                    <a:gd name="T1" fmla="*/ 0 h 21600"/>
                    <a:gd name="T2" fmla="*/ 0 w 20986"/>
                    <a:gd name="T3" fmla="*/ 0 h 21600"/>
                    <a:gd name="T4" fmla="*/ 0 w 20986"/>
                    <a:gd name="T5" fmla="*/ 0 h 21600"/>
                    <a:gd name="T6" fmla="*/ 0 w 20986"/>
                    <a:gd name="T7" fmla="*/ 0 h 21600"/>
                    <a:gd name="T8" fmla="*/ 0 w 20986"/>
                    <a:gd name="T9" fmla="*/ 0 h 21600"/>
                    <a:gd name="T10" fmla="*/ 0 w 20986"/>
                    <a:gd name="T11" fmla="*/ 0 h 21600"/>
                    <a:gd name="T12" fmla="*/ 0 w 20986"/>
                    <a:gd name="T13" fmla="*/ 0 h 21600"/>
                    <a:gd name="T14" fmla="*/ 0 w 20986"/>
                    <a:gd name="T15" fmla="*/ 0 h 21600"/>
                    <a:gd name="T16" fmla="*/ 0 w 20986"/>
                    <a:gd name="T17" fmla="*/ 0 h 21600"/>
                    <a:gd name="T18" fmla="*/ 0 w 20986"/>
                    <a:gd name="T19" fmla="*/ 0 h 21600"/>
                    <a:gd name="T20" fmla="*/ 0 w 20986"/>
                    <a:gd name="T21" fmla="*/ 0 h 21600"/>
                    <a:gd name="T22" fmla="*/ 0 w 20986"/>
                    <a:gd name="T23" fmla="*/ 0 h 21600"/>
                    <a:gd name="T24" fmla="*/ 0 w 20986"/>
                    <a:gd name="T25" fmla="*/ 0 h 21600"/>
                    <a:gd name="T26" fmla="*/ 0 w 20986"/>
                    <a:gd name="T27" fmla="*/ 0 h 21600"/>
                    <a:gd name="T28" fmla="*/ 0 w 20986"/>
                    <a:gd name="T29" fmla="*/ 0 h 21600"/>
                    <a:gd name="T30" fmla="*/ 0 w 20986"/>
                    <a:gd name="T31" fmla="*/ 0 h 21600"/>
                    <a:gd name="T32" fmla="*/ 0 w 20986"/>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986" h="21600">
                      <a:moveTo>
                        <a:pt x="20639" y="9912"/>
                      </a:moveTo>
                      <a:lnTo>
                        <a:pt x="11682" y="514"/>
                      </a:lnTo>
                      <a:cubicBezTo>
                        <a:pt x="11355" y="171"/>
                        <a:pt x="10923" y="0"/>
                        <a:pt x="10493" y="0"/>
                      </a:cubicBezTo>
                      <a:cubicBezTo>
                        <a:pt x="10062" y="0"/>
                        <a:pt x="9631" y="171"/>
                        <a:pt x="9304" y="514"/>
                      </a:cubicBezTo>
                      <a:lnTo>
                        <a:pt x="347" y="9912"/>
                      </a:lnTo>
                      <a:cubicBezTo>
                        <a:pt x="-307" y="10598"/>
                        <a:pt x="-9" y="11159"/>
                        <a:pt x="1010" y="11159"/>
                      </a:cubicBezTo>
                      <a:lnTo>
                        <a:pt x="5719" y="11159"/>
                      </a:lnTo>
                      <a:cubicBezTo>
                        <a:pt x="6228" y="11159"/>
                        <a:pt x="6898" y="11159"/>
                        <a:pt x="7570" y="11159"/>
                      </a:cubicBezTo>
                      <a:lnTo>
                        <a:pt x="7570" y="19974"/>
                      </a:lnTo>
                      <a:cubicBezTo>
                        <a:pt x="7570" y="20868"/>
                        <a:pt x="8404" y="21600"/>
                        <a:pt x="9423" y="21600"/>
                      </a:cubicBezTo>
                      <a:lnTo>
                        <a:pt x="11565" y="21600"/>
                      </a:lnTo>
                      <a:cubicBezTo>
                        <a:pt x="12584" y="21600"/>
                        <a:pt x="13418" y="20868"/>
                        <a:pt x="13418" y="19974"/>
                      </a:cubicBezTo>
                      <a:lnTo>
                        <a:pt x="13418" y="11159"/>
                      </a:lnTo>
                      <a:cubicBezTo>
                        <a:pt x="14088" y="11159"/>
                        <a:pt x="14760" y="11159"/>
                        <a:pt x="15269" y="11159"/>
                      </a:cubicBezTo>
                      <a:lnTo>
                        <a:pt x="19977" y="11159"/>
                      </a:lnTo>
                      <a:cubicBezTo>
                        <a:pt x="20995" y="11159"/>
                        <a:pt x="21293" y="10598"/>
                        <a:pt x="20639" y="9912"/>
                      </a:cubicBezTo>
                      <a:close/>
                      <a:moveTo>
                        <a:pt x="20639" y="991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grpSp>
      <p:grpSp>
        <p:nvGrpSpPr>
          <p:cNvPr id="34" name="Group 35"/>
          <p:cNvGrpSpPr/>
          <p:nvPr/>
        </p:nvGrpSpPr>
        <p:grpSpPr>
          <a:xfrm>
            <a:off x="9199964" y="1719324"/>
            <a:ext cx="2492113" cy="988154"/>
            <a:chOff x="1376363" y="1322611"/>
            <a:chExt cx="1812131" cy="718533"/>
          </a:xfrm>
        </p:grpSpPr>
        <p:sp>
          <p:nvSpPr>
            <p:cNvPr id="35" name="TextBox 36"/>
            <p:cNvSpPr txBox="1"/>
            <p:nvPr/>
          </p:nvSpPr>
          <p:spPr>
            <a:xfrm>
              <a:off x="1376363" y="1322611"/>
              <a:ext cx="1277938" cy="349126"/>
            </a:xfrm>
            <a:prstGeom prst="rect">
              <a:avLst/>
            </a:prstGeom>
            <a:noFill/>
          </p:spPr>
          <p:txBody>
            <a:bodyPr wrap="square" rtlCol="0" anchor="t">
              <a:spAutoFit/>
            </a:bodyPr>
            <a:lstStyle/>
            <a:p>
              <a:pPr>
                <a:lnSpc>
                  <a:spcPct val="140000"/>
                </a:lnSpc>
              </a:pP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Content 04</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6" name="TextBox 37"/>
            <p:cNvSpPr txBox="1"/>
            <p:nvPr/>
          </p:nvSpPr>
          <p:spPr>
            <a:xfrm>
              <a:off x="1376364" y="1535359"/>
              <a:ext cx="1812130" cy="505785"/>
            </a:xfrm>
            <a:prstGeom prst="rect">
              <a:avLst/>
            </a:prstGeom>
            <a:noFill/>
          </p:spPr>
          <p:txBody>
            <a:bodyPr wrap="square" rtlCol="0">
              <a:spAutoFit/>
            </a:bodyPr>
            <a:lstStyle/>
            <a:p>
              <a:pPr>
                <a:lnSpc>
                  <a:spcPct val="140000"/>
                </a:lnSpc>
              </a:pPr>
              <a:r>
                <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a:t>
              </a:r>
            </a:p>
          </p:txBody>
        </p:sp>
      </p:grpSp>
      <p:grpSp>
        <p:nvGrpSpPr>
          <p:cNvPr id="37" name="Group 38"/>
          <p:cNvGrpSpPr/>
          <p:nvPr/>
        </p:nvGrpSpPr>
        <p:grpSpPr>
          <a:xfrm>
            <a:off x="9199964" y="2950397"/>
            <a:ext cx="2492113" cy="988154"/>
            <a:chOff x="1376363" y="1322611"/>
            <a:chExt cx="1812131" cy="718533"/>
          </a:xfrm>
        </p:grpSpPr>
        <p:sp>
          <p:nvSpPr>
            <p:cNvPr id="38" name="TextBox 39"/>
            <p:cNvSpPr txBox="1"/>
            <p:nvPr/>
          </p:nvSpPr>
          <p:spPr>
            <a:xfrm>
              <a:off x="1376363" y="1322611"/>
              <a:ext cx="1277938" cy="349126"/>
            </a:xfrm>
            <a:prstGeom prst="rect">
              <a:avLst/>
            </a:prstGeom>
            <a:noFill/>
          </p:spPr>
          <p:txBody>
            <a:bodyPr wrap="square" rtlCol="0" anchor="t">
              <a:spAutoFit/>
            </a:bodyPr>
            <a:lstStyle/>
            <a:p>
              <a:pPr>
                <a:lnSpc>
                  <a:spcPct val="140000"/>
                </a:lnSpc>
              </a:pP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Content </a:t>
              </a: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05</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9" name="TextBox 40"/>
            <p:cNvSpPr txBox="1"/>
            <p:nvPr/>
          </p:nvSpPr>
          <p:spPr>
            <a:xfrm>
              <a:off x="1376364" y="1535359"/>
              <a:ext cx="1812130" cy="505785"/>
            </a:xfrm>
            <a:prstGeom prst="rect">
              <a:avLst/>
            </a:prstGeom>
            <a:noFill/>
          </p:spPr>
          <p:txBody>
            <a:bodyPr wrap="square" rtlCol="0">
              <a:spAutoFit/>
            </a:bodyPr>
            <a:lstStyle/>
            <a:p>
              <a:pPr>
                <a:lnSpc>
                  <a:spcPct val="140000"/>
                </a:lnSpc>
              </a:pPr>
              <a:r>
                <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a:t>
              </a:r>
            </a:p>
          </p:txBody>
        </p:sp>
      </p:grpSp>
      <p:grpSp>
        <p:nvGrpSpPr>
          <p:cNvPr id="40" name="Group 41"/>
          <p:cNvGrpSpPr/>
          <p:nvPr/>
        </p:nvGrpSpPr>
        <p:grpSpPr>
          <a:xfrm>
            <a:off x="9199964" y="4197338"/>
            <a:ext cx="2492113" cy="988154"/>
            <a:chOff x="1376363" y="1322611"/>
            <a:chExt cx="1812131" cy="718533"/>
          </a:xfrm>
        </p:grpSpPr>
        <p:sp>
          <p:nvSpPr>
            <p:cNvPr id="41" name="TextBox 42"/>
            <p:cNvSpPr txBox="1"/>
            <p:nvPr/>
          </p:nvSpPr>
          <p:spPr>
            <a:xfrm>
              <a:off x="1376363" y="1322611"/>
              <a:ext cx="1277938" cy="349126"/>
            </a:xfrm>
            <a:prstGeom prst="rect">
              <a:avLst/>
            </a:prstGeom>
            <a:noFill/>
          </p:spPr>
          <p:txBody>
            <a:bodyPr wrap="square" rtlCol="0" anchor="t">
              <a:spAutoFit/>
            </a:bodyPr>
            <a:lstStyle/>
            <a:p>
              <a:pPr>
                <a:lnSpc>
                  <a:spcPct val="140000"/>
                </a:lnSpc>
              </a:pP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Content </a:t>
              </a: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06</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2" name="TextBox 43"/>
            <p:cNvSpPr txBox="1"/>
            <p:nvPr/>
          </p:nvSpPr>
          <p:spPr>
            <a:xfrm>
              <a:off x="1376364" y="1535359"/>
              <a:ext cx="1812130" cy="505785"/>
            </a:xfrm>
            <a:prstGeom prst="rect">
              <a:avLst/>
            </a:prstGeom>
            <a:noFill/>
          </p:spPr>
          <p:txBody>
            <a:bodyPr wrap="square" rtlCol="0">
              <a:spAutoFit/>
            </a:bodyPr>
            <a:lstStyle/>
            <a:p>
              <a:pPr>
                <a:lnSpc>
                  <a:spcPct val="140000"/>
                </a:lnSpc>
              </a:pPr>
              <a:r>
                <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a:t>
              </a:r>
            </a:p>
          </p:txBody>
        </p:sp>
      </p:grpSp>
      <p:grpSp>
        <p:nvGrpSpPr>
          <p:cNvPr id="43" name="Group 44"/>
          <p:cNvGrpSpPr/>
          <p:nvPr/>
        </p:nvGrpSpPr>
        <p:grpSpPr>
          <a:xfrm>
            <a:off x="499924" y="1719324"/>
            <a:ext cx="2492111" cy="988154"/>
            <a:chOff x="1376364" y="1322611"/>
            <a:chExt cx="1812130" cy="718533"/>
          </a:xfrm>
        </p:grpSpPr>
        <p:sp>
          <p:nvSpPr>
            <p:cNvPr id="44" name="TextBox 45"/>
            <p:cNvSpPr txBox="1"/>
            <p:nvPr/>
          </p:nvSpPr>
          <p:spPr>
            <a:xfrm>
              <a:off x="1910556" y="1322611"/>
              <a:ext cx="1277938" cy="349126"/>
            </a:xfrm>
            <a:prstGeom prst="rect">
              <a:avLst/>
            </a:prstGeom>
            <a:noFill/>
          </p:spPr>
          <p:txBody>
            <a:bodyPr wrap="square" rtlCol="0" anchor="t">
              <a:spAutoFit/>
            </a:bodyPr>
            <a:lstStyle/>
            <a:p>
              <a:pPr algn="r">
                <a:lnSpc>
                  <a:spcPct val="140000"/>
                </a:lnSpc>
              </a:pP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Content 01</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5" name="TextBox 46"/>
            <p:cNvSpPr txBox="1"/>
            <p:nvPr/>
          </p:nvSpPr>
          <p:spPr>
            <a:xfrm>
              <a:off x="1376364" y="1535359"/>
              <a:ext cx="1812130" cy="505785"/>
            </a:xfrm>
            <a:prstGeom prst="rect">
              <a:avLst/>
            </a:prstGeom>
            <a:noFill/>
          </p:spPr>
          <p:txBody>
            <a:bodyPr wrap="square" rtlCol="0">
              <a:spAutoFit/>
            </a:bodyPr>
            <a:lstStyle/>
            <a:p>
              <a:pPr algn="r">
                <a:lnSpc>
                  <a:spcPct val="140000"/>
                </a:lnSpc>
              </a:pPr>
              <a:r>
                <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a:t>
              </a:r>
            </a:p>
          </p:txBody>
        </p:sp>
      </p:grpSp>
      <p:grpSp>
        <p:nvGrpSpPr>
          <p:cNvPr id="46" name="Group 47"/>
          <p:cNvGrpSpPr/>
          <p:nvPr/>
        </p:nvGrpSpPr>
        <p:grpSpPr>
          <a:xfrm>
            <a:off x="499924" y="2950397"/>
            <a:ext cx="2492111" cy="988154"/>
            <a:chOff x="1376364" y="1322611"/>
            <a:chExt cx="1812130" cy="718533"/>
          </a:xfrm>
        </p:grpSpPr>
        <p:sp>
          <p:nvSpPr>
            <p:cNvPr id="47" name="TextBox 48"/>
            <p:cNvSpPr txBox="1"/>
            <p:nvPr/>
          </p:nvSpPr>
          <p:spPr>
            <a:xfrm>
              <a:off x="1910556" y="1322611"/>
              <a:ext cx="1277938" cy="349126"/>
            </a:xfrm>
            <a:prstGeom prst="rect">
              <a:avLst/>
            </a:prstGeom>
            <a:noFill/>
          </p:spPr>
          <p:txBody>
            <a:bodyPr wrap="square" rtlCol="0" anchor="t">
              <a:spAutoFit/>
            </a:bodyPr>
            <a:lstStyle/>
            <a:p>
              <a:pPr algn="r">
                <a:lnSpc>
                  <a:spcPct val="140000"/>
                </a:lnSpc>
              </a:pP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Content </a:t>
              </a: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8" name="TextBox 49"/>
            <p:cNvSpPr txBox="1"/>
            <p:nvPr/>
          </p:nvSpPr>
          <p:spPr>
            <a:xfrm>
              <a:off x="1376364" y="1535359"/>
              <a:ext cx="1812130" cy="505785"/>
            </a:xfrm>
            <a:prstGeom prst="rect">
              <a:avLst/>
            </a:prstGeom>
            <a:noFill/>
          </p:spPr>
          <p:txBody>
            <a:bodyPr wrap="square" rtlCol="0">
              <a:spAutoFit/>
            </a:bodyPr>
            <a:lstStyle/>
            <a:p>
              <a:pPr algn="r">
                <a:lnSpc>
                  <a:spcPct val="140000"/>
                </a:lnSpc>
              </a:pPr>
              <a:r>
                <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a:t>
              </a:r>
            </a:p>
          </p:txBody>
        </p:sp>
      </p:grpSp>
      <p:grpSp>
        <p:nvGrpSpPr>
          <p:cNvPr id="49" name="Group 50"/>
          <p:cNvGrpSpPr/>
          <p:nvPr/>
        </p:nvGrpSpPr>
        <p:grpSpPr>
          <a:xfrm>
            <a:off x="499924" y="4197338"/>
            <a:ext cx="2492111" cy="988154"/>
            <a:chOff x="1376364" y="1322611"/>
            <a:chExt cx="1812130" cy="718533"/>
          </a:xfrm>
        </p:grpSpPr>
        <p:sp>
          <p:nvSpPr>
            <p:cNvPr id="50" name="TextBox 51"/>
            <p:cNvSpPr txBox="1"/>
            <p:nvPr/>
          </p:nvSpPr>
          <p:spPr>
            <a:xfrm>
              <a:off x="1910556" y="1322611"/>
              <a:ext cx="1277938" cy="349126"/>
            </a:xfrm>
            <a:prstGeom prst="rect">
              <a:avLst/>
            </a:prstGeom>
            <a:noFill/>
          </p:spPr>
          <p:txBody>
            <a:bodyPr wrap="square" rtlCol="0" anchor="t">
              <a:spAutoFit/>
            </a:bodyPr>
            <a:lstStyle/>
            <a:p>
              <a:pPr algn="r">
                <a:lnSpc>
                  <a:spcPct val="140000"/>
                </a:lnSpc>
              </a:pPr>
              <a:r>
                <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Content </a:t>
              </a: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1" name="TextBox 52"/>
            <p:cNvSpPr txBox="1"/>
            <p:nvPr/>
          </p:nvSpPr>
          <p:spPr>
            <a:xfrm>
              <a:off x="1376364" y="1535359"/>
              <a:ext cx="1812130" cy="505785"/>
            </a:xfrm>
            <a:prstGeom prst="rect">
              <a:avLst/>
            </a:prstGeom>
            <a:noFill/>
          </p:spPr>
          <p:txBody>
            <a:bodyPr wrap="square" rtlCol="0">
              <a:spAutoFit/>
            </a:bodyPr>
            <a:lstStyle/>
            <a:p>
              <a:pPr algn="r">
                <a:lnSpc>
                  <a:spcPct val="140000"/>
                </a:lnSpc>
              </a:pPr>
              <a:r>
                <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a:t>
              </a:r>
            </a:p>
          </p:txBody>
        </p:sp>
      </p:grpSp>
      <p:pic>
        <p:nvPicPr>
          <p:cNvPr id="52" name="Picture 53" descr="iPad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684" y="1464941"/>
            <a:ext cx="3961182" cy="5139058"/>
          </a:xfrm>
          <a:prstGeom prst="rect">
            <a:avLst/>
          </a:prstGeom>
        </p:spPr>
      </p:pic>
    </p:spTree>
    <p:extLst>
      <p:ext uri="{BB962C8B-B14F-4D97-AF65-F5344CB8AC3E}">
        <p14:creationId xmlns:p14="http://schemas.microsoft.com/office/powerpoint/2010/main" val="35599427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pic>
        <p:nvPicPr>
          <p:cNvPr id="4" name="Picture Placeholder 18" descr="portfolio-img3.jpg"/>
          <p:cNvPicPr>
            <a:picLocks noChangeAspect="1"/>
          </p:cNvPicPr>
          <p:nvPr/>
        </p:nvPicPr>
        <p:blipFill>
          <a:blip r:embed="rId2">
            <a:extLst>
              <a:ext uri="{28A0092B-C50C-407E-A947-70E740481C1C}">
                <a14:useLocalDpi xmlns:a14="http://schemas.microsoft.com/office/drawing/2010/main" val="0"/>
              </a:ext>
            </a:extLst>
          </a:blip>
          <a:srcRect l="20562" r="20562"/>
          <a:stretch>
            <a:fillRect/>
          </a:stretch>
        </p:blipFill>
        <p:spPr>
          <a:xfrm>
            <a:off x="3265989" y="1619250"/>
            <a:ext cx="2732823" cy="3481307"/>
          </a:xfrm>
          <a:prstGeom prst="rect">
            <a:avLst/>
          </a:prstGeom>
        </p:spPr>
      </p:pic>
      <p:pic>
        <p:nvPicPr>
          <p:cNvPr id="5" name="Picture Placeholder 19" descr="portfolio-img9.jpg"/>
          <p:cNvPicPr>
            <a:picLocks noChangeAspect="1"/>
          </p:cNvPicPr>
          <p:nvPr/>
        </p:nvPicPr>
        <p:blipFill>
          <a:blip r:embed="rId3">
            <a:extLst>
              <a:ext uri="{28A0092B-C50C-407E-A947-70E740481C1C}">
                <a14:useLocalDpi xmlns:a14="http://schemas.microsoft.com/office/drawing/2010/main" val="0"/>
              </a:ext>
            </a:extLst>
          </a:blip>
          <a:srcRect l="20562" r="20562"/>
          <a:stretch>
            <a:fillRect/>
          </a:stretch>
        </p:blipFill>
        <p:spPr>
          <a:xfrm>
            <a:off x="6193189" y="1619250"/>
            <a:ext cx="2732823" cy="3481307"/>
          </a:xfrm>
          <a:prstGeom prst="rect">
            <a:avLst/>
          </a:prstGeom>
        </p:spPr>
      </p:pic>
      <p:pic>
        <p:nvPicPr>
          <p:cNvPr id="6" name="Picture Placeholder 20" descr="portfolio-img33.jpg"/>
          <p:cNvPicPr>
            <a:picLocks noChangeAspect="1"/>
          </p:cNvPicPr>
          <p:nvPr/>
        </p:nvPicPr>
        <p:blipFill>
          <a:blip r:embed="rId4">
            <a:extLst>
              <a:ext uri="{28A0092B-C50C-407E-A947-70E740481C1C}">
                <a14:useLocalDpi xmlns:a14="http://schemas.microsoft.com/office/drawing/2010/main" val="0"/>
              </a:ext>
            </a:extLst>
          </a:blip>
          <a:srcRect l="20562" r="20562"/>
          <a:stretch>
            <a:fillRect/>
          </a:stretch>
        </p:blipFill>
        <p:spPr>
          <a:xfrm>
            <a:off x="9120387" y="1619250"/>
            <a:ext cx="2732823" cy="3481307"/>
          </a:xfrm>
          <a:prstGeom prst="rect">
            <a:avLst/>
          </a:prstGeom>
        </p:spPr>
      </p:pic>
      <p:sp>
        <p:nvSpPr>
          <p:cNvPr id="7" name="Text Placeholder 7"/>
          <p:cNvSpPr txBox="1">
            <a:spLocks/>
          </p:cNvSpPr>
          <p:nvPr/>
        </p:nvSpPr>
        <p:spPr>
          <a:xfrm>
            <a:off x="9120385" y="5196023"/>
            <a:ext cx="2732825" cy="3917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Our Work Name Click Here</a:t>
            </a:r>
            <a:endPar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 name="Text Placeholder 8"/>
          <p:cNvSpPr txBox="1">
            <a:spLocks/>
          </p:cNvSpPr>
          <p:nvPr/>
        </p:nvSpPr>
        <p:spPr>
          <a:xfrm>
            <a:off x="9120385" y="5575206"/>
            <a:ext cx="2732825" cy="322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Art Design, Photography</a:t>
            </a:r>
            <a:endPar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 name="Text Placeholder 9"/>
          <p:cNvSpPr txBox="1">
            <a:spLocks/>
          </p:cNvSpPr>
          <p:nvPr/>
        </p:nvSpPr>
        <p:spPr>
          <a:xfrm>
            <a:off x="6193189" y="5196023"/>
            <a:ext cx="2732825" cy="3917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Our Work Name Click Here</a:t>
            </a:r>
            <a:endPar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Text Placeholder 10"/>
          <p:cNvSpPr txBox="1">
            <a:spLocks/>
          </p:cNvSpPr>
          <p:nvPr/>
        </p:nvSpPr>
        <p:spPr>
          <a:xfrm>
            <a:off x="6193189" y="5575206"/>
            <a:ext cx="2732825" cy="322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Art Design, Photography</a:t>
            </a:r>
            <a:endPar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Text Placeholder 11"/>
          <p:cNvSpPr txBox="1">
            <a:spLocks/>
          </p:cNvSpPr>
          <p:nvPr/>
        </p:nvSpPr>
        <p:spPr>
          <a:xfrm>
            <a:off x="3265988" y="5196023"/>
            <a:ext cx="2732825" cy="3917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Our Work Name Click Here</a:t>
            </a:r>
            <a:endPar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Text Placeholder 12"/>
          <p:cNvSpPr txBox="1">
            <a:spLocks/>
          </p:cNvSpPr>
          <p:nvPr/>
        </p:nvSpPr>
        <p:spPr>
          <a:xfrm>
            <a:off x="3265988" y="5575206"/>
            <a:ext cx="2732825" cy="322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Art Design, Photography</a:t>
            </a:r>
            <a:endPar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3" name="Text Placeholder 13"/>
          <p:cNvSpPr txBox="1">
            <a:spLocks/>
          </p:cNvSpPr>
          <p:nvPr/>
        </p:nvSpPr>
        <p:spPr>
          <a:xfrm>
            <a:off x="338790" y="5196023"/>
            <a:ext cx="2732825" cy="3917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Our Work Name Click Here</a:t>
            </a:r>
            <a:endPar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Text Placeholder 14"/>
          <p:cNvSpPr txBox="1">
            <a:spLocks/>
          </p:cNvSpPr>
          <p:nvPr/>
        </p:nvSpPr>
        <p:spPr>
          <a:xfrm>
            <a:off x="338790" y="5575206"/>
            <a:ext cx="2732825" cy="322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Art Design, Photography</a:t>
            </a:r>
            <a:endPar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5" name="Picture Placeholder 17" descr="gallery01-600x600.jpg"/>
          <p:cNvPicPr>
            <a:picLocks noChangeAspect="1"/>
          </p:cNvPicPr>
          <p:nvPr/>
        </p:nvPicPr>
        <p:blipFill>
          <a:blip r:embed="rId5">
            <a:extLst>
              <a:ext uri="{28A0092B-C50C-407E-A947-70E740481C1C}">
                <a14:useLocalDpi xmlns:a14="http://schemas.microsoft.com/office/drawing/2010/main" val="0"/>
              </a:ext>
            </a:extLst>
          </a:blip>
          <a:srcRect l="10750" r="10750"/>
          <a:stretch>
            <a:fillRect/>
          </a:stretch>
        </p:blipFill>
        <p:spPr>
          <a:xfrm>
            <a:off x="338790" y="1619250"/>
            <a:ext cx="2732823" cy="3481307"/>
          </a:xfrm>
          <a:prstGeom prst="rect">
            <a:avLst/>
          </a:prstGeom>
        </p:spPr>
      </p:pic>
    </p:spTree>
    <p:extLst>
      <p:ext uri="{BB962C8B-B14F-4D97-AF65-F5344CB8AC3E}">
        <p14:creationId xmlns:p14="http://schemas.microsoft.com/office/powerpoint/2010/main" val="1781484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14575" y="2152650"/>
            <a:ext cx="7562850" cy="3046988"/>
          </a:xfrm>
          <a:prstGeom prst="rect">
            <a:avLst/>
          </a:prstGeom>
          <a:noFill/>
        </p:spPr>
        <p:txBody>
          <a:bodyPr wrap="square" rtlCol="0">
            <a:spAutoFit/>
          </a:bodyPr>
          <a:lstStyle/>
          <a:p>
            <a:pPr algn="ctr"/>
            <a:r>
              <a:rPr lang="en-US" altLang="zh-CN" sz="96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THANKS FOR YOUR TIME</a:t>
            </a:r>
            <a:endParaRPr lang="zh-CN" altLang="en-US" sz="9600" dirty="0">
              <a:solidFill>
                <a:schemeClr val="bg1"/>
              </a:solidFill>
              <a:latin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632507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318135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3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PART ONE</a:t>
            </a:r>
            <a:endParaRPr lang="zh-CN" altLang="en-US" sz="13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等腰三角形 4"/>
          <p:cNvSpPr/>
          <p:nvPr/>
        </p:nvSpPr>
        <p:spPr>
          <a:xfrm flipV="1">
            <a:off x="5562600" y="3181350"/>
            <a:ext cx="1066800" cy="919655"/>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文本框 5"/>
          <p:cNvSpPr txBox="1"/>
          <p:nvPr/>
        </p:nvSpPr>
        <p:spPr>
          <a:xfrm>
            <a:off x="2890732" y="4649373"/>
            <a:ext cx="6410537" cy="584775"/>
          </a:xfrm>
          <a:prstGeom prst="rect">
            <a:avLst/>
          </a:prstGeom>
          <a:noFill/>
          <a:ln>
            <a:solidFill>
              <a:srgbClr val="14C7BE"/>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Tree>
    <p:extLst>
      <p:ext uri="{BB962C8B-B14F-4D97-AF65-F5344CB8AC3E}">
        <p14:creationId xmlns:p14="http://schemas.microsoft.com/office/powerpoint/2010/main" val="3771036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37" name="任意多边形 36"/>
          <p:cNvSpPr>
            <a:spLocks noChangeArrowheads="1"/>
          </p:cNvSpPr>
          <p:nvPr/>
        </p:nvSpPr>
        <p:spPr bwMode="auto">
          <a:xfrm rot="5400000">
            <a:off x="2412363" y="3010160"/>
            <a:ext cx="4787168" cy="1871213"/>
          </a:xfrm>
          <a:custGeom>
            <a:avLst/>
            <a:gdLst>
              <a:gd name="connsiteX0" fmla="*/ 0 w 4787168"/>
              <a:gd name="connsiteY0" fmla="*/ 1530934 h 1871213"/>
              <a:gd name="connsiteX1" fmla="*/ 88341 w 4787168"/>
              <a:gd name="connsiteY1" fmla="*/ 1564973 h 1871213"/>
              <a:gd name="connsiteX2" fmla="*/ 100891 w 4787168"/>
              <a:gd name="connsiteY2" fmla="*/ 1529383 h 1871213"/>
              <a:gd name="connsiteX3" fmla="*/ 2359419 w 4787168"/>
              <a:gd name="connsiteY3" fmla="*/ 0 h 1871213"/>
              <a:gd name="connsiteX4" fmla="*/ 4617722 w 4787168"/>
              <a:gd name="connsiteY4" fmla="*/ 1529383 h 1871213"/>
              <a:gd name="connsiteX5" fmla="*/ 4633930 w 4787168"/>
              <a:gd name="connsiteY5" fmla="*/ 1575345 h 1871213"/>
              <a:gd name="connsiteX6" fmla="*/ 4638748 w 4787168"/>
              <a:gd name="connsiteY6" fmla="*/ 1574373 h 1871213"/>
              <a:gd name="connsiteX7" fmla="*/ 4787168 w 4787168"/>
              <a:gd name="connsiteY7" fmla="*/ 1722793 h 1871213"/>
              <a:gd name="connsiteX8" fmla="*/ 4638748 w 4787168"/>
              <a:gd name="connsiteY8" fmla="*/ 1871213 h 1871213"/>
              <a:gd name="connsiteX9" fmla="*/ 4490328 w 4787168"/>
              <a:gd name="connsiteY9" fmla="*/ 1722793 h 1871213"/>
              <a:gd name="connsiteX10" fmla="*/ 4533799 w 4787168"/>
              <a:gd name="connsiteY10" fmla="*/ 1617844 h 1871213"/>
              <a:gd name="connsiteX11" fmla="*/ 4536081 w 4787168"/>
              <a:gd name="connsiteY11" fmla="*/ 1616305 h 1871213"/>
              <a:gd name="connsiteX12" fmla="*/ 4519276 w 4787168"/>
              <a:gd name="connsiteY12" fmla="*/ 1568649 h 1871213"/>
              <a:gd name="connsiteX13" fmla="*/ 2359194 w 4787168"/>
              <a:gd name="connsiteY13" fmla="*/ 106065 h 1871213"/>
              <a:gd name="connsiteX14" fmla="*/ 199337 w 4787168"/>
              <a:gd name="connsiteY14" fmla="*/ 1568649 h 1871213"/>
              <a:gd name="connsiteX15" fmla="*/ 187201 w 4787168"/>
              <a:gd name="connsiteY15" fmla="*/ 1603065 h 1871213"/>
              <a:gd name="connsiteX16" fmla="*/ 276990 w 4787168"/>
              <a:gd name="connsiteY16" fmla="*/ 1637662 h 1871213"/>
              <a:gd name="connsiteX17" fmla="*/ 31768 w 4787168"/>
              <a:gd name="connsiteY17" fmla="*/ 1861287 h 1871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87168" h="1871213">
                <a:moveTo>
                  <a:pt x="0" y="1530934"/>
                </a:moveTo>
                <a:lnTo>
                  <a:pt x="88341" y="1564973"/>
                </a:lnTo>
                <a:lnTo>
                  <a:pt x="100891" y="1529383"/>
                </a:lnTo>
                <a:cubicBezTo>
                  <a:pt x="467046" y="611971"/>
                  <a:pt x="1358310" y="0"/>
                  <a:pt x="2359419" y="0"/>
                </a:cubicBezTo>
                <a:cubicBezTo>
                  <a:pt x="3360318" y="0"/>
                  <a:pt x="4251568" y="611971"/>
                  <a:pt x="4617722" y="1529383"/>
                </a:cubicBezTo>
                <a:lnTo>
                  <a:pt x="4633930" y="1575345"/>
                </a:lnTo>
                <a:lnTo>
                  <a:pt x="4638748" y="1574373"/>
                </a:lnTo>
                <a:cubicBezTo>
                  <a:pt x="4720718" y="1574373"/>
                  <a:pt x="4787168" y="1640823"/>
                  <a:pt x="4787168" y="1722793"/>
                </a:cubicBezTo>
                <a:cubicBezTo>
                  <a:pt x="4787168" y="1804763"/>
                  <a:pt x="4720718" y="1871213"/>
                  <a:pt x="4638748" y="1871213"/>
                </a:cubicBezTo>
                <a:cubicBezTo>
                  <a:pt x="4556778" y="1871213"/>
                  <a:pt x="4490328" y="1804763"/>
                  <a:pt x="4490328" y="1722793"/>
                </a:cubicBezTo>
                <a:cubicBezTo>
                  <a:pt x="4490328" y="1681808"/>
                  <a:pt x="4506940" y="1644703"/>
                  <a:pt x="4533799" y="1617844"/>
                </a:cubicBezTo>
                <a:lnTo>
                  <a:pt x="4536081" y="1616305"/>
                </a:lnTo>
                <a:lnTo>
                  <a:pt x="4519276" y="1568649"/>
                </a:lnTo>
                <a:cubicBezTo>
                  <a:pt x="4169113" y="691316"/>
                  <a:pt x="3316603" y="106065"/>
                  <a:pt x="2359194" y="106065"/>
                </a:cubicBezTo>
                <a:cubicBezTo>
                  <a:pt x="1401997" y="106065"/>
                  <a:pt x="549499" y="691316"/>
                  <a:pt x="199337" y="1568649"/>
                </a:cubicBezTo>
                <a:lnTo>
                  <a:pt x="187201" y="1603065"/>
                </a:lnTo>
                <a:lnTo>
                  <a:pt x="276990" y="1637662"/>
                </a:lnTo>
                <a:lnTo>
                  <a:pt x="31768" y="1861287"/>
                </a:lnTo>
                <a:close/>
              </a:path>
            </a:pathLst>
          </a:custGeom>
          <a:solidFill>
            <a:schemeClr val="bg1">
              <a:alpha val="35000"/>
            </a:schemeClr>
          </a:solidFill>
          <a:ln>
            <a:noFill/>
          </a:ln>
        </p:spPr>
        <p:txBody>
          <a:bodyPr wrap="square" anchor="ctr">
            <a:noAutofit/>
          </a:bodyPr>
          <a:lstStyle/>
          <a:p>
            <a:pPr algn="ctr"/>
            <a:endParaRPr lang="zh-CN" altLang="zh-CN" sz="2400">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12" name="椭圆 56"/>
          <p:cNvSpPr>
            <a:spLocks noChangeArrowheads="1"/>
          </p:cNvSpPr>
          <p:nvPr/>
        </p:nvSpPr>
        <p:spPr bwMode="auto">
          <a:xfrm>
            <a:off x="5377292" y="3533537"/>
            <a:ext cx="742074" cy="742326"/>
          </a:xfrm>
          <a:prstGeom prst="ellipse">
            <a:avLst/>
          </a:prstGeom>
          <a:solidFill>
            <a:srgbClr val="14C7BE">
              <a:alpha val="94000"/>
            </a:srgbClr>
          </a:solidFill>
          <a:ln w="57150" cap="flat" cmpd="sng">
            <a:solidFill>
              <a:schemeClr val="bg1">
                <a:alpha val="35000"/>
              </a:schemeClr>
            </a:solidFill>
            <a:miter lim="800000"/>
            <a:headEnd/>
            <a:tailEnd/>
          </a:ln>
        </p:spPr>
        <p:txBody>
          <a:bodyPr anchor="ctr"/>
          <a:lstStyle/>
          <a:p>
            <a:pPr algn="ctr"/>
            <a:endParaRPr lang="zh-CN" altLang="zh-CN" sz="2400">
              <a:solidFill>
                <a:srgbClr val="FFFFF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35" name="任意多边形 34"/>
          <p:cNvSpPr>
            <a:spLocks noChangeArrowheads="1"/>
          </p:cNvSpPr>
          <p:nvPr/>
        </p:nvSpPr>
        <p:spPr bwMode="auto">
          <a:xfrm>
            <a:off x="6078129" y="3529889"/>
            <a:ext cx="5236417" cy="742326"/>
          </a:xfrm>
          <a:custGeom>
            <a:avLst/>
            <a:gdLst>
              <a:gd name="connsiteX0" fmla="*/ 0 w 5236417"/>
              <a:gd name="connsiteY0" fmla="*/ 0 h 742326"/>
              <a:gd name="connsiteX1" fmla="*/ 696000 w 5236417"/>
              <a:gd name="connsiteY1" fmla="*/ 0 h 742326"/>
              <a:gd name="connsiteX2" fmla="*/ 920226 w 5236417"/>
              <a:gd name="connsiteY2" fmla="*/ 0 h 742326"/>
              <a:gd name="connsiteX3" fmla="*/ 4865254 w 5236417"/>
              <a:gd name="connsiteY3" fmla="*/ 0 h 742326"/>
              <a:gd name="connsiteX4" fmla="*/ 5236417 w 5236417"/>
              <a:gd name="connsiteY4" fmla="*/ 371163 h 742326"/>
              <a:gd name="connsiteX5" fmla="*/ 4865254 w 5236417"/>
              <a:gd name="connsiteY5" fmla="*/ 742326 h 742326"/>
              <a:gd name="connsiteX6" fmla="*/ 920226 w 5236417"/>
              <a:gd name="connsiteY6" fmla="*/ 742326 h 742326"/>
              <a:gd name="connsiteX7" fmla="*/ 696000 w 5236417"/>
              <a:gd name="connsiteY7" fmla="*/ 742326 h 742326"/>
              <a:gd name="connsiteX8" fmla="*/ 0 w 5236417"/>
              <a:gd name="connsiteY8" fmla="*/ 742326 h 742326"/>
              <a:gd name="connsiteX9" fmla="*/ 197646 w 5236417"/>
              <a:gd name="connsiteY9" fmla="*/ 371163 h 742326"/>
              <a:gd name="connsiteX10" fmla="*/ 0 w 5236417"/>
              <a:gd name="connsiteY10" fmla="*/ 0 h 742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36417" h="742326">
                <a:moveTo>
                  <a:pt x="0" y="0"/>
                </a:moveTo>
                <a:lnTo>
                  <a:pt x="696000" y="0"/>
                </a:lnTo>
                <a:lnTo>
                  <a:pt x="920226" y="0"/>
                </a:lnTo>
                <a:lnTo>
                  <a:pt x="4865254" y="0"/>
                </a:lnTo>
                <a:cubicBezTo>
                  <a:pt x="5070242" y="0"/>
                  <a:pt x="5236417" y="166175"/>
                  <a:pt x="5236417" y="371163"/>
                </a:cubicBezTo>
                <a:cubicBezTo>
                  <a:pt x="5236417" y="576151"/>
                  <a:pt x="5070242" y="742326"/>
                  <a:pt x="4865254" y="742326"/>
                </a:cubicBezTo>
                <a:lnTo>
                  <a:pt x="920226" y="742326"/>
                </a:lnTo>
                <a:lnTo>
                  <a:pt x="696000" y="742326"/>
                </a:lnTo>
                <a:lnTo>
                  <a:pt x="0" y="742326"/>
                </a:lnTo>
                <a:cubicBezTo>
                  <a:pt x="119237" y="662038"/>
                  <a:pt x="197646" y="525761"/>
                  <a:pt x="197646" y="371163"/>
                </a:cubicBezTo>
                <a:cubicBezTo>
                  <a:pt x="197646" y="216565"/>
                  <a:pt x="119237" y="80288"/>
                  <a:pt x="0" y="0"/>
                </a:cubicBezTo>
                <a:close/>
              </a:path>
            </a:pathLst>
          </a:custGeom>
          <a:solidFill>
            <a:schemeClr val="bg1">
              <a:alpha val="35000"/>
            </a:schemeClr>
          </a:solidFill>
          <a:ln>
            <a:noFill/>
          </a:ln>
        </p:spPr>
        <p:txBody>
          <a:bodyPr wrap="square" anchor="ctr">
            <a:noAutofit/>
          </a:bodyPr>
          <a:lstStyle/>
          <a:p>
            <a:pPr algn="ctr"/>
            <a:endParaRPr lang="zh-CN" altLang="zh-CN" sz="2400">
              <a:solidFill>
                <a:srgbClr val="FFFFF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10" name="TextBox 5"/>
          <p:cNvSpPr>
            <a:spLocks noChangeArrowheads="1"/>
          </p:cNvSpPr>
          <p:nvPr/>
        </p:nvSpPr>
        <p:spPr bwMode="auto">
          <a:xfrm>
            <a:off x="5496982" y="3583731"/>
            <a:ext cx="4187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b="1" dirty="0">
                <a:solidFill>
                  <a:srgbClr val="5F5F5F"/>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2</a:t>
            </a:r>
            <a:endParaRPr lang="zh-CN" altLang="en-US" sz="3200" b="1">
              <a:solidFill>
                <a:srgbClr val="5F5F5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11" name="TextBox 55"/>
          <p:cNvSpPr>
            <a:spLocks noChangeArrowheads="1"/>
          </p:cNvSpPr>
          <p:nvPr/>
        </p:nvSpPr>
        <p:spPr bwMode="auto">
          <a:xfrm>
            <a:off x="6335527" y="3689503"/>
            <a:ext cx="4685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To add a comment here</a:t>
            </a:r>
            <a:endParaRPr lang="zh-CN" altLang="en-US">
              <a:solidFill>
                <a:srgbClr val="FFFFF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19" name="椭圆 63"/>
          <p:cNvSpPr>
            <a:spLocks noChangeArrowheads="1"/>
          </p:cNvSpPr>
          <p:nvPr/>
        </p:nvSpPr>
        <p:spPr bwMode="auto">
          <a:xfrm>
            <a:off x="4982492" y="2248803"/>
            <a:ext cx="742074" cy="742326"/>
          </a:xfrm>
          <a:prstGeom prst="ellipse">
            <a:avLst/>
          </a:prstGeom>
          <a:solidFill>
            <a:srgbClr val="14C7BE">
              <a:alpha val="94000"/>
            </a:srgbClr>
          </a:solidFill>
          <a:ln w="57150" cap="flat" cmpd="sng">
            <a:solidFill>
              <a:schemeClr val="bg1">
                <a:alpha val="35000"/>
              </a:schemeClr>
            </a:solidFill>
            <a:miter lim="800000"/>
            <a:headEnd/>
            <a:tailEnd/>
          </a:ln>
        </p:spPr>
        <p:txBody>
          <a:bodyPr anchor="ctr"/>
          <a:lstStyle/>
          <a:p>
            <a:pPr algn="ctr"/>
            <a:endParaRPr lang="zh-CN" altLang="zh-CN" sz="2400">
              <a:solidFill>
                <a:srgbClr val="FFFFF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34" name="任意多边形 33"/>
          <p:cNvSpPr>
            <a:spLocks noChangeArrowheads="1"/>
          </p:cNvSpPr>
          <p:nvPr/>
        </p:nvSpPr>
        <p:spPr bwMode="auto">
          <a:xfrm>
            <a:off x="5683329" y="2245155"/>
            <a:ext cx="5236417" cy="742326"/>
          </a:xfrm>
          <a:custGeom>
            <a:avLst/>
            <a:gdLst>
              <a:gd name="connsiteX0" fmla="*/ 0 w 5236417"/>
              <a:gd name="connsiteY0" fmla="*/ 0 h 742326"/>
              <a:gd name="connsiteX1" fmla="*/ 696000 w 5236417"/>
              <a:gd name="connsiteY1" fmla="*/ 0 h 742326"/>
              <a:gd name="connsiteX2" fmla="*/ 920226 w 5236417"/>
              <a:gd name="connsiteY2" fmla="*/ 0 h 742326"/>
              <a:gd name="connsiteX3" fmla="*/ 4865254 w 5236417"/>
              <a:gd name="connsiteY3" fmla="*/ 0 h 742326"/>
              <a:gd name="connsiteX4" fmla="*/ 5236417 w 5236417"/>
              <a:gd name="connsiteY4" fmla="*/ 371163 h 742326"/>
              <a:gd name="connsiteX5" fmla="*/ 4865254 w 5236417"/>
              <a:gd name="connsiteY5" fmla="*/ 742326 h 742326"/>
              <a:gd name="connsiteX6" fmla="*/ 920226 w 5236417"/>
              <a:gd name="connsiteY6" fmla="*/ 742326 h 742326"/>
              <a:gd name="connsiteX7" fmla="*/ 696000 w 5236417"/>
              <a:gd name="connsiteY7" fmla="*/ 742326 h 742326"/>
              <a:gd name="connsiteX8" fmla="*/ 0 w 5236417"/>
              <a:gd name="connsiteY8" fmla="*/ 742326 h 742326"/>
              <a:gd name="connsiteX9" fmla="*/ 197646 w 5236417"/>
              <a:gd name="connsiteY9" fmla="*/ 371163 h 742326"/>
              <a:gd name="connsiteX10" fmla="*/ 0 w 5236417"/>
              <a:gd name="connsiteY10" fmla="*/ 0 h 742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36417" h="742326">
                <a:moveTo>
                  <a:pt x="0" y="0"/>
                </a:moveTo>
                <a:lnTo>
                  <a:pt x="696000" y="0"/>
                </a:lnTo>
                <a:lnTo>
                  <a:pt x="920226" y="0"/>
                </a:lnTo>
                <a:lnTo>
                  <a:pt x="4865254" y="0"/>
                </a:lnTo>
                <a:cubicBezTo>
                  <a:pt x="5070242" y="0"/>
                  <a:pt x="5236417" y="166175"/>
                  <a:pt x="5236417" y="371163"/>
                </a:cubicBezTo>
                <a:cubicBezTo>
                  <a:pt x="5236417" y="576151"/>
                  <a:pt x="5070242" y="742326"/>
                  <a:pt x="4865254" y="742326"/>
                </a:cubicBezTo>
                <a:lnTo>
                  <a:pt x="920226" y="742326"/>
                </a:lnTo>
                <a:lnTo>
                  <a:pt x="696000" y="742326"/>
                </a:lnTo>
                <a:lnTo>
                  <a:pt x="0" y="742326"/>
                </a:lnTo>
                <a:cubicBezTo>
                  <a:pt x="119237" y="662038"/>
                  <a:pt x="197646" y="525761"/>
                  <a:pt x="197646" y="371163"/>
                </a:cubicBezTo>
                <a:cubicBezTo>
                  <a:pt x="197646" y="216565"/>
                  <a:pt x="119237" y="80288"/>
                  <a:pt x="0" y="0"/>
                </a:cubicBezTo>
                <a:close/>
              </a:path>
            </a:pathLst>
          </a:custGeom>
          <a:solidFill>
            <a:schemeClr val="bg1">
              <a:alpha val="35000"/>
            </a:schemeClr>
          </a:solidFill>
          <a:ln>
            <a:noFill/>
          </a:ln>
        </p:spPr>
        <p:txBody>
          <a:bodyPr wrap="square" anchor="ctr">
            <a:noAutofit/>
          </a:bodyPr>
          <a:lstStyle/>
          <a:p>
            <a:pPr algn="ctr"/>
            <a:endParaRPr lang="zh-CN" altLang="zh-CN" sz="2400">
              <a:solidFill>
                <a:srgbClr val="FFFFF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17" name="TextBox 68"/>
          <p:cNvSpPr>
            <a:spLocks noChangeArrowheads="1"/>
          </p:cNvSpPr>
          <p:nvPr/>
        </p:nvSpPr>
        <p:spPr bwMode="auto">
          <a:xfrm>
            <a:off x="5102182" y="2298997"/>
            <a:ext cx="4187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b="1" dirty="0">
                <a:solidFill>
                  <a:srgbClr val="5F5F5F"/>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3</a:t>
            </a:r>
            <a:endParaRPr lang="zh-CN" altLang="en-US" sz="3200" b="1">
              <a:solidFill>
                <a:srgbClr val="5F5F5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18" name="TextBox 69"/>
          <p:cNvSpPr>
            <a:spLocks noChangeArrowheads="1"/>
          </p:cNvSpPr>
          <p:nvPr/>
        </p:nvSpPr>
        <p:spPr bwMode="auto">
          <a:xfrm>
            <a:off x="5937107" y="2404769"/>
            <a:ext cx="4685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To add a comment here</a:t>
            </a:r>
            <a:endParaRPr lang="zh-CN" altLang="en-US">
              <a:solidFill>
                <a:srgbClr val="FFFFF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26" name="椭圆 70"/>
          <p:cNvSpPr>
            <a:spLocks noChangeArrowheads="1"/>
          </p:cNvSpPr>
          <p:nvPr/>
        </p:nvSpPr>
        <p:spPr bwMode="auto">
          <a:xfrm>
            <a:off x="4982492" y="4820451"/>
            <a:ext cx="742074" cy="742326"/>
          </a:xfrm>
          <a:prstGeom prst="ellipse">
            <a:avLst/>
          </a:prstGeom>
          <a:solidFill>
            <a:srgbClr val="14C7BE">
              <a:alpha val="94000"/>
            </a:srgbClr>
          </a:solidFill>
          <a:ln w="57150" cap="flat" cmpd="sng">
            <a:solidFill>
              <a:schemeClr val="bg1">
                <a:alpha val="35000"/>
              </a:schemeClr>
            </a:solidFill>
            <a:miter lim="800000"/>
            <a:headEnd/>
            <a:tailEnd/>
          </a:ln>
        </p:spPr>
        <p:txBody>
          <a:bodyPr anchor="ctr"/>
          <a:lstStyle/>
          <a:p>
            <a:pPr algn="ctr"/>
            <a:endParaRPr lang="zh-CN" altLang="zh-CN" sz="2400">
              <a:solidFill>
                <a:srgbClr val="FFFFF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36" name="任意多边形 35"/>
          <p:cNvSpPr>
            <a:spLocks noChangeArrowheads="1"/>
          </p:cNvSpPr>
          <p:nvPr/>
        </p:nvSpPr>
        <p:spPr bwMode="auto">
          <a:xfrm>
            <a:off x="5683329" y="4816803"/>
            <a:ext cx="5236417" cy="742326"/>
          </a:xfrm>
          <a:custGeom>
            <a:avLst/>
            <a:gdLst>
              <a:gd name="connsiteX0" fmla="*/ 0 w 5236417"/>
              <a:gd name="connsiteY0" fmla="*/ 0 h 742326"/>
              <a:gd name="connsiteX1" fmla="*/ 696000 w 5236417"/>
              <a:gd name="connsiteY1" fmla="*/ 0 h 742326"/>
              <a:gd name="connsiteX2" fmla="*/ 920226 w 5236417"/>
              <a:gd name="connsiteY2" fmla="*/ 0 h 742326"/>
              <a:gd name="connsiteX3" fmla="*/ 4865254 w 5236417"/>
              <a:gd name="connsiteY3" fmla="*/ 0 h 742326"/>
              <a:gd name="connsiteX4" fmla="*/ 5236417 w 5236417"/>
              <a:gd name="connsiteY4" fmla="*/ 371163 h 742326"/>
              <a:gd name="connsiteX5" fmla="*/ 4865254 w 5236417"/>
              <a:gd name="connsiteY5" fmla="*/ 742326 h 742326"/>
              <a:gd name="connsiteX6" fmla="*/ 920226 w 5236417"/>
              <a:gd name="connsiteY6" fmla="*/ 742326 h 742326"/>
              <a:gd name="connsiteX7" fmla="*/ 696000 w 5236417"/>
              <a:gd name="connsiteY7" fmla="*/ 742326 h 742326"/>
              <a:gd name="connsiteX8" fmla="*/ 0 w 5236417"/>
              <a:gd name="connsiteY8" fmla="*/ 742326 h 742326"/>
              <a:gd name="connsiteX9" fmla="*/ 197646 w 5236417"/>
              <a:gd name="connsiteY9" fmla="*/ 371163 h 742326"/>
              <a:gd name="connsiteX10" fmla="*/ 0 w 5236417"/>
              <a:gd name="connsiteY10" fmla="*/ 0 h 742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36417" h="742326">
                <a:moveTo>
                  <a:pt x="0" y="0"/>
                </a:moveTo>
                <a:lnTo>
                  <a:pt x="696000" y="0"/>
                </a:lnTo>
                <a:lnTo>
                  <a:pt x="920226" y="0"/>
                </a:lnTo>
                <a:lnTo>
                  <a:pt x="4865254" y="0"/>
                </a:lnTo>
                <a:cubicBezTo>
                  <a:pt x="5070242" y="0"/>
                  <a:pt x="5236417" y="166175"/>
                  <a:pt x="5236417" y="371163"/>
                </a:cubicBezTo>
                <a:cubicBezTo>
                  <a:pt x="5236417" y="576151"/>
                  <a:pt x="5070242" y="742326"/>
                  <a:pt x="4865254" y="742326"/>
                </a:cubicBezTo>
                <a:lnTo>
                  <a:pt x="920226" y="742326"/>
                </a:lnTo>
                <a:lnTo>
                  <a:pt x="696000" y="742326"/>
                </a:lnTo>
                <a:lnTo>
                  <a:pt x="0" y="742326"/>
                </a:lnTo>
                <a:cubicBezTo>
                  <a:pt x="119237" y="662038"/>
                  <a:pt x="197646" y="525761"/>
                  <a:pt x="197646" y="371163"/>
                </a:cubicBezTo>
                <a:cubicBezTo>
                  <a:pt x="197646" y="216566"/>
                  <a:pt x="119237" y="80288"/>
                  <a:pt x="0" y="0"/>
                </a:cubicBezTo>
                <a:close/>
              </a:path>
            </a:pathLst>
          </a:custGeom>
          <a:solidFill>
            <a:schemeClr val="bg1">
              <a:alpha val="35000"/>
            </a:schemeClr>
          </a:solidFill>
          <a:ln>
            <a:noFill/>
          </a:ln>
        </p:spPr>
        <p:txBody>
          <a:bodyPr wrap="square" anchor="ctr">
            <a:noAutofit/>
          </a:bodyPr>
          <a:lstStyle/>
          <a:p>
            <a:pPr algn="ctr"/>
            <a:endParaRPr lang="zh-CN" altLang="zh-CN" sz="2400">
              <a:solidFill>
                <a:srgbClr val="FFFFF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24" name="TextBox 75"/>
          <p:cNvSpPr>
            <a:spLocks noChangeArrowheads="1"/>
          </p:cNvSpPr>
          <p:nvPr/>
        </p:nvSpPr>
        <p:spPr bwMode="auto">
          <a:xfrm>
            <a:off x="5102182" y="4870645"/>
            <a:ext cx="4187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b="1" dirty="0">
                <a:solidFill>
                  <a:srgbClr val="5F5F5F"/>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1</a:t>
            </a:r>
            <a:endParaRPr lang="zh-CN" altLang="en-US" sz="3200" b="1">
              <a:solidFill>
                <a:srgbClr val="5F5F5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25" name="TextBox 76"/>
          <p:cNvSpPr>
            <a:spLocks noChangeArrowheads="1"/>
          </p:cNvSpPr>
          <p:nvPr/>
        </p:nvSpPr>
        <p:spPr bwMode="auto">
          <a:xfrm>
            <a:off x="5937107" y="4976417"/>
            <a:ext cx="4685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To add a comment here</a:t>
            </a:r>
            <a:endParaRPr lang="zh-CN" altLang="en-US">
              <a:solidFill>
                <a:srgbClr val="FFFFFF"/>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30" name="矩形 74"/>
          <p:cNvSpPr>
            <a:spLocks noChangeArrowheads="1"/>
          </p:cNvSpPr>
          <p:nvPr/>
        </p:nvSpPr>
        <p:spPr bwMode="auto">
          <a:xfrm>
            <a:off x="1996416" y="3381935"/>
            <a:ext cx="148381" cy="148433"/>
          </a:xfrm>
          <a:prstGeom prst="rect">
            <a:avLst/>
          </a:prstGeom>
          <a:solidFill>
            <a:srgbClr val="14C7BE"/>
          </a:solidFill>
          <a:ln>
            <a:noFill/>
          </a:ln>
        </p:spPr>
        <p:txBody>
          <a:bodyPr/>
          <a:lstStyle>
            <a:lvl1pPr>
              <a:defRPr sz="1300">
                <a:solidFill>
                  <a:schemeClr val="tx1"/>
                </a:solidFill>
                <a:latin typeface="Arial" panose="020B0604020202020204" pitchFamily="34" charset="0"/>
              </a:defRPr>
            </a:lvl1pPr>
            <a:lvl2pPr>
              <a:defRPr sz="1300">
                <a:solidFill>
                  <a:schemeClr val="tx1"/>
                </a:solidFill>
                <a:latin typeface="Arial" panose="020B0604020202020204" pitchFamily="34" charset="0"/>
              </a:defRPr>
            </a:lvl2pPr>
            <a:lvl3pPr>
              <a:defRPr sz="1300">
                <a:solidFill>
                  <a:schemeClr val="tx1"/>
                </a:solidFill>
                <a:latin typeface="Arial" panose="020B0604020202020204" pitchFamily="34" charset="0"/>
              </a:defRPr>
            </a:lvl3pPr>
            <a:lvl4pPr>
              <a:defRPr sz="1300">
                <a:solidFill>
                  <a:schemeClr val="tx1"/>
                </a:solidFill>
                <a:latin typeface="Arial" panose="020B0604020202020204" pitchFamily="34" charset="0"/>
              </a:defRPr>
            </a:lvl4pPr>
            <a:lvl5pPr>
              <a:defRPr sz="1300">
                <a:solidFill>
                  <a:schemeClr val="tx1"/>
                </a:solidFill>
                <a:latin typeface="Arial" panose="020B0604020202020204" pitchFamily="34" charset="0"/>
              </a:defRPr>
            </a:lvl5pPr>
            <a:lvl6pPr marL="18288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6pPr>
            <a:lvl7pPr marL="22860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7pPr>
            <a:lvl8pPr marL="27432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8pPr>
            <a:lvl9pPr marL="32004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9pPr>
          </a:lstStyle>
          <a:p>
            <a:endParaRPr lang="zh-CN" altLang="zh-CN" sz="2400" b="1">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31" name="TextBox 86"/>
          <p:cNvSpPr>
            <a:spLocks noChangeArrowheads="1"/>
          </p:cNvSpPr>
          <p:nvPr/>
        </p:nvSpPr>
        <p:spPr bwMode="auto">
          <a:xfrm>
            <a:off x="2143048" y="3270324"/>
            <a:ext cx="26867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To add a comment here</a:t>
            </a:r>
            <a:endParaRPr lang="zh-CN" altLang="en-US" sz="1600">
              <a:solidFill>
                <a:schemeClr val="bg1"/>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32" name="TextBox 87"/>
          <p:cNvSpPr>
            <a:spLocks noChangeArrowheads="1"/>
          </p:cNvSpPr>
          <p:nvPr/>
        </p:nvSpPr>
        <p:spPr bwMode="auto">
          <a:xfrm>
            <a:off x="2157742" y="3569395"/>
            <a:ext cx="2672066" cy="8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Please add text here. According to the need to adjust the font size. The text use justified.</a:t>
            </a:r>
            <a:endParaRPr lang="zh-CN" altLang="en-US" sz="1050">
              <a:solidFill>
                <a:schemeClr val="bg1"/>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Tree>
    <p:extLst>
      <p:ext uri="{BB962C8B-B14F-4D97-AF65-F5344CB8AC3E}">
        <p14:creationId xmlns:p14="http://schemas.microsoft.com/office/powerpoint/2010/main" val="2032475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4" name="Text Placeholder 24"/>
          <p:cNvSpPr txBox="1">
            <a:spLocks/>
          </p:cNvSpPr>
          <p:nvPr/>
        </p:nvSpPr>
        <p:spPr>
          <a:xfrm>
            <a:off x="7040697" y="2247894"/>
            <a:ext cx="4482047" cy="7683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PROJECT NAME</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Text Placeholder 25"/>
          <p:cNvSpPr txBox="1">
            <a:spLocks/>
          </p:cNvSpPr>
          <p:nvPr/>
        </p:nvSpPr>
        <p:spPr>
          <a:xfrm>
            <a:off x="7040697" y="2760128"/>
            <a:ext cx="4482047" cy="5122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Some random website</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Text Placeholder 26"/>
          <p:cNvSpPr txBox="1">
            <a:spLocks/>
          </p:cNvSpPr>
          <p:nvPr/>
        </p:nvSpPr>
        <p:spPr>
          <a:xfrm>
            <a:off x="7040697" y="3400420"/>
            <a:ext cx="4482047" cy="7683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COMPANY</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 name="Text Placeholder 27"/>
          <p:cNvSpPr txBox="1">
            <a:spLocks/>
          </p:cNvSpPr>
          <p:nvPr/>
        </p:nvSpPr>
        <p:spPr>
          <a:xfrm>
            <a:off x="7040697" y="3912655"/>
            <a:ext cx="4482047" cy="5122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Company name, City, Country</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 name="Text Placeholder 28"/>
          <p:cNvSpPr txBox="1">
            <a:spLocks/>
          </p:cNvSpPr>
          <p:nvPr/>
        </p:nvSpPr>
        <p:spPr>
          <a:xfrm>
            <a:off x="7040697" y="4552947"/>
            <a:ext cx="4482047" cy="7683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DESCRIPTION</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 name="Text Placeholder 29"/>
          <p:cNvSpPr txBox="1">
            <a:spLocks/>
          </p:cNvSpPr>
          <p:nvPr/>
        </p:nvSpPr>
        <p:spPr>
          <a:xfrm>
            <a:off x="7040697" y="5065181"/>
            <a:ext cx="4482047" cy="17928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consectetuer adipiscing elit, sed diam nonummy nibh euismod.</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9" name="图片 18"/>
          <p:cNvPicPr>
            <a:picLocks noChangeAspect="1"/>
          </p:cNvPicPr>
          <p:nvPr/>
        </p:nvPicPr>
        <p:blipFill>
          <a:blip r:embed="rId2"/>
          <a:stretch>
            <a:fillRect/>
          </a:stretch>
        </p:blipFill>
        <p:spPr>
          <a:xfrm>
            <a:off x="783769" y="2307696"/>
            <a:ext cx="5803118" cy="3393080"/>
          </a:xfrm>
          <a:prstGeom prst="rect">
            <a:avLst/>
          </a:prstGeom>
        </p:spPr>
      </p:pic>
    </p:spTree>
    <p:extLst>
      <p:ext uri="{BB962C8B-B14F-4D97-AF65-F5344CB8AC3E}">
        <p14:creationId xmlns:p14="http://schemas.microsoft.com/office/powerpoint/2010/main" val="2890768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grpSp>
        <p:nvGrpSpPr>
          <p:cNvPr id="6" name="组合 5"/>
          <p:cNvGrpSpPr/>
          <p:nvPr/>
        </p:nvGrpSpPr>
        <p:grpSpPr>
          <a:xfrm>
            <a:off x="738325" y="1771644"/>
            <a:ext cx="10715350" cy="4610106"/>
            <a:chOff x="681038" y="1771644"/>
            <a:chExt cx="7781945" cy="3348056"/>
          </a:xfrm>
        </p:grpSpPr>
        <p:sp>
          <p:nvSpPr>
            <p:cNvPr id="4" name="Text Placeholder 17"/>
            <p:cNvSpPr txBox="1">
              <a:spLocks/>
            </p:cNvSpPr>
            <p:nvPr/>
          </p:nvSpPr>
          <p:spPr>
            <a:xfrm>
              <a:off x="4752976" y="1771644"/>
              <a:ext cx="3710007" cy="334805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WEBSITES</a:t>
              </a:r>
            </a:p>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consectetuer adipiscing elit, sed</a:t>
              </a:r>
            </a:p>
            <a:p>
              <a:endPar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SEO</a:t>
              </a:r>
            </a:p>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consectetuer adipiscing elit, sed</a:t>
              </a:r>
            </a:p>
            <a:p>
              <a:endPar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UX</a:t>
              </a:r>
            </a:p>
            <a:p>
              <a:r>
                <a:rPr lang="en-US" sz="20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consectetuer adipiscing elit, sed diam nonummy nibh euismod tincidunt</a:t>
              </a:r>
              <a:endParaRPr lang="en-US"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aphicFrame>
          <p:nvGraphicFramePr>
            <p:cNvPr id="5" name="Chart Placeholder 9"/>
            <p:cNvGraphicFramePr>
              <a:graphicFrameLocks/>
            </p:cNvGraphicFramePr>
            <p:nvPr>
              <p:extLst>
                <p:ext uri="{D42A27DB-BD31-4B8C-83A1-F6EECF244321}">
                  <p14:modId xmlns:p14="http://schemas.microsoft.com/office/powerpoint/2010/main" val="729129316"/>
                </p:ext>
              </p:extLst>
            </p:nvPr>
          </p:nvGraphicFramePr>
          <p:xfrm>
            <a:off x="681038" y="1771650"/>
            <a:ext cx="3709987" cy="3348038"/>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4227608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pic>
        <p:nvPicPr>
          <p:cNvPr id="8" name="图片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9196" y="3144795"/>
            <a:ext cx="3394995" cy="3713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p:cNvGrpSpPr>
            <a:grpSpLocks/>
          </p:cNvGrpSpPr>
          <p:nvPr/>
        </p:nvGrpSpPr>
        <p:grpSpPr bwMode="auto">
          <a:xfrm>
            <a:off x="1343024" y="2292200"/>
            <a:ext cx="7277608" cy="3843695"/>
            <a:chOff x="0" y="0"/>
            <a:chExt cx="5045868" cy="2664296"/>
          </a:xfrm>
        </p:grpSpPr>
        <p:sp>
          <p:nvSpPr>
            <p:cNvPr id="10" name="矩形 35"/>
            <p:cNvSpPr>
              <a:spLocks noChangeArrowheads="1"/>
            </p:cNvSpPr>
            <p:nvPr/>
          </p:nvSpPr>
          <p:spPr bwMode="auto">
            <a:xfrm>
              <a:off x="0" y="72008"/>
              <a:ext cx="2453208" cy="211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Please add a comment here. According to adjust the font and font size. Recommended justified. Please add a comment here. According to adjust the font and font size. Recommended justified.</a:t>
              </a:r>
              <a:endParaRPr lang="zh-CN" altLang="en-US" sz="1600">
                <a:solidFill>
                  <a:schemeClr val="bg1"/>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a:p>
              <a:r>
                <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Please add a comment here. According to adjust the font and font size. Recommended justified. </a:t>
              </a:r>
              <a:endParaRPr lang="zh-CN" altLang="en-US" sz="1600">
                <a:solidFill>
                  <a:schemeClr val="bg1"/>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a:p>
              <a:r>
                <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Please add a comment here. According to adjust the font and font size. Recommended justified.</a:t>
              </a:r>
              <a:endParaRPr lang="zh-CN" altLang="en-US" sz="2800">
                <a:solidFill>
                  <a:schemeClr val="bg1"/>
                </a:solidFill>
                <a:latin typeface="Open Sans Light" panose="020B0306030504020204" pitchFamily="34" charset="0"/>
                <a:cs typeface="Open Sans Light" panose="020B0306030504020204" pitchFamily="34" charset="0"/>
              </a:endParaRPr>
            </a:p>
          </p:txBody>
        </p:sp>
        <p:sp>
          <p:nvSpPr>
            <p:cNvPr id="11" name="矩形 36"/>
            <p:cNvSpPr>
              <a:spLocks noChangeArrowheads="1"/>
            </p:cNvSpPr>
            <p:nvPr/>
          </p:nvSpPr>
          <p:spPr bwMode="auto">
            <a:xfrm>
              <a:off x="2592660" y="72007"/>
              <a:ext cx="2453208" cy="16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Please add a comment here. According to adjust the font and font size. Recommended justified. Please add a comment here. According to adjust the font and font size. Recommended justified.</a:t>
              </a:r>
              <a:endParaRPr lang="zh-CN" altLang="en-US" sz="1600">
                <a:solidFill>
                  <a:schemeClr val="bg1"/>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a:p>
              <a:r>
                <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Please add a comment here. According to adjust the font and font size. </a:t>
              </a:r>
              <a:endParaRPr lang="zh-CN" altLang="en-US" sz="2800">
                <a:solidFill>
                  <a:schemeClr val="bg1"/>
                </a:solidFill>
                <a:latin typeface="Open Sans Light" panose="020B0306030504020204" pitchFamily="34" charset="0"/>
                <a:cs typeface="Open Sans Light" panose="020B0306030504020204" pitchFamily="34" charset="0"/>
              </a:endParaRPr>
            </a:p>
          </p:txBody>
        </p:sp>
        <p:sp>
          <p:nvSpPr>
            <p:cNvPr id="12" name="矩形 37"/>
            <p:cNvSpPr>
              <a:spLocks noChangeArrowheads="1"/>
            </p:cNvSpPr>
            <p:nvPr/>
          </p:nvSpPr>
          <p:spPr bwMode="auto">
            <a:xfrm>
              <a:off x="86841" y="0"/>
              <a:ext cx="4824000" cy="1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800">
                <a:solidFill>
                  <a:schemeClr val="bg1"/>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sp>
          <p:nvSpPr>
            <p:cNvPr id="13" name="矩形 38"/>
            <p:cNvSpPr>
              <a:spLocks noChangeArrowheads="1"/>
            </p:cNvSpPr>
            <p:nvPr/>
          </p:nvSpPr>
          <p:spPr bwMode="auto">
            <a:xfrm>
              <a:off x="86841" y="2646296"/>
              <a:ext cx="4824000" cy="1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800">
                <a:solidFill>
                  <a:schemeClr val="bg1"/>
                </a:solidFill>
                <a:latin typeface="Open Sans Light" panose="020B0306030504020204" pitchFamily="34" charset="0"/>
                <a:ea typeface="微软雅黑" panose="020B0503020204020204" pitchFamily="34" charset="-122"/>
                <a:cs typeface="Open Sans Light" panose="020B0306030504020204" pitchFamily="34" charset="0"/>
                <a:sym typeface="微软雅黑" panose="020B0503020204020204" pitchFamily="34" charset="-122"/>
              </a:endParaRPr>
            </a:p>
          </p:txBody>
        </p:sp>
      </p:grpSp>
      <p:sp>
        <p:nvSpPr>
          <p:cNvPr id="15" name="矩形 40"/>
          <p:cNvSpPr>
            <a:spLocks noChangeArrowheads="1"/>
          </p:cNvSpPr>
          <p:nvPr/>
        </p:nvSpPr>
        <p:spPr bwMode="auto">
          <a:xfrm>
            <a:off x="1468935" y="1774824"/>
            <a:ext cx="6957108" cy="471591"/>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zh-CN">
              <a:solidFill>
                <a:schemeClr val="lt1"/>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endParaRPr>
          </a:p>
        </p:txBody>
      </p:sp>
      <p:sp>
        <p:nvSpPr>
          <p:cNvPr id="16" name="矩形 70"/>
          <p:cNvSpPr>
            <a:spLocks noChangeArrowheads="1"/>
          </p:cNvSpPr>
          <p:nvPr/>
        </p:nvSpPr>
        <p:spPr bwMode="auto">
          <a:xfrm>
            <a:off x="1549634" y="1811623"/>
            <a:ext cx="3351744" cy="400110"/>
          </a:xfrm>
          <a:prstGeom prst="rect">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lt1"/>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rPr>
              <a:t>Please insert title here</a:t>
            </a:r>
            <a:endParaRPr lang="zh-CN" altLang="en-US">
              <a:solidFill>
                <a:schemeClr val="lt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7" name="等腰三角形 71"/>
          <p:cNvSpPr>
            <a:spLocks noChangeArrowheads="1"/>
          </p:cNvSpPr>
          <p:nvPr/>
        </p:nvSpPr>
        <p:spPr bwMode="auto">
          <a:xfrm rot="5400000">
            <a:off x="8024530" y="1906768"/>
            <a:ext cx="240030" cy="207698"/>
          </a:xfrm>
          <a:prstGeom prst="triangle">
            <a:avLst>
              <a:gd name="adj" fmla="val 50000"/>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zh-CN">
              <a:solidFill>
                <a:schemeClr val="lt1"/>
              </a:solidFill>
              <a:latin typeface="Open Sans Light" panose="020B0306030504020204" pitchFamily="34" charset="0"/>
              <a:ea typeface="Open Sans Light" panose="020B0306030504020204" pitchFamily="34" charset="0"/>
              <a:cs typeface="Open Sans Light" panose="020B0306030504020204" pitchFamily="34" charset="0"/>
              <a:sym typeface="微软雅黑" panose="020B0503020204020204" pitchFamily="34" charset="-122"/>
            </a:endParaRPr>
          </a:p>
        </p:txBody>
      </p:sp>
    </p:spTree>
    <p:extLst>
      <p:ext uri="{BB962C8B-B14F-4D97-AF65-F5344CB8AC3E}">
        <p14:creationId xmlns:p14="http://schemas.microsoft.com/office/powerpoint/2010/main" val="1011992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318135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3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PART TWO</a:t>
            </a:r>
            <a:endParaRPr lang="zh-CN" altLang="en-US" sz="138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等腰三角形 4"/>
          <p:cNvSpPr/>
          <p:nvPr/>
        </p:nvSpPr>
        <p:spPr>
          <a:xfrm flipV="1">
            <a:off x="5562600" y="3181350"/>
            <a:ext cx="1066800" cy="919655"/>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文本框 5"/>
          <p:cNvSpPr txBox="1"/>
          <p:nvPr/>
        </p:nvSpPr>
        <p:spPr>
          <a:xfrm>
            <a:off x="2890732" y="4649373"/>
            <a:ext cx="6410537" cy="584775"/>
          </a:xfrm>
          <a:prstGeom prst="rect">
            <a:avLst/>
          </a:prstGeom>
          <a:noFill/>
          <a:ln>
            <a:solidFill>
              <a:srgbClr val="14C7BE"/>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Tree>
    <p:extLst>
      <p:ext uri="{BB962C8B-B14F-4D97-AF65-F5344CB8AC3E}">
        <p14:creationId xmlns:p14="http://schemas.microsoft.com/office/powerpoint/2010/main" val="801836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790142" y="408485"/>
            <a:ext cx="973074" cy="838857"/>
          </a:xfrm>
          <a:prstGeom prst="triangle">
            <a:avLst/>
          </a:prstGeom>
          <a:solidFill>
            <a:srgbClr val="14C7BE">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smtClean="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文本框 2"/>
          <p:cNvSpPr txBox="1"/>
          <p:nvPr/>
        </p:nvSpPr>
        <p:spPr>
          <a:xfrm>
            <a:off x="2109682" y="535525"/>
            <a:ext cx="6410537" cy="584775"/>
          </a:xfrm>
          <a:prstGeom prst="rect">
            <a:avLst/>
          </a:prstGeom>
          <a:noFill/>
          <a:ln>
            <a:solidFill>
              <a:schemeClr val="bg1"/>
            </a:solidFill>
          </a:ln>
        </p:spPr>
        <p:txBody>
          <a:bodyPr wrap="none" rtlCol="0">
            <a:spAutoFit/>
          </a:bodyPr>
          <a:lstStyle/>
          <a:p>
            <a:pPr algn="ctr"/>
            <a:r>
              <a:rPr lang="en-US" altLang="zh-CN" sz="3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CLICK HERE ADD YOUR SUB TITLE</a:t>
            </a:r>
            <a:endParaRPr lang="zh-CN" altLang="en-US" sz="3200" dirty="0">
              <a:solidFill>
                <a:schemeClr val="bg1"/>
              </a:solidFill>
              <a:latin typeface="Open Sans Light" panose="020B0306030504020204" pitchFamily="34" charset="0"/>
              <a:ea typeface="Noto Sans T Chinese Light" panose="020B0300000000000000" pitchFamily="34" charset="-128"/>
              <a:cs typeface="Open Sans Light" panose="020B0306030504020204" pitchFamily="34" charset="0"/>
            </a:endParaRPr>
          </a:p>
        </p:txBody>
      </p:sp>
      <p:sp>
        <p:nvSpPr>
          <p:cNvPr id="5" name="Donut 4"/>
          <p:cNvSpPr/>
          <p:nvPr/>
        </p:nvSpPr>
        <p:spPr>
          <a:xfrm>
            <a:off x="752475" y="1411261"/>
            <a:ext cx="2357300" cy="2357300"/>
          </a:xfrm>
          <a:prstGeom prst="donut">
            <a:avLst>
              <a:gd name="adj" fmla="val 3238"/>
            </a:avLst>
          </a:prstGeom>
          <a:solidFill>
            <a:schemeClr val="accent3">
              <a:lumMod val="20000"/>
              <a:lumOff val="8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Block Arc 5"/>
          <p:cNvSpPr/>
          <p:nvPr/>
        </p:nvSpPr>
        <p:spPr>
          <a:xfrm>
            <a:off x="752475" y="1411261"/>
            <a:ext cx="2357300" cy="2357300"/>
          </a:xfrm>
          <a:prstGeom prst="blockArc">
            <a:avLst>
              <a:gd name="adj1" fmla="val 14754427"/>
              <a:gd name="adj2" fmla="val 8933580"/>
              <a:gd name="adj3" fmla="val 2566"/>
            </a:avLst>
          </a:prstGeom>
          <a:solidFill>
            <a:srgbClr val="14C7BE"/>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grpSp>
        <p:nvGrpSpPr>
          <p:cNvPr id="7" name="Group 541"/>
          <p:cNvGrpSpPr>
            <a:grpSpLocks/>
          </p:cNvGrpSpPr>
          <p:nvPr/>
        </p:nvGrpSpPr>
        <p:grpSpPr bwMode="auto">
          <a:xfrm>
            <a:off x="1589589" y="2184516"/>
            <a:ext cx="704037" cy="733996"/>
            <a:chOff x="0" y="0"/>
            <a:chExt cx="554" cy="578"/>
          </a:xfrm>
          <a:solidFill>
            <a:srgbClr val="14C7BE"/>
          </a:solidFill>
        </p:grpSpPr>
        <p:sp>
          <p:nvSpPr>
            <p:cNvPr id="8" name="AutoShape 538"/>
            <p:cNvSpPr>
              <a:spLocks/>
            </p:cNvSpPr>
            <p:nvPr/>
          </p:nvSpPr>
          <p:spPr bwMode="auto">
            <a:xfrm>
              <a:off x="136" y="0"/>
              <a:ext cx="182" cy="182"/>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599" h="21600">
                  <a:moveTo>
                    <a:pt x="10799" y="21600"/>
                  </a:moveTo>
                  <a:cubicBezTo>
                    <a:pt x="11708" y="21600"/>
                    <a:pt x="12587" y="21475"/>
                    <a:pt x="13430" y="21264"/>
                  </a:cubicBezTo>
                  <a:lnTo>
                    <a:pt x="9739" y="18241"/>
                  </a:lnTo>
                  <a:cubicBezTo>
                    <a:pt x="8451" y="17189"/>
                    <a:pt x="7651" y="15697"/>
                    <a:pt x="7485" y="14041"/>
                  </a:cubicBezTo>
                  <a:cubicBezTo>
                    <a:pt x="7319" y="12386"/>
                    <a:pt x="7812" y="10765"/>
                    <a:pt x="8863" y="9483"/>
                  </a:cubicBezTo>
                  <a:cubicBezTo>
                    <a:pt x="10048" y="8031"/>
                    <a:pt x="11804" y="7199"/>
                    <a:pt x="13680" y="7199"/>
                  </a:cubicBezTo>
                  <a:cubicBezTo>
                    <a:pt x="15117" y="7199"/>
                    <a:pt x="16517" y="7701"/>
                    <a:pt x="17624" y="8609"/>
                  </a:cubicBezTo>
                  <a:lnTo>
                    <a:pt x="21547" y="11822"/>
                  </a:lnTo>
                  <a:cubicBezTo>
                    <a:pt x="21578" y="11487"/>
                    <a:pt x="21599" y="11146"/>
                    <a:pt x="21599" y="10801"/>
                  </a:cubicBezTo>
                  <a:cubicBezTo>
                    <a:pt x="21599" y="4836"/>
                    <a:pt x="16764" y="0"/>
                    <a:pt x="10800" y="0"/>
                  </a:cubicBezTo>
                  <a:cubicBezTo>
                    <a:pt x="4834" y="0"/>
                    <a:pt x="0" y="4836"/>
                    <a:pt x="0" y="10801"/>
                  </a:cubicBezTo>
                  <a:cubicBezTo>
                    <a:pt x="-1" y="16765"/>
                    <a:pt x="4833" y="21600"/>
                    <a:pt x="10799" y="21600"/>
                  </a:cubicBezTo>
                  <a:close/>
                  <a:moveTo>
                    <a:pt x="10799"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9" name="AutoShape 539"/>
            <p:cNvSpPr>
              <a:spLocks/>
            </p:cNvSpPr>
            <p:nvPr/>
          </p:nvSpPr>
          <p:spPr bwMode="auto">
            <a:xfrm>
              <a:off x="232" y="88"/>
              <a:ext cx="322" cy="286"/>
            </a:xfrm>
            <a:custGeom>
              <a:avLst/>
              <a:gdLst>
                <a:gd name="T0" fmla="*/ 0 w 21415"/>
                <a:gd name="T1" fmla="*/ 0 h 21600"/>
                <a:gd name="T2" fmla="*/ 0 w 21415"/>
                <a:gd name="T3" fmla="*/ 0 h 21600"/>
                <a:gd name="T4" fmla="*/ 0 w 21415"/>
                <a:gd name="T5" fmla="*/ 0 h 21600"/>
                <a:gd name="T6" fmla="*/ 0 w 21415"/>
                <a:gd name="T7" fmla="*/ 0 h 21600"/>
                <a:gd name="T8" fmla="*/ 0 w 21415"/>
                <a:gd name="T9" fmla="*/ 0 h 21600"/>
                <a:gd name="T10" fmla="*/ 0 w 21415"/>
                <a:gd name="T11" fmla="*/ 0 h 21600"/>
                <a:gd name="T12" fmla="*/ 0 w 21415"/>
                <a:gd name="T13" fmla="*/ 0 h 21600"/>
                <a:gd name="T14" fmla="*/ 0 w 21415"/>
                <a:gd name="T15" fmla="*/ 0 h 21600"/>
                <a:gd name="T16" fmla="*/ 0 w 21415"/>
                <a:gd name="T17" fmla="*/ 0 h 21600"/>
                <a:gd name="T18" fmla="*/ 0 w 21415"/>
                <a:gd name="T19" fmla="*/ 0 h 21600"/>
                <a:gd name="T20" fmla="*/ 0 w 21415"/>
                <a:gd name="T21" fmla="*/ 0 h 21600"/>
                <a:gd name="T22" fmla="*/ 0 w 21415"/>
                <a:gd name="T23" fmla="*/ 0 h 21600"/>
                <a:gd name="T24" fmla="*/ 0 w 21415"/>
                <a:gd name="T25" fmla="*/ 0 h 21600"/>
                <a:gd name="T26" fmla="*/ 0 w 21415"/>
                <a:gd name="T27" fmla="*/ 0 h 21600"/>
                <a:gd name="T28" fmla="*/ 0 w 21415"/>
                <a:gd name="T29" fmla="*/ 0 h 21600"/>
                <a:gd name="T30" fmla="*/ 0 w 21415"/>
                <a:gd name="T31" fmla="*/ 0 h 21600"/>
                <a:gd name="T32" fmla="*/ 0 w 21415"/>
                <a:gd name="T33" fmla="*/ 0 h 21600"/>
                <a:gd name="T34" fmla="*/ 0 w 21415"/>
                <a:gd name="T35" fmla="*/ 0 h 21600"/>
                <a:gd name="T36" fmla="*/ 0 w 21415"/>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15" h="21600">
                  <a:moveTo>
                    <a:pt x="13624" y="3906"/>
                  </a:moveTo>
                  <a:cubicBezTo>
                    <a:pt x="12433" y="3906"/>
                    <a:pt x="11308" y="4219"/>
                    <a:pt x="10297" y="4762"/>
                  </a:cubicBezTo>
                  <a:cubicBezTo>
                    <a:pt x="9660" y="5104"/>
                    <a:pt x="9069" y="5539"/>
                    <a:pt x="8541" y="6057"/>
                  </a:cubicBezTo>
                  <a:lnTo>
                    <a:pt x="2444" y="386"/>
                  </a:lnTo>
                  <a:cubicBezTo>
                    <a:pt x="2167" y="126"/>
                    <a:pt x="1830" y="0"/>
                    <a:pt x="1496" y="0"/>
                  </a:cubicBezTo>
                  <a:cubicBezTo>
                    <a:pt x="1065" y="0"/>
                    <a:pt x="634" y="213"/>
                    <a:pt x="340" y="622"/>
                  </a:cubicBezTo>
                  <a:cubicBezTo>
                    <a:pt x="-185" y="1348"/>
                    <a:pt x="-92" y="2419"/>
                    <a:pt x="549" y="3012"/>
                  </a:cubicBezTo>
                  <a:lnTo>
                    <a:pt x="6693" y="8727"/>
                  </a:lnTo>
                  <a:cubicBezTo>
                    <a:pt x="6373" y="9435"/>
                    <a:pt x="6130" y="10195"/>
                    <a:pt x="5988" y="10999"/>
                  </a:cubicBezTo>
                  <a:cubicBezTo>
                    <a:pt x="5912" y="11425"/>
                    <a:pt x="5872" y="11866"/>
                    <a:pt x="5853" y="12313"/>
                  </a:cubicBezTo>
                  <a:lnTo>
                    <a:pt x="9540" y="9994"/>
                  </a:lnTo>
                  <a:cubicBezTo>
                    <a:pt x="10205" y="9576"/>
                    <a:pt x="10956" y="9354"/>
                    <a:pt x="11714" y="9354"/>
                  </a:cubicBezTo>
                  <a:cubicBezTo>
                    <a:pt x="13346" y="9354"/>
                    <a:pt x="14851" y="10362"/>
                    <a:pt x="15642" y="11984"/>
                  </a:cubicBezTo>
                  <a:cubicBezTo>
                    <a:pt x="16840" y="14442"/>
                    <a:pt x="16053" y="17548"/>
                    <a:pt x="13889" y="18908"/>
                  </a:cubicBezTo>
                  <a:lnTo>
                    <a:pt x="10665" y="20935"/>
                  </a:lnTo>
                  <a:cubicBezTo>
                    <a:pt x="11578" y="21361"/>
                    <a:pt x="12577" y="21600"/>
                    <a:pt x="13624" y="21600"/>
                  </a:cubicBezTo>
                  <a:cubicBezTo>
                    <a:pt x="17927" y="21600"/>
                    <a:pt x="21415" y="17639"/>
                    <a:pt x="21415" y="12752"/>
                  </a:cubicBezTo>
                  <a:cubicBezTo>
                    <a:pt x="21415" y="7865"/>
                    <a:pt x="17927" y="3906"/>
                    <a:pt x="13624" y="3906"/>
                  </a:cubicBezTo>
                  <a:close/>
                  <a:moveTo>
                    <a:pt x="13624" y="390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10" name="AutoShape 540"/>
            <p:cNvSpPr>
              <a:spLocks/>
            </p:cNvSpPr>
            <p:nvPr/>
          </p:nvSpPr>
          <p:spPr bwMode="auto">
            <a:xfrm>
              <a:off x="0" y="248"/>
              <a:ext cx="447" cy="330"/>
            </a:xfrm>
            <a:custGeom>
              <a:avLst/>
              <a:gdLst>
                <a:gd name="T0" fmla="*/ 0 w 21346"/>
                <a:gd name="T1" fmla="*/ 0 h 21600"/>
                <a:gd name="T2" fmla="*/ 0 w 21346"/>
                <a:gd name="T3" fmla="*/ 0 h 21600"/>
                <a:gd name="T4" fmla="*/ 0 w 21346"/>
                <a:gd name="T5" fmla="*/ 0 h 21600"/>
                <a:gd name="T6" fmla="*/ 0 w 21346"/>
                <a:gd name="T7" fmla="*/ 0 h 21600"/>
                <a:gd name="T8" fmla="*/ 0 w 21346"/>
                <a:gd name="T9" fmla="*/ 0 h 21600"/>
                <a:gd name="T10" fmla="*/ 0 w 21346"/>
                <a:gd name="T11" fmla="*/ 0 h 21600"/>
                <a:gd name="T12" fmla="*/ 0 w 21346"/>
                <a:gd name="T13" fmla="*/ 0 h 21600"/>
                <a:gd name="T14" fmla="*/ 0 w 21346"/>
                <a:gd name="T15" fmla="*/ 0 h 21600"/>
                <a:gd name="T16" fmla="*/ 0 w 21346"/>
                <a:gd name="T17" fmla="*/ 0 h 21600"/>
                <a:gd name="T18" fmla="*/ 0 w 21346"/>
                <a:gd name="T19" fmla="*/ 0 h 21600"/>
                <a:gd name="T20" fmla="*/ 0 w 21346"/>
                <a:gd name="T21" fmla="*/ 0 h 21600"/>
                <a:gd name="T22" fmla="*/ 0 w 21346"/>
                <a:gd name="T23" fmla="*/ 0 h 21600"/>
                <a:gd name="T24" fmla="*/ 0 w 21346"/>
                <a:gd name="T25" fmla="*/ 0 h 21600"/>
                <a:gd name="T26" fmla="*/ 0 w 21346"/>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346" h="21600">
                  <a:moveTo>
                    <a:pt x="14485" y="9103"/>
                  </a:moveTo>
                  <a:lnTo>
                    <a:pt x="20423" y="4598"/>
                  </a:lnTo>
                  <a:cubicBezTo>
                    <a:pt x="21288" y="3943"/>
                    <a:pt x="21600" y="2451"/>
                    <a:pt x="21122" y="1265"/>
                  </a:cubicBezTo>
                  <a:cubicBezTo>
                    <a:pt x="20796" y="457"/>
                    <a:pt x="20185" y="0"/>
                    <a:pt x="19555" y="0"/>
                  </a:cubicBezTo>
                  <a:cubicBezTo>
                    <a:pt x="19261" y="0"/>
                    <a:pt x="18964" y="99"/>
                    <a:pt x="18690" y="307"/>
                  </a:cubicBezTo>
                  <a:lnTo>
                    <a:pt x="12803" y="4774"/>
                  </a:lnTo>
                  <a:cubicBezTo>
                    <a:pt x="12464" y="4260"/>
                    <a:pt x="12088" y="3795"/>
                    <a:pt x="11678" y="3385"/>
                  </a:cubicBezTo>
                  <a:cubicBezTo>
                    <a:pt x="10463" y="2171"/>
                    <a:pt x="8972" y="1445"/>
                    <a:pt x="7353" y="1445"/>
                  </a:cubicBezTo>
                  <a:cubicBezTo>
                    <a:pt x="3292" y="1445"/>
                    <a:pt x="0" y="5957"/>
                    <a:pt x="0" y="11522"/>
                  </a:cubicBezTo>
                  <a:cubicBezTo>
                    <a:pt x="0" y="17088"/>
                    <a:pt x="3292" y="21600"/>
                    <a:pt x="7353" y="21600"/>
                  </a:cubicBezTo>
                  <a:cubicBezTo>
                    <a:pt x="11415" y="21600"/>
                    <a:pt x="14708" y="17088"/>
                    <a:pt x="14708" y="11522"/>
                  </a:cubicBezTo>
                  <a:cubicBezTo>
                    <a:pt x="14708" y="11409"/>
                    <a:pt x="14698" y="11299"/>
                    <a:pt x="14695" y="11187"/>
                  </a:cubicBezTo>
                  <a:cubicBezTo>
                    <a:pt x="14678" y="10470"/>
                    <a:pt x="14606" y="9775"/>
                    <a:pt x="14485" y="9103"/>
                  </a:cubicBezTo>
                  <a:close/>
                  <a:moveTo>
                    <a:pt x="14485" y="910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sp>
        <p:nvSpPr>
          <p:cNvPr id="11" name="TextBox 10"/>
          <p:cNvSpPr txBox="1"/>
          <p:nvPr/>
        </p:nvSpPr>
        <p:spPr>
          <a:xfrm>
            <a:off x="752475" y="3749761"/>
            <a:ext cx="2357300" cy="480131"/>
          </a:xfrm>
          <a:prstGeom prst="rect">
            <a:avLst/>
          </a:prstGeom>
          <a:noFill/>
        </p:spPr>
        <p:txBody>
          <a:bodyPr wrap="square" rtlCol="0" anchor="t">
            <a:spAutoFit/>
          </a:bodyPr>
          <a:lstStyle/>
          <a:p>
            <a:pPr algn="ctr">
              <a:lnSpc>
                <a:spcPct val="140000"/>
              </a:lnSpc>
            </a:pPr>
            <a:r>
              <a:rPr lang="en-US"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Text here</a:t>
            </a:r>
            <a:endParaRPr lang="en-US"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TextBox 11"/>
          <p:cNvSpPr txBox="1"/>
          <p:nvPr/>
        </p:nvSpPr>
        <p:spPr>
          <a:xfrm>
            <a:off x="752475" y="4140589"/>
            <a:ext cx="2357300" cy="997196"/>
          </a:xfrm>
          <a:prstGeom prst="rect">
            <a:avLst/>
          </a:prstGeom>
          <a:noFill/>
        </p:spPr>
        <p:txBody>
          <a:bodyPr wrap="square" rtlCol="0">
            <a:spAutoFit/>
          </a:bodyPr>
          <a:lstStyle/>
          <a:p>
            <a:pPr algn="ctr">
              <a:lnSpc>
                <a:spcPct val="140000"/>
              </a:lnSpc>
            </a:pPr>
            <a:r>
              <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consectetur et. Cum socis natoque penatibus </a:t>
            </a:r>
            <a:r>
              <a:rPr lang="en-US" sz="105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et.</a:t>
            </a:r>
            <a:endParaRPr lang="en-US" sz="10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13" name="Straight Connector 14"/>
          <p:cNvCxnSpPr/>
          <p:nvPr/>
        </p:nvCxnSpPr>
        <p:spPr>
          <a:xfrm>
            <a:off x="3109775" y="2499449"/>
            <a:ext cx="8003641" cy="0"/>
          </a:xfrm>
          <a:prstGeom prst="line">
            <a:avLst/>
          </a:prstGeom>
          <a:ln w="127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6"/>
          <p:cNvCxnSpPr/>
          <p:nvPr/>
        </p:nvCxnSpPr>
        <p:spPr>
          <a:xfrm>
            <a:off x="4572606" y="3856832"/>
            <a:ext cx="6540810" cy="0"/>
          </a:xfrm>
          <a:prstGeom prst="line">
            <a:avLst/>
          </a:prstGeom>
          <a:ln w="127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7"/>
          <p:cNvCxnSpPr/>
          <p:nvPr/>
        </p:nvCxnSpPr>
        <p:spPr>
          <a:xfrm>
            <a:off x="4572606" y="5214216"/>
            <a:ext cx="6540810" cy="0"/>
          </a:xfrm>
          <a:prstGeom prst="line">
            <a:avLst/>
          </a:prstGeom>
          <a:ln w="127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6" name="Straight Connector 21"/>
          <p:cNvCxnSpPr/>
          <p:nvPr/>
        </p:nvCxnSpPr>
        <p:spPr>
          <a:xfrm>
            <a:off x="11113416" y="2499449"/>
            <a:ext cx="0" cy="1357383"/>
          </a:xfrm>
          <a:prstGeom prst="line">
            <a:avLst/>
          </a:prstGeom>
          <a:ln w="127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7" name="Straight Connector 24"/>
          <p:cNvCxnSpPr/>
          <p:nvPr/>
        </p:nvCxnSpPr>
        <p:spPr>
          <a:xfrm>
            <a:off x="4572606" y="3856833"/>
            <a:ext cx="0" cy="1357383"/>
          </a:xfrm>
          <a:prstGeom prst="line">
            <a:avLst/>
          </a:prstGeom>
          <a:ln w="127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8" name="Straight Connector 27"/>
          <p:cNvCxnSpPr/>
          <p:nvPr/>
        </p:nvCxnSpPr>
        <p:spPr>
          <a:xfrm>
            <a:off x="11113416" y="5214216"/>
            <a:ext cx="0" cy="1673380"/>
          </a:xfrm>
          <a:prstGeom prst="line">
            <a:avLst/>
          </a:prstGeom>
          <a:ln w="1270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9" name="TextBox 30"/>
          <p:cNvSpPr txBox="1"/>
          <p:nvPr/>
        </p:nvSpPr>
        <p:spPr>
          <a:xfrm>
            <a:off x="3650184" y="2696168"/>
            <a:ext cx="2357300" cy="350865"/>
          </a:xfrm>
          <a:prstGeom prst="rect">
            <a:avLst/>
          </a:prstGeom>
          <a:noFill/>
        </p:spPr>
        <p:txBody>
          <a:bodyPr wrap="square" rtlCol="0" anchor="t">
            <a:spAutoFit/>
          </a:bodyPr>
          <a:lstStyle/>
          <a:p>
            <a:pPr algn="ctr">
              <a:lnSpc>
                <a:spcPct val="140000"/>
              </a:lnSpc>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Sample Text Here</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0" name="TextBox 31"/>
          <p:cNvSpPr txBox="1"/>
          <p:nvPr/>
        </p:nvSpPr>
        <p:spPr>
          <a:xfrm>
            <a:off x="3650184" y="2992233"/>
            <a:ext cx="2357300" cy="523220"/>
          </a:xfrm>
          <a:prstGeom prst="rect">
            <a:avLst/>
          </a:prstGeom>
          <a:noFill/>
        </p:spPr>
        <p:txBody>
          <a:bodyPr wrap="square" rtlCol="0">
            <a:spAutoFit/>
          </a:bodyPr>
          <a:lstStyle/>
          <a:p>
            <a:pPr algn="ctr">
              <a:lnSpc>
                <a:spcPct val="140000"/>
              </a:lnSpc>
            </a:pPr>
            <a:r>
              <a:rPr lang="en-US"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consectetur et. </a:t>
            </a:r>
          </a:p>
        </p:txBody>
      </p:sp>
      <p:sp>
        <p:nvSpPr>
          <p:cNvPr id="21" name="TextBox 32"/>
          <p:cNvSpPr txBox="1"/>
          <p:nvPr/>
        </p:nvSpPr>
        <p:spPr>
          <a:xfrm>
            <a:off x="9082225" y="4076681"/>
            <a:ext cx="2357300" cy="350865"/>
          </a:xfrm>
          <a:prstGeom prst="rect">
            <a:avLst/>
          </a:prstGeom>
          <a:noFill/>
        </p:spPr>
        <p:txBody>
          <a:bodyPr wrap="square" rtlCol="0" anchor="t">
            <a:spAutoFit/>
          </a:bodyPr>
          <a:lstStyle/>
          <a:p>
            <a:pPr algn="ctr">
              <a:lnSpc>
                <a:spcPct val="140000"/>
              </a:lnSpc>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Sample Text Here</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2" name="TextBox 33"/>
          <p:cNvSpPr txBox="1"/>
          <p:nvPr/>
        </p:nvSpPr>
        <p:spPr>
          <a:xfrm>
            <a:off x="9082225" y="4372747"/>
            <a:ext cx="2357300" cy="523220"/>
          </a:xfrm>
          <a:prstGeom prst="rect">
            <a:avLst/>
          </a:prstGeom>
          <a:noFill/>
        </p:spPr>
        <p:txBody>
          <a:bodyPr wrap="square" rtlCol="0">
            <a:spAutoFit/>
          </a:bodyPr>
          <a:lstStyle/>
          <a:p>
            <a:pPr algn="ctr">
              <a:lnSpc>
                <a:spcPct val="140000"/>
              </a:lnSpc>
            </a:pPr>
            <a:r>
              <a:rPr lang="en-US"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consectetur et. </a:t>
            </a:r>
          </a:p>
        </p:txBody>
      </p:sp>
      <p:sp>
        <p:nvSpPr>
          <p:cNvPr id="23" name="TextBox 34"/>
          <p:cNvSpPr txBox="1"/>
          <p:nvPr/>
        </p:nvSpPr>
        <p:spPr>
          <a:xfrm>
            <a:off x="4828835" y="5424001"/>
            <a:ext cx="2357300" cy="350865"/>
          </a:xfrm>
          <a:prstGeom prst="rect">
            <a:avLst/>
          </a:prstGeom>
          <a:noFill/>
        </p:spPr>
        <p:txBody>
          <a:bodyPr wrap="square" rtlCol="0" anchor="t">
            <a:spAutoFit/>
          </a:bodyPr>
          <a:lstStyle/>
          <a:p>
            <a:pPr algn="ctr">
              <a:lnSpc>
                <a:spcPct val="140000"/>
              </a:lnSpc>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Sample Text Here</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4" name="TextBox 35"/>
          <p:cNvSpPr txBox="1"/>
          <p:nvPr/>
        </p:nvSpPr>
        <p:spPr>
          <a:xfrm>
            <a:off x="4828835" y="5720067"/>
            <a:ext cx="2357300" cy="523220"/>
          </a:xfrm>
          <a:prstGeom prst="rect">
            <a:avLst/>
          </a:prstGeom>
          <a:noFill/>
        </p:spPr>
        <p:txBody>
          <a:bodyPr wrap="square" rtlCol="0">
            <a:spAutoFit/>
          </a:bodyPr>
          <a:lstStyle/>
          <a:p>
            <a:pPr algn="ctr">
              <a:lnSpc>
                <a:spcPct val="140000"/>
              </a:lnSpc>
            </a:pPr>
            <a:r>
              <a:rPr lang="en-US"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consectetur et. </a:t>
            </a:r>
          </a:p>
        </p:txBody>
      </p:sp>
      <p:sp>
        <p:nvSpPr>
          <p:cNvPr id="25" name="TextBox 36"/>
          <p:cNvSpPr txBox="1"/>
          <p:nvPr/>
        </p:nvSpPr>
        <p:spPr>
          <a:xfrm>
            <a:off x="8425348" y="5511831"/>
            <a:ext cx="2357300" cy="350865"/>
          </a:xfrm>
          <a:prstGeom prst="rect">
            <a:avLst/>
          </a:prstGeom>
          <a:noFill/>
        </p:spPr>
        <p:txBody>
          <a:bodyPr wrap="square" rtlCol="0" anchor="t">
            <a:spAutoFit/>
          </a:bodyPr>
          <a:lstStyle/>
          <a:p>
            <a:pPr algn="r">
              <a:lnSpc>
                <a:spcPct val="140000"/>
              </a:lnSpc>
            </a:pPr>
            <a:r>
              <a:rPr lang="en-US"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Sample Text Here</a:t>
            </a:r>
            <a:endParaRPr lang="en-US"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6" name="TextBox 37"/>
          <p:cNvSpPr txBox="1"/>
          <p:nvPr/>
        </p:nvSpPr>
        <p:spPr>
          <a:xfrm>
            <a:off x="8425348" y="5807897"/>
            <a:ext cx="2357300" cy="523220"/>
          </a:xfrm>
          <a:prstGeom prst="rect">
            <a:avLst/>
          </a:prstGeom>
          <a:noFill/>
        </p:spPr>
        <p:txBody>
          <a:bodyPr wrap="square" rtlCol="0">
            <a:spAutoFit/>
          </a:bodyPr>
          <a:lstStyle/>
          <a:p>
            <a:pPr algn="r">
              <a:lnSpc>
                <a:spcPct val="140000"/>
              </a:lnSpc>
            </a:pPr>
            <a:r>
              <a:rPr lang="en-US" sz="1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Vestibulum ligut praesent commodo cursus magna, consectetur et. </a:t>
            </a:r>
          </a:p>
        </p:txBody>
      </p:sp>
      <p:grpSp>
        <p:nvGrpSpPr>
          <p:cNvPr id="27" name="Group 12"/>
          <p:cNvGrpSpPr/>
          <p:nvPr/>
        </p:nvGrpSpPr>
        <p:grpSpPr>
          <a:xfrm>
            <a:off x="4572606" y="2239634"/>
            <a:ext cx="519629" cy="519629"/>
            <a:chOff x="3079750" y="1975816"/>
            <a:chExt cx="354138" cy="354138"/>
          </a:xfrm>
        </p:grpSpPr>
        <p:sp>
          <p:nvSpPr>
            <p:cNvPr id="28" name="Oval 15"/>
            <p:cNvSpPr/>
            <p:nvPr/>
          </p:nvSpPr>
          <p:spPr>
            <a:xfrm>
              <a:off x="3079750" y="1975816"/>
              <a:ext cx="354138" cy="354138"/>
            </a:xfrm>
            <a:prstGeom prst="ellipse">
              <a:avLst/>
            </a:prstGeom>
            <a:solidFill>
              <a:srgbClr val="FFFFFF"/>
            </a:solidFill>
            <a:ln>
              <a:solidFill>
                <a:schemeClr val="bg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29" name="Group 116"/>
            <p:cNvGrpSpPr>
              <a:grpSpLocks/>
            </p:cNvGrpSpPr>
            <p:nvPr/>
          </p:nvGrpSpPr>
          <p:grpSpPr bwMode="auto">
            <a:xfrm>
              <a:off x="3163094" y="2030158"/>
              <a:ext cx="195262" cy="231775"/>
              <a:chOff x="0" y="0"/>
              <a:chExt cx="483" cy="574"/>
            </a:xfrm>
            <a:solidFill>
              <a:schemeClr val="bg2"/>
            </a:solidFill>
          </p:grpSpPr>
          <p:sp>
            <p:nvSpPr>
              <p:cNvPr id="30" name="AutoShape 114"/>
              <p:cNvSpPr>
                <a:spLocks/>
              </p:cNvSpPr>
              <p:nvPr/>
            </p:nvSpPr>
            <p:spPr bwMode="auto">
              <a:xfrm>
                <a:off x="0" y="0"/>
                <a:ext cx="483" cy="57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12410" y="3528"/>
                    </a:moveTo>
                    <a:lnTo>
                      <a:pt x="12410" y="1767"/>
                    </a:lnTo>
                    <a:lnTo>
                      <a:pt x="13534" y="1767"/>
                    </a:lnTo>
                    <a:cubicBezTo>
                      <a:pt x="14114" y="1767"/>
                      <a:pt x="14584" y="1371"/>
                      <a:pt x="14584" y="883"/>
                    </a:cubicBezTo>
                    <a:cubicBezTo>
                      <a:pt x="14584" y="395"/>
                      <a:pt x="14114" y="0"/>
                      <a:pt x="13534" y="0"/>
                    </a:cubicBezTo>
                    <a:lnTo>
                      <a:pt x="8085" y="0"/>
                    </a:lnTo>
                    <a:cubicBezTo>
                      <a:pt x="7505" y="0"/>
                      <a:pt x="7035" y="395"/>
                      <a:pt x="7035" y="883"/>
                    </a:cubicBezTo>
                    <a:cubicBezTo>
                      <a:pt x="7035" y="1371"/>
                      <a:pt x="7504" y="1767"/>
                      <a:pt x="8085" y="1767"/>
                    </a:cubicBezTo>
                    <a:lnTo>
                      <a:pt x="9185" y="1767"/>
                    </a:lnTo>
                    <a:lnTo>
                      <a:pt x="9185" y="3528"/>
                    </a:lnTo>
                    <a:cubicBezTo>
                      <a:pt x="3986" y="4184"/>
                      <a:pt x="0" y="7957"/>
                      <a:pt x="0" y="12513"/>
                    </a:cubicBezTo>
                    <a:cubicBezTo>
                      <a:pt x="0" y="17532"/>
                      <a:pt x="4835" y="21600"/>
                      <a:pt x="10800" y="21600"/>
                    </a:cubicBezTo>
                    <a:cubicBezTo>
                      <a:pt x="16765" y="21600"/>
                      <a:pt x="21600" y="17532"/>
                      <a:pt x="21600" y="12513"/>
                    </a:cubicBezTo>
                    <a:cubicBezTo>
                      <a:pt x="21600" y="7955"/>
                      <a:pt x="17611" y="4182"/>
                      <a:pt x="12410" y="3528"/>
                    </a:cubicBezTo>
                    <a:close/>
                    <a:moveTo>
                      <a:pt x="10800" y="19328"/>
                    </a:moveTo>
                    <a:cubicBezTo>
                      <a:pt x="6334" y="19328"/>
                      <a:pt x="2700" y="16271"/>
                      <a:pt x="2700" y="12513"/>
                    </a:cubicBezTo>
                    <a:cubicBezTo>
                      <a:pt x="2700" y="8755"/>
                      <a:pt x="6334" y="5698"/>
                      <a:pt x="10800" y="5698"/>
                    </a:cubicBezTo>
                    <a:cubicBezTo>
                      <a:pt x="15266" y="5698"/>
                      <a:pt x="18900" y="8755"/>
                      <a:pt x="18900" y="12513"/>
                    </a:cubicBezTo>
                    <a:cubicBezTo>
                      <a:pt x="18900" y="16271"/>
                      <a:pt x="15266" y="19328"/>
                      <a:pt x="10800" y="19328"/>
                    </a:cubicBezTo>
                    <a:close/>
                    <a:moveTo>
                      <a:pt x="10800" y="19328"/>
                    </a:moveTo>
                  </a:path>
                </a:pathLst>
              </a:custGeom>
              <a:solidFill>
                <a:srgbClr val="14C7B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1" name="AutoShape 115"/>
              <p:cNvSpPr>
                <a:spLocks/>
              </p:cNvSpPr>
              <p:nvPr/>
            </p:nvSpPr>
            <p:spPr bwMode="auto">
              <a:xfrm>
                <a:off x="216" y="200"/>
                <a:ext cx="146" cy="226"/>
              </a:xfrm>
              <a:custGeom>
                <a:avLst/>
                <a:gdLst>
                  <a:gd name="T0" fmla="*/ 0 w 21403"/>
                  <a:gd name="T1" fmla="*/ 0 h 21600"/>
                  <a:gd name="T2" fmla="*/ 0 w 21403"/>
                  <a:gd name="T3" fmla="*/ 0 h 21600"/>
                  <a:gd name="T4" fmla="*/ 0 w 21403"/>
                  <a:gd name="T5" fmla="*/ 0 h 21600"/>
                  <a:gd name="T6" fmla="*/ 0 w 21403"/>
                  <a:gd name="T7" fmla="*/ 0 h 21600"/>
                  <a:gd name="T8" fmla="*/ 0 w 21403"/>
                  <a:gd name="T9" fmla="*/ 0 h 21600"/>
                  <a:gd name="T10" fmla="*/ 0 w 21403"/>
                  <a:gd name="T11" fmla="*/ 0 h 21600"/>
                  <a:gd name="T12" fmla="*/ 0 w 21403"/>
                  <a:gd name="T13" fmla="*/ 0 h 21600"/>
                  <a:gd name="T14" fmla="*/ 0 w 21403"/>
                  <a:gd name="T15" fmla="*/ 0 h 21600"/>
                  <a:gd name="T16" fmla="*/ 0 w 21403"/>
                  <a:gd name="T17" fmla="*/ 0 h 21600"/>
                  <a:gd name="T18" fmla="*/ 0 w 21403"/>
                  <a:gd name="T19" fmla="*/ 0 h 21600"/>
                  <a:gd name="T20" fmla="*/ 0 w 21403"/>
                  <a:gd name="T21" fmla="*/ 0 h 21600"/>
                  <a:gd name="T22" fmla="*/ 0 w 21403"/>
                  <a:gd name="T23" fmla="*/ 0 h 21600"/>
                  <a:gd name="T24" fmla="*/ 0 w 21403"/>
                  <a:gd name="T25" fmla="*/ 0 h 21600"/>
                  <a:gd name="T26" fmla="*/ 0 w 21403"/>
                  <a:gd name="T27" fmla="*/ 0 h 21600"/>
                  <a:gd name="T28" fmla="*/ 0 w 21403"/>
                  <a:gd name="T29" fmla="*/ 0 h 21600"/>
                  <a:gd name="T30" fmla="*/ 0 w 21403"/>
                  <a:gd name="T31" fmla="*/ 0 h 21600"/>
                  <a:gd name="T32" fmla="*/ 0 w 21403"/>
                  <a:gd name="T33" fmla="*/ 0 h 21600"/>
                  <a:gd name="T34" fmla="*/ 0 w 21403"/>
                  <a:gd name="T35" fmla="*/ 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403" h="21600">
                    <a:moveTo>
                      <a:pt x="20755" y="17708"/>
                    </a:moveTo>
                    <a:lnTo>
                      <a:pt x="6801" y="11554"/>
                    </a:lnTo>
                    <a:lnTo>
                      <a:pt x="6801" y="961"/>
                    </a:lnTo>
                    <a:cubicBezTo>
                      <a:pt x="6801" y="708"/>
                      <a:pt x="6643" y="460"/>
                      <a:pt x="6370" y="281"/>
                    </a:cubicBezTo>
                    <a:cubicBezTo>
                      <a:pt x="6097" y="103"/>
                      <a:pt x="5717" y="0"/>
                      <a:pt x="5330" y="0"/>
                    </a:cubicBezTo>
                    <a:lnTo>
                      <a:pt x="1470" y="0"/>
                    </a:lnTo>
                    <a:cubicBezTo>
                      <a:pt x="1081" y="0"/>
                      <a:pt x="705" y="102"/>
                      <a:pt x="431" y="281"/>
                    </a:cubicBezTo>
                    <a:cubicBezTo>
                      <a:pt x="158" y="460"/>
                      <a:pt x="0" y="708"/>
                      <a:pt x="0" y="961"/>
                    </a:cubicBezTo>
                    <a:lnTo>
                      <a:pt x="0" y="13470"/>
                    </a:lnTo>
                    <a:cubicBezTo>
                      <a:pt x="0" y="13723"/>
                      <a:pt x="158" y="13970"/>
                      <a:pt x="431" y="14149"/>
                    </a:cubicBezTo>
                    <a:cubicBezTo>
                      <a:pt x="542" y="14221"/>
                      <a:pt x="670" y="14282"/>
                      <a:pt x="809" y="14327"/>
                    </a:cubicBezTo>
                    <a:lnTo>
                      <a:pt x="17068" y="21438"/>
                    </a:lnTo>
                    <a:cubicBezTo>
                      <a:pt x="17313" y="21544"/>
                      <a:pt x="17597" y="21600"/>
                      <a:pt x="17883" y="21600"/>
                    </a:cubicBezTo>
                    <a:cubicBezTo>
                      <a:pt x="17987" y="21600"/>
                      <a:pt x="18092" y="21592"/>
                      <a:pt x="18196" y="21579"/>
                    </a:cubicBezTo>
                    <a:cubicBezTo>
                      <a:pt x="18584" y="21525"/>
                      <a:pt x="18921" y="21370"/>
                      <a:pt x="19134" y="21149"/>
                    </a:cubicBezTo>
                    <a:lnTo>
                      <a:pt x="21180" y="19012"/>
                    </a:lnTo>
                    <a:cubicBezTo>
                      <a:pt x="21600" y="18574"/>
                      <a:pt x="21411" y="17997"/>
                      <a:pt x="20755" y="17708"/>
                    </a:cubicBezTo>
                    <a:close/>
                    <a:moveTo>
                      <a:pt x="20755" y="17708"/>
                    </a:moveTo>
                  </a:path>
                </a:pathLst>
              </a:custGeom>
              <a:solidFill>
                <a:srgbClr val="14C7B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grpSp>
        <p:nvGrpSpPr>
          <p:cNvPr id="32" name="Group 13"/>
          <p:cNvGrpSpPr/>
          <p:nvPr/>
        </p:nvGrpSpPr>
        <p:grpSpPr>
          <a:xfrm>
            <a:off x="9995329" y="3597017"/>
            <a:ext cx="519629" cy="519629"/>
            <a:chOff x="6775450" y="2900901"/>
            <a:chExt cx="354138" cy="354138"/>
          </a:xfrm>
        </p:grpSpPr>
        <p:sp>
          <p:nvSpPr>
            <p:cNvPr id="33" name="Oval 25"/>
            <p:cNvSpPr/>
            <p:nvPr/>
          </p:nvSpPr>
          <p:spPr>
            <a:xfrm>
              <a:off x="6775450" y="2900901"/>
              <a:ext cx="354138" cy="354138"/>
            </a:xfrm>
            <a:prstGeom prst="ellipse">
              <a:avLst/>
            </a:prstGeom>
            <a:solidFill>
              <a:srgbClr val="FFFFFF"/>
            </a:solidFill>
            <a:ln>
              <a:solidFill>
                <a:schemeClr val="accent3"/>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34" name="Group 162"/>
            <p:cNvGrpSpPr>
              <a:grpSpLocks/>
            </p:cNvGrpSpPr>
            <p:nvPr/>
          </p:nvGrpSpPr>
          <p:grpSpPr bwMode="auto">
            <a:xfrm>
              <a:off x="6901575" y="2962082"/>
              <a:ext cx="114300" cy="231775"/>
              <a:chOff x="0" y="0"/>
              <a:chExt cx="281" cy="576"/>
            </a:xfrm>
            <a:solidFill>
              <a:schemeClr val="accent3"/>
            </a:solidFill>
          </p:grpSpPr>
          <p:sp>
            <p:nvSpPr>
              <p:cNvPr id="35" name="AutoShape 160"/>
              <p:cNvSpPr>
                <a:spLocks/>
              </p:cNvSpPr>
              <p:nvPr/>
            </p:nvSpPr>
            <p:spPr bwMode="auto">
              <a:xfrm>
                <a:off x="0" y="0"/>
                <a:ext cx="281" cy="576"/>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w 21599"/>
                  <a:gd name="T25" fmla="*/ 0 h 21600"/>
                  <a:gd name="T26" fmla="*/ 0 w 21599"/>
                  <a:gd name="T27" fmla="*/ 0 h 21600"/>
                  <a:gd name="T28" fmla="*/ 0 w 21599"/>
                  <a:gd name="T29" fmla="*/ 0 h 21600"/>
                  <a:gd name="T30" fmla="*/ 0 w 21599"/>
                  <a:gd name="T31" fmla="*/ 0 h 21600"/>
                  <a:gd name="T32" fmla="*/ 0 w 21599"/>
                  <a:gd name="T33" fmla="*/ 0 h 21600"/>
                  <a:gd name="T34" fmla="*/ 0 w 21599"/>
                  <a:gd name="T35" fmla="*/ 0 h 21600"/>
                  <a:gd name="T36" fmla="*/ 0 w 21599"/>
                  <a:gd name="T37" fmla="*/ 0 h 21600"/>
                  <a:gd name="T38" fmla="*/ 0 w 21599"/>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599" h="21600">
                    <a:moveTo>
                      <a:pt x="18263" y="12498"/>
                    </a:moveTo>
                    <a:lnTo>
                      <a:pt x="18263" y="3652"/>
                    </a:lnTo>
                    <a:cubicBezTo>
                      <a:pt x="18263" y="1638"/>
                      <a:pt x="14915" y="0"/>
                      <a:pt x="10798" y="0"/>
                    </a:cubicBezTo>
                    <a:cubicBezTo>
                      <a:pt x="6684" y="0"/>
                      <a:pt x="3336" y="1638"/>
                      <a:pt x="3336" y="3652"/>
                    </a:cubicBezTo>
                    <a:lnTo>
                      <a:pt x="3336" y="12498"/>
                    </a:lnTo>
                    <a:cubicBezTo>
                      <a:pt x="1234" y="13483"/>
                      <a:pt x="0" y="14858"/>
                      <a:pt x="0" y="16316"/>
                    </a:cubicBezTo>
                    <a:cubicBezTo>
                      <a:pt x="0" y="19230"/>
                      <a:pt x="4844" y="21600"/>
                      <a:pt x="10800" y="21600"/>
                    </a:cubicBezTo>
                    <a:cubicBezTo>
                      <a:pt x="16754" y="21600"/>
                      <a:pt x="21599" y="19230"/>
                      <a:pt x="21599" y="16316"/>
                    </a:cubicBezTo>
                    <a:cubicBezTo>
                      <a:pt x="21600" y="14858"/>
                      <a:pt x="20365" y="13483"/>
                      <a:pt x="18263" y="12498"/>
                    </a:cubicBezTo>
                    <a:close/>
                    <a:moveTo>
                      <a:pt x="10800" y="20450"/>
                    </a:moveTo>
                    <a:cubicBezTo>
                      <a:pt x="6141" y="20450"/>
                      <a:pt x="2351" y="18595"/>
                      <a:pt x="2350" y="16316"/>
                    </a:cubicBezTo>
                    <a:cubicBezTo>
                      <a:pt x="2350" y="15019"/>
                      <a:pt x="3589" y="13805"/>
                      <a:pt x="5687" y="13025"/>
                    </a:cubicBezTo>
                    <a:lnTo>
                      <a:pt x="5687" y="3651"/>
                    </a:lnTo>
                    <a:cubicBezTo>
                      <a:pt x="5687" y="2272"/>
                      <a:pt x="7981" y="1150"/>
                      <a:pt x="10799" y="1149"/>
                    </a:cubicBezTo>
                    <a:lnTo>
                      <a:pt x="10800" y="1149"/>
                    </a:lnTo>
                    <a:cubicBezTo>
                      <a:pt x="13618" y="1150"/>
                      <a:pt x="15913" y="2272"/>
                      <a:pt x="15914" y="3652"/>
                    </a:cubicBezTo>
                    <a:lnTo>
                      <a:pt x="15914" y="13025"/>
                    </a:lnTo>
                    <a:cubicBezTo>
                      <a:pt x="18011" y="13805"/>
                      <a:pt x="19249" y="15019"/>
                      <a:pt x="19249" y="16316"/>
                    </a:cubicBezTo>
                    <a:cubicBezTo>
                      <a:pt x="19249" y="18595"/>
                      <a:pt x="15459" y="20450"/>
                      <a:pt x="10800" y="20450"/>
                    </a:cubicBezTo>
                    <a:close/>
                    <a:moveTo>
                      <a:pt x="10800" y="20450"/>
                    </a:moveTo>
                  </a:path>
                </a:pathLst>
              </a:custGeom>
              <a:solidFill>
                <a:srgbClr val="14C7B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6" name="AutoShape 161"/>
              <p:cNvSpPr>
                <a:spLocks/>
              </p:cNvSpPr>
              <p:nvPr/>
            </p:nvSpPr>
            <p:spPr bwMode="auto">
              <a:xfrm>
                <a:off x="72" y="175"/>
                <a:ext cx="142" cy="331"/>
              </a:xfrm>
              <a:custGeom>
                <a:avLst/>
                <a:gdLst>
                  <a:gd name="T0" fmla="*/ 0 w 21596"/>
                  <a:gd name="T1" fmla="*/ 0 h 21600"/>
                  <a:gd name="T2" fmla="*/ 0 w 21596"/>
                  <a:gd name="T3" fmla="*/ 0 h 21600"/>
                  <a:gd name="T4" fmla="*/ 0 w 21596"/>
                  <a:gd name="T5" fmla="*/ 0 h 21600"/>
                  <a:gd name="T6" fmla="*/ 0 w 21596"/>
                  <a:gd name="T7" fmla="*/ 0 h 21600"/>
                  <a:gd name="T8" fmla="*/ 0 w 21596"/>
                  <a:gd name="T9" fmla="*/ 0 h 21600"/>
                  <a:gd name="T10" fmla="*/ 0 w 21596"/>
                  <a:gd name="T11" fmla="*/ 0 h 21600"/>
                  <a:gd name="T12" fmla="*/ 0 w 21596"/>
                  <a:gd name="T13" fmla="*/ 0 h 21600"/>
                  <a:gd name="T14" fmla="*/ 0 w 21596"/>
                  <a:gd name="T15" fmla="*/ 0 h 21600"/>
                  <a:gd name="T16" fmla="*/ 0 w 21596"/>
                  <a:gd name="T17" fmla="*/ 0 h 21600"/>
                  <a:gd name="T18" fmla="*/ 0 w 21596"/>
                  <a:gd name="T19" fmla="*/ 0 h 21600"/>
                  <a:gd name="T20" fmla="*/ 0 w 21596"/>
                  <a:gd name="T21" fmla="*/ 0 h 21600"/>
                  <a:gd name="T22" fmla="*/ 0 w 21596"/>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596" h="21600">
                    <a:moveTo>
                      <a:pt x="10798" y="0"/>
                    </a:moveTo>
                    <a:cubicBezTo>
                      <a:pt x="8482" y="2"/>
                      <a:pt x="6604" y="810"/>
                      <a:pt x="6601" y="1809"/>
                    </a:cubicBezTo>
                    <a:lnTo>
                      <a:pt x="6601" y="12629"/>
                    </a:lnTo>
                    <a:lnTo>
                      <a:pt x="5521" y="12890"/>
                    </a:lnTo>
                    <a:cubicBezTo>
                      <a:pt x="2223" y="13690"/>
                      <a:pt x="-1" y="15204"/>
                      <a:pt x="0" y="16948"/>
                    </a:cubicBezTo>
                    <a:cubicBezTo>
                      <a:pt x="11" y="19517"/>
                      <a:pt x="4835" y="21595"/>
                      <a:pt x="10800" y="21600"/>
                    </a:cubicBezTo>
                    <a:cubicBezTo>
                      <a:pt x="16762" y="21595"/>
                      <a:pt x="21587" y="19517"/>
                      <a:pt x="21597" y="16948"/>
                    </a:cubicBezTo>
                    <a:cubicBezTo>
                      <a:pt x="21599" y="15205"/>
                      <a:pt x="19372" y="13690"/>
                      <a:pt x="16077" y="12890"/>
                    </a:cubicBezTo>
                    <a:lnTo>
                      <a:pt x="14996" y="12629"/>
                    </a:lnTo>
                    <a:lnTo>
                      <a:pt x="14996" y="1809"/>
                    </a:lnTo>
                    <a:cubicBezTo>
                      <a:pt x="14996" y="811"/>
                      <a:pt x="13117" y="2"/>
                      <a:pt x="10798" y="0"/>
                    </a:cubicBezTo>
                    <a:close/>
                    <a:moveTo>
                      <a:pt x="10798" y="0"/>
                    </a:moveTo>
                  </a:path>
                </a:pathLst>
              </a:custGeom>
              <a:solidFill>
                <a:srgbClr val="14C7B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grpSp>
        <p:nvGrpSpPr>
          <p:cNvPr id="37" name="Group 18"/>
          <p:cNvGrpSpPr/>
          <p:nvPr/>
        </p:nvGrpSpPr>
        <p:grpSpPr>
          <a:xfrm>
            <a:off x="5746598" y="4954401"/>
            <a:ext cx="519629" cy="519629"/>
            <a:chOff x="3879850" y="3825987"/>
            <a:chExt cx="354138" cy="354138"/>
          </a:xfrm>
        </p:grpSpPr>
        <p:sp>
          <p:nvSpPr>
            <p:cNvPr id="38" name="Oval 26"/>
            <p:cNvSpPr/>
            <p:nvPr/>
          </p:nvSpPr>
          <p:spPr>
            <a:xfrm>
              <a:off x="3879850" y="3825987"/>
              <a:ext cx="354138" cy="354138"/>
            </a:xfrm>
            <a:prstGeom prst="ellipse">
              <a:avLst/>
            </a:prstGeom>
            <a:solidFill>
              <a:srgbClr val="FFFFFF"/>
            </a:solidFill>
            <a:ln>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39" name="Group 213"/>
            <p:cNvGrpSpPr>
              <a:grpSpLocks/>
            </p:cNvGrpSpPr>
            <p:nvPr/>
          </p:nvGrpSpPr>
          <p:grpSpPr bwMode="auto">
            <a:xfrm>
              <a:off x="3947318" y="3900084"/>
              <a:ext cx="233363" cy="177800"/>
              <a:chOff x="0" y="0"/>
              <a:chExt cx="581" cy="440"/>
            </a:xfrm>
          </p:grpSpPr>
          <p:sp>
            <p:nvSpPr>
              <p:cNvPr id="40" name="AutoShape 207"/>
              <p:cNvSpPr>
                <a:spLocks/>
              </p:cNvSpPr>
              <p:nvPr/>
            </p:nvSpPr>
            <p:spPr bwMode="auto">
              <a:xfrm>
                <a:off x="0" y="120"/>
                <a:ext cx="463" cy="32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600" h="21600">
                    <a:moveTo>
                      <a:pt x="21600" y="6061"/>
                    </a:moveTo>
                    <a:cubicBezTo>
                      <a:pt x="21600" y="2713"/>
                      <a:pt x="19724" y="0"/>
                      <a:pt x="17409" y="0"/>
                    </a:cubicBezTo>
                    <a:cubicBezTo>
                      <a:pt x="15780" y="0"/>
                      <a:pt x="14372" y="1346"/>
                      <a:pt x="13678" y="3309"/>
                    </a:cubicBezTo>
                    <a:cubicBezTo>
                      <a:pt x="12892" y="2719"/>
                      <a:pt x="12002" y="2380"/>
                      <a:pt x="11055" y="2380"/>
                    </a:cubicBezTo>
                    <a:cubicBezTo>
                      <a:pt x="8836" y="2381"/>
                      <a:pt x="6917" y="4216"/>
                      <a:pt x="5971" y="6890"/>
                    </a:cubicBezTo>
                    <a:cubicBezTo>
                      <a:pt x="5536" y="6458"/>
                      <a:pt x="5011" y="6203"/>
                      <a:pt x="4445" y="6203"/>
                    </a:cubicBezTo>
                    <a:cubicBezTo>
                      <a:pt x="2950" y="6204"/>
                      <a:pt x="1738" y="7956"/>
                      <a:pt x="1738" y="10118"/>
                    </a:cubicBezTo>
                    <a:cubicBezTo>
                      <a:pt x="1738" y="10472"/>
                      <a:pt x="1771" y="10815"/>
                      <a:pt x="1832" y="11142"/>
                    </a:cubicBezTo>
                    <a:cubicBezTo>
                      <a:pt x="734" y="12143"/>
                      <a:pt x="0" y="13909"/>
                      <a:pt x="0" y="15928"/>
                    </a:cubicBezTo>
                    <a:cubicBezTo>
                      <a:pt x="0" y="18961"/>
                      <a:pt x="1651" y="21432"/>
                      <a:pt x="3723" y="21575"/>
                    </a:cubicBezTo>
                    <a:lnTo>
                      <a:pt x="3723" y="21585"/>
                    </a:lnTo>
                    <a:lnTo>
                      <a:pt x="3898" y="21585"/>
                    </a:lnTo>
                    <a:cubicBezTo>
                      <a:pt x="3898" y="21584"/>
                      <a:pt x="3898" y="21585"/>
                      <a:pt x="3913" y="21587"/>
                    </a:cubicBezTo>
                    <a:cubicBezTo>
                      <a:pt x="3928" y="21585"/>
                      <a:pt x="3928" y="21584"/>
                      <a:pt x="3928" y="21585"/>
                    </a:cubicBezTo>
                    <a:lnTo>
                      <a:pt x="15001" y="21585"/>
                    </a:lnTo>
                    <a:cubicBezTo>
                      <a:pt x="15057" y="21590"/>
                      <a:pt x="15126" y="21600"/>
                      <a:pt x="15202" y="21600"/>
                    </a:cubicBezTo>
                    <a:cubicBezTo>
                      <a:pt x="16363" y="21600"/>
                      <a:pt x="17402" y="20848"/>
                      <a:pt x="18103" y="19667"/>
                    </a:cubicBezTo>
                    <a:lnTo>
                      <a:pt x="18240" y="19667"/>
                    </a:lnTo>
                    <a:lnTo>
                      <a:pt x="18240" y="19421"/>
                    </a:lnTo>
                    <a:cubicBezTo>
                      <a:pt x="18732" y="18489"/>
                      <a:pt x="19028" y="17329"/>
                      <a:pt x="19028" y="16066"/>
                    </a:cubicBezTo>
                    <a:cubicBezTo>
                      <a:pt x="19028" y="14500"/>
                      <a:pt x="18571" y="13096"/>
                      <a:pt x="17849" y="12090"/>
                    </a:cubicBezTo>
                    <a:cubicBezTo>
                      <a:pt x="19957" y="11771"/>
                      <a:pt x="21600" y="9195"/>
                      <a:pt x="21600" y="6061"/>
                    </a:cubicBezTo>
                    <a:close/>
                    <a:moveTo>
                      <a:pt x="15144" y="19709"/>
                    </a:moveTo>
                    <a:lnTo>
                      <a:pt x="15062" y="19702"/>
                    </a:lnTo>
                    <a:lnTo>
                      <a:pt x="15035" y="19699"/>
                    </a:lnTo>
                    <a:lnTo>
                      <a:pt x="15000" y="19699"/>
                    </a:lnTo>
                    <a:lnTo>
                      <a:pt x="3927" y="19699"/>
                    </a:lnTo>
                    <a:lnTo>
                      <a:pt x="3897" y="19699"/>
                    </a:lnTo>
                    <a:lnTo>
                      <a:pt x="3872" y="19699"/>
                    </a:lnTo>
                    <a:lnTo>
                      <a:pt x="3872" y="19696"/>
                    </a:lnTo>
                    <a:cubicBezTo>
                      <a:pt x="2456" y="19665"/>
                      <a:pt x="1303" y="17972"/>
                      <a:pt x="1303" y="15928"/>
                    </a:cubicBezTo>
                    <a:cubicBezTo>
                      <a:pt x="1303" y="14586"/>
                      <a:pt x="1780" y="13377"/>
                      <a:pt x="2584" y="12685"/>
                    </a:cubicBezTo>
                    <a:lnTo>
                      <a:pt x="3380" y="12000"/>
                    </a:lnTo>
                    <a:lnTo>
                      <a:pt x="3104" y="10722"/>
                    </a:lnTo>
                    <a:cubicBezTo>
                      <a:pt x="3062" y="10528"/>
                      <a:pt x="3041" y="10324"/>
                      <a:pt x="3041" y="10117"/>
                    </a:cubicBezTo>
                    <a:cubicBezTo>
                      <a:pt x="3042" y="8999"/>
                      <a:pt x="3671" y="8090"/>
                      <a:pt x="4445" y="8088"/>
                    </a:cubicBezTo>
                    <a:cubicBezTo>
                      <a:pt x="4757" y="8088"/>
                      <a:pt x="5050" y="8234"/>
                      <a:pt x="5300" y="8515"/>
                    </a:cubicBezTo>
                    <a:lnTo>
                      <a:pt x="6450" y="9804"/>
                    </a:lnTo>
                    <a:lnTo>
                      <a:pt x="7078" y="7904"/>
                    </a:lnTo>
                    <a:cubicBezTo>
                      <a:pt x="7806" y="5695"/>
                      <a:pt x="9369" y="4264"/>
                      <a:pt x="11055" y="4265"/>
                    </a:cubicBezTo>
                    <a:cubicBezTo>
                      <a:pt x="13486" y="4272"/>
                      <a:pt x="15461" y="7127"/>
                      <a:pt x="15466" y="10644"/>
                    </a:cubicBezTo>
                    <a:cubicBezTo>
                      <a:pt x="15466" y="10720"/>
                      <a:pt x="15460" y="10801"/>
                      <a:pt x="15457" y="10887"/>
                    </a:cubicBezTo>
                    <a:lnTo>
                      <a:pt x="15451" y="11029"/>
                    </a:lnTo>
                    <a:lnTo>
                      <a:pt x="15401" y="12231"/>
                    </a:lnTo>
                    <a:lnTo>
                      <a:pt x="16170" y="12695"/>
                    </a:lnTo>
                    <a:cubicBezTo>
                      <a:pt x="17115" y="13263"/>
                      <a:pt x="17724" y="14585"/>
                      <a:pt x="17725" y="16065"/>
                    </a:cubicBezTo>
                    <a:cubicBezTo>
                      <a:pt x="17723" y="18076"/>
                      <a:pt x="16593" y="19711"/>
                      <a:pt x="15202" y="19714"/>
                    </a:cubicBezTo>
                    <a:cubicBezTo>
                      <a:pt x="15188" y="19715"/>
                      <a:pt x="15169" y="19712"/>
                      <a:pt x="15144" y="19709"/>
                    </a:cubicBezTo>
                    <a:close/>
                    <a:moveTo>
                      <a:pt x="15144" y="19709"/>
                    </a:moveTo>
                  </a:path>
                </a:pathLst>
              </a:custGeom>
              <a:solidFill>
                <a:srgbClr val="14C7B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1" name="Rectangle 208"/>
              <p:cNvSpPr>
                <a:spLocks/>
              </p:cNvSpPr>
              <p:nvPr/>
            </p:nvSpPr>
            <p:spPr bwMode="auto">
              <a:xfrm>
                <a:off x="360" y="0"/>
                <a:ext cx="35" cy="61"/>
              </a:xfrm>
              <a:prstGeom prst="rect">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2" name="Rectangle 209"/>
              <p:cNvSpPr>
                <a:spLocks/>
              </p:cNvSpPr>
              <p:nvPr/>
            </p:nvSpPr>
            <p:spPr bwMode="auto">
              <a:xfrm>
                <a:off x="520" y="184"/>
                <a:ext cx="61" cy="35"/>
              </a:xfrm>
              <a:prstGeom prst="rect">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3" name="AutoShape 210"/>
              <p:cNvSpPr>
                <a:spLocks/>
              </p:cNvSpPr>
              <p:nvPr/>
            </p:nvSpPr>
            <p:spPr bwMode="auto">
              <a:xfrm>
                <a:off x="464" y="48"/>
                <a:ext cx="68" cy="6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3759" y="0"/>
                    </a:moveTo>
                    <a:lnTo>
                      <a:pt x="21600" y="7838"/>
                    </a:lnTo>
                    <a:lnTo>
                      <a:pt x="7841" y="21600"/>
                    </a:lnTo>
                    <a:lnTo>
                      <a:pt x="0" y="13762"/>
                    </a:lnTo>
                    <a:lnTo>
                      <a:pt x="13759" y="0"/>
                    </a:lnTo>
                    <a:close/>
                    <a:moveTo>
                      <a:pt x="13759" y="0"/>
                    </a:moveTo>
                  </a:path>
                </a:pathLst>
              </a:cu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4" name="AutoShape 211"/>
              <p:cNvSpPr>
                <a:spLocks/>
              </p:cNvSpPr>
              <p:nvPr/>
            </p:nvSpPr>
            <p:spPr bwMode="auto">
              <a:xfrm>
                <a:off x="464" y="296"/>
                <a:ext cx="68" cy="6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3761" y="21600"/>
                    </a:moveTo>
                    <a:lnTo>
                      <a:pt x="0" y="7839"/>
                    </a:lnTo>
                    <a:lnTo>
                      <a:pt x="7839" y="0"/>
                    </a:lnTo>
                    <a:lnTo>
                      <a:pt x="21600" y="13761"/>
                    </a:lnTo>
                    <a:lnTo>
                      <a:pt x="13761" y="21600"/>
                    </a:lnTo>
                    <a:close/>
                    <a:moveTo>
                      <a:pt x="13761" y="21600"/>
                    </a:moveTo>
                  </a:path>
                </a:pathLst>
              </a:cu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5" name="AutoShape 212"/>
              <p:cNvSpPr>
                <a:spLocks/>
              </p:cNvSpPr>
              <p:nvPr/>
            </p:nvSpPr>
            <p:spPr bwMode="auto">
              <a:xfrm>
                <a:off x="223" y="48"/>
                <a:ext cx="69" cy="6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7840" y="0"/>
                    </a:moveTo>
                    <a:lnTo>
                      <a:pt x="21600" y="13763"/>
                    </a:lnTo>
                    <a:lnTo>
                      <a:pt x="13760" y="21600"/>
                    </a:lnTo>
                    <a:lnTo>
                      <a:pt x="0" y="7837"/>
                    </a:lnTo>
                    <a:lnTo>
                      <a:pt x="7840" y="0"/>
                    </a:lnTo>
                    <a:close/>
                    <a:moveTo>
                      <a:pt x="7840" y="0"/>
                    </a:moveTo>
                  </a:path>
                </a:pathLst>
              </a:cu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grpSp>
        <p:nvGrpSpPr>
          <p:cNvPr id="46" name="Group 19"/>
          <p:cNvGrpSpPr/>
          <p:nvPr/>
        </p:nvGrpSpPr>
        <p:grpSpPr>
          <a:xfrm>
            <a:off x="10853602" y="5727746"/>
            <a:ext cx="519629" cy="525579"/>
            <a:chOff x="7360381" y="4353037"/>
            <a:chExt cx="354138" cy="358193"/>
          </a:xfrm>
        </p:grpSpPr>
        <p:sp>
          <p:nvSpPr>
            <p:cNvPr id="47" name="Oval 29"/>
            <p:cNvSpPr/>
            <p:nvPr/>
          </p:nvSpPr>
          <p:spPr>
            <a:xfrm>
              <a:off x="7360381" y="4353037"/>
              <a:ext cx="354138" cy="354138"/>
            </a:xfrm>
            <a:prstGeom prst="ellipse">
              <a:avLst/>
            </a:prstGeom>
            <a:solidFill>
              <a:srgbClr val="FFFFFF"/>
            </a:solidFill>
            <a:ln>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8" name="TextBox 62"/>
            <p:cNvSpPr txBox="1"/>
            <p:nvPr/>
          </p:nvSpPr>
          <p:spPr>
            <a:xfrm>
              <a:off x="7360381" y="4354645"/>
              <a:ext cx="354138" cy="356585"/>
            </a:xfrm>
            <a:prstGeom prst="rect">
              <a:avLst/>
            </a:prstGeom>
            <a:noFill/>
          </p:spPr>
          <p:txBody>
            <a:bodyPr wrap="square" rtlCol="0" anchor="t">
              <a:spAutoFit/>
            </a:bodyPr>
            <a:lstStyle/>
            <a:p>
              <a:pPr algn="ctr">
                <a:lnSpc>
                  <a:spcPct val="140000"/>
                </a:lnSpc>
              </a:pPr>
              <a:r>
                <a:rPr lang="en-US" sz="2000" dirty="0" smtClean="0">
                  <a:latin typeface="Open Sans Light" panose="020B0306030504020204" pitchFamily="34" charset="0"/>
                  <a:ea typeface="Open Sans Light" panose="020B0306030504020204" pitchFamily="34" charset="0"/>
                  <a:cs typeface="Open Sans Light" panose="020B0306030504020204" pitchFamily="34" charset="0"/>
                </a:rPr>
                <a:t>04</a:t>
              </a:r>
              <a:endParaRPr lang="en-US" sz="2000" dirty="0">
                <a:latin typeface="Open Sans Light" panose="020B0306030504020204" pitchFamily="34" charset="0"/>
                <a:ea typeface="Open Sans Light" panose="020B0306030504020204" pitchFamily="34" charset="0"/>
                <a:cs typeface="Open Sans Light" panose="020B0306030504020204" pitchFamily="34" charset="0"/>
              </a:endParaRPr>
            </a:p>
          </p:txBody>
        </p:sp>
      </p:grpSp>
    </p:spTree>
    <p:extLst>
      <p:ext uri="{BB962C8B-B14F-4D97-AF65-F5344CB8AC3E}">
        <p14:creationId xmlns:p14="http://schemas.microsoft.com/office/powerpoint/2010/main" val="8606699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alpha val="36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latin typeface="Open Sans Light" panose="020B0306030504020204" pitchFamily="34" charset="0"/>
            <a:ea typeface="Open Sans Light" panose="020B0306030504020204" pitchFamily="34" charset="0"/>
            <a:cs typeface="Open Sans Light" panose="020B03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1538</Words>
  <Application>Microsoft Office PowerPoint</Application>
  <PresentationFormat>自定义</PresentationFormat>
  <Paragraphs>208</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MOMODASUCAI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MOMODA</dc:creator>
  <cp:lastModifiedBy>Administrator</cp:lastModifiedBy>
  <cp:revision>104</cp:revision>
  <dcterms:created xsi:type="dcterms:W3CDTF">2014-11-04T02:21:58Z</dcterms:created>
  <dcterms:modified xsi:type="dcterms:W3CDTF">2015-11-10T11:31:16Z</dcterms:modified>
</cp:coreProperties>
</file>