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7"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874" y="-13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bg1"/>
              </a:solidFill>
            </c:spPr>
          </c:dPt>
          <c:dPt>
            <c:idx val="1"/>
            <c:bubble3D val="0"/>
            <c:spPr>
              <a:noFill/>
              <a:ln>
                <a:solidFill>
                  <a:schemeClr val="bg1">
                    <a:lumMod val="85000"/>
                  </a:schemeClr>
                </a:solidFill>
              </a:ln>
            </c:spPr>
          </c:dPt>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dPt>
            <c:idx val="0"/>
            <c:bubble3D val="0"/>
            <c:spPr>
              <a:solidFill>
                <a:sysClr val="window" lastClr="FFFFFF"/>
              </a:solidFill>
            </c:spPr>
          </c:dPt>
          <c:dPt>
            <c:idx val="1"/>
            <c:bubble3D val="0"/>
            <c:spPr>
              <a:noFill/>
              <a:ln>
                <a:solidFill>
                  <a:sysClr val="window" lastClr="FFFFFF">
                    <a:lumMod val="85000"/>
                  </a:sysClr>
                </a:solidFill>
              </a:ln>
            </c:spPr>
          </c:dPt>
          <c:cat>
            <c:numRef>
              <c:f>Sheet1!$A$2:$A$3</c:f>
              <c:numCache>
                <c:formatCode>General</c:formatCode>
                <c:ptCount val="2"/>
              </c:numCache>
            </c:numRef>
          </c:cat>
          <c:val>
            <c:numRef>
              <c:f>Sheet1!$B$2:$B$3</c:f>
              <c:numCache>
                <c:formatCode>General</c:formatCode>
                <c:ptCount val="2"/>
                <c:pt idx="0">
                  <c:v>38</c:v>
                </c:pt>
                <c:pt idx="1">
                  <c:v>62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dPt>
            <c:idx val="0"/>
            <c:bubble3D val="0"/>
            <c:spPr>
              <a:solidFill>
                <a:sysClr val="window" lastClr="FFFFFF"/>
              </a:solidFill>
            </c:spPr>
          </c:dPt>
          <c:dPt>
            <c:idx val="1"/>
            <c:bubble3D val="0"/>
            <c:spPr>
              <a:noFill/>
              <a:ln>
                <a:solidFill>
                  <a:sysClr val="window" lastClr="FFFFFF">
                    <a:lumMod val="85000"/>
                  </a:sysClr>
                </a:solidFill>
              </a:ln>
            </c:spPr>
          </c:dPt>
          <c:cat>
            <c:numRef>
              <c:f>Sheet1!$A$2:$A$3</c:f>
              <c:numCache>
                <c:formatCode>General</c:formatCode>
                <c:ptCount val="2"/>
              </c:numCache>
            </c:numRef>
          </c:cat>
          <c:val>
            <c:numRef>
              <c:f>Sheet1!$B$2:$B$3</c:f>
              <c:numCache>
                <c:formatCode>General</c:formatCode>
                <c:ptCount val="2"/>
                <c:pt idx="0">
                  <c:v>60</c:v>
                </c:pt>
                <c:pt idx="1">
                  <c:v>40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dPt>
            <c:idx val="0"/>
            <c:bubble3D val="0"/>
            <c:spPr>
              <a:solidFill>
                <a:sysClr val="window" lastClr="FFFFFF"/>
              </a:solidFill>
            </c:spPr>
          </c:dPt>
          <c:dPt>
            <c:idx val="1"/>
            <c:bubble3D val="0"/>
            <c:spPr>
              <a:noFill/>
              <a:ln>
                <a:solidFill>
                  <a:sysClr val="window" lastClr="FFFFFF">
                    <a:lumMod val="85000"/>
                  </a:sysClr>
                </a:solidFill>
              </a:ln>
            </c:spPr>
          </c:dPt>
          <c:cat>
            <c:numRef>
              <c:f>Sheet1!$A$2:$A$3</c:f>
              <c:numCache>
                <c:formatCode>General</c:formatCode>
                <c:ptCount val="2"/>
              </c:numCache>
            </c:numRef>
          </c:cat>
          <c:val>
            <c:numRef>
              <c:f>Sheet1!$B$2:$B$3</c:f>
              <c:numCache>
                <c:formatCode>General</c:formatCode>
                <c:ptCount val="2"/>
                <c:pt idx="0">
                  <c:v>88</c:v>
                </c:pt>
                <c:pt idx="1">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t>2015/11/10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t>‹#›</a:t>
            </a:fld>
            <a:endParaRPr lang="zh-CN" altLang="en-US"/>
          </a:p>
        </p:txBody>
      </p:sp>
    </p:spTree>
    <p:extLst>
      <p:ext uri="{BB962C8B-B14F-4D97-AF65-F5344CB8AC3E}">
        <p14:creationId xmlns:p14="http://schemas.microsoft.com/office/powerpoint/2010/main" val="363543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a:t>
            </a:fld>
            <a:endParaRPr lang="zh-CN" altLang="en-US"/>
          </a:p>
        </p:txBody>
      </p:sp>
    </p:spTree>
    <p:extLst>
      <p:ext uri="{BB962C8B-B14F-4D97-AF65-F5344CB8AC3E}">
        <p14:creationId xmlns:p14="http://schemas.microsoft.com/office/powerpoint/2010/main" val="151995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8</a:t>
            </a:fld>
            <a:endParaRPr lang="zh-CN" altLang="en-US"/>
          </a:p>
        </p:txBody>
      </p:sp>
    </p:spTree>
    <p:extLst>
      <p:ext uri="{BB962C8B-B14F-4D97-AF65-F5344CB8AC3E}">
        <p14:creationId xmlns:p14="http://schemas.microsoft.com/office/powerpoint/2010/main" val="147102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13</a:t>
            </a:fld>
            <a:endParaRPr lang="zh-CN" altLang="en-US"/>
          </a:p>
        </p:txBody>
      </p:sp>
    </p:spTree>
    <p:extLst>
      <p:ext uri="{BB962C8B-B14F-4D97-AF65-F5344CB8AC3E}">
        <p14:creationId xmlns:p14="http://schemas.microsoft.com/office/powerpoint/2010/main" val="2212109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18</a:t>
            </a:fld>
            <a:endParaRPr lang="zh-CN" altLang="en-US"/>
          </a:p>
        </p:txBody>
      </p:sp>
    </p:spTree>
    <p:extLst>
      <p:ext uri="{BB962C8B-B14F-4D97-AF65-F5344CB8AC3E}">
        <p14:creationId xmlns:p14="http://schemas.microsoft.com/office/powerpoint/2010/main" val="239141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51436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6289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34580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7131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31521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44283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78479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08771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2411069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10960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31427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t>2015/11/10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10219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 Type="http://schemas.openxmlformats.org/officeDocument/2006/relationships/image" Target="../media/image3.jpeg"/><Relationship Id="rId16"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7" y="3811869"/>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文本框 73"/>
          <p:cNvSpPr txBox="1"/>
          <p:nvPr/>
        </p:nvSpPr>
        <p:spPr>
          <a:xfrm>
            <a:off x="6138842" y="2188659"/>
            <a:ext cx="5762285" cy="1569660"/>
          </a:xfrm>
          <a:prstGeom prst="rect">
            <a:avLst/>
          </a:prstGeom>
          <a:noFill/>
        </p:spPr>
        <p:txBody>
          <a:bodyPr wrap="square" rtlCol="0">
            <a:spAutoFit/>
          </a:bodyPr>
          <a:lstStyle/>
          <a:p>
            <a:r>
              <a:rPr lang="en-US" altLang="zh-CN" sz="4800" b="1" dirty="0" smtClean="0">
                <a:solidFill>
                  <a:srgbClr val="3099D6"/>
                </a:solidFill>
                <a:latin typeface="微软雅黑" panose="020B0503020204020204" pitchFamily="34" charset="-122"/>
                <a:ea typeface="微软雅黑" panose="020B0503020204020204" pitchFamily="34" charset="-122"/>
              </a:rPr>
              <a:t>MOMODA POWERPOINT</a:t>
            </a:r>
            <a:endParaRPr lang="zh-CN" altLang="en-US" sz="48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6138842" y="3746012"/>
            <a:ext cx="57107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Morbi dignissim nisl in diam sagittis, id dapibus nulla pretium. Sed vitae quam metus. Etiam fermentum turpis vel lectus dignissim consectetur. </a:t>
            </a:r>
            <a:endParaRPr lang="zh-CN" altLang="en-US" dirty="0">
              <a:solidFill>
                <a:schemeClr val="bg1">
                  <a:lumMod val="50000"/>
                </a:schemeClr>
              </a:solidFill>
            </a:endParaRPr>
          </a:p>
        </p:txBody>
      </p:sp>
    </p:spTree>
    <p:extLst>
      <p:ext uri="{BB962C8B-B14F-4D97-AF65-F5344CB8AC3E}">
        <p14:creationId xmlns:p14="http://schemas.microsoft.com/office/powerpoint/2010/main" val="46766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2</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Text Placeholder 2"/>
          <p:cNvSpPr txBox="1">
            <a:spLocks/>
          </p:cNvSpPr>
          <p:nvPr/>
        </p:nvSpPr>
        <p:spPr>
          <a:xfrm>
            <a:off x="2140" y="5054721"/>
            <a:ext cx="3030855" cy="38211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Gwen Stacy</a:t>
            </a:r>
          </a:p>
        </p:txBody>
      </p:sp>
      <p:sp>
        <p:nvSpPr>
          <p:cNvPr id="42" name="Text Placeholder 3"/>
          <p:cNvSpPr txBox="1">
            <a:spLocks/>
          </p:cNvSpPr>
          <p:nvPr/>
        </p:nvSpPr>
        <p:spPr>
          <a:xfrm>
            <a:off x="2140" y="5283950"/>
            <a:ext cx="3030855" cy="31419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Founder Presedent</a:t>
            </a:r>
          </a:p>
        </p:txBody>
      </p:sp>
      <p:pic>
        <p:nvPicPr>
          <p:cNvPr id="43" name="Picture Placeholder 19" descr="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351" y="1879600"/>
            <a:ext cx="3039347" cy="3039347"/>
          </a:xfrm>
          <a:prstGeom prst="rect">
            <a:avLst/>
          </a:prstGeom>
        </p:spPr>
      </p:pic>
      <p:pic>
        <p:nvPicPr>
          <p:cNvPr id="44" name="Picture Placeholder 20" descr="1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055723" y="1879600"/>
            <a:ext cx="3039347" cy="3039347"/>
          </a:xfrm>
          <a:prstGeom prst="rect">
            <a:avLst/>
          </a:prstGeom>
        </p:spPr>
      </p:pic>
      <p:pic>
        <p:nvPicPr>
          <p:cNvPr id="45" name="Picture Placeholder 21" descr="17.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117798" y="1879600"/>
            <a:ext cx="3039347" cy="3039347"/>
          </a:xfrm>
          <a:prstGeom prst="rect">
            <a:avLst/>
          </a:prstGeom>
        </p:spPr>
      </p:pic>
      <p:pic>
        <p:nvPicPr>
          <p:cNvPr id="46" name="Picture Placeholder 22" descr="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9179872" y="1879600"/>
            <a:ext cx="3039347" cy="3039347"/>
          </a:xfrm>
          <a:prstGeom prst="rect">
            <a:avLst/>
          </a:prstGeom>
        </p:spPr>
      </p:pic>
      <p:sp>
        <p:nvSpPr>
          <p:cNvPr id="47" name="Text Placeholder 9"/>
          <p:cNvSpPr txBox="1">
            <a:spLocks/>
          </p:cNvSpPr>
          <p:nvPr/>
        </p:nvSpPr>
        <p:spPr>
          <a:xfrm>
            <a:off x="3055723" y="5054721"/>
            <a:ext cx="3030855" cy="382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Sophie Laporte</a:t>
            </a:r>
          </a:p>
        </p:txBody>
      </p:sp>
      <p:sp>
        <p:nvSpPr>
          <p:cNvPr id="48" name="Text Placeholder 10"/>
          <p:cNvSpPr txBox="1">
            <a:spLocks/>
          </p:cNvSpPr>
          <p:nvPr/>
        </p:nvSpPr>
        <p:spPr>
          <a:xfrm>
            <a:off x="3055723" y="5283950"/>
            <a:ext cx="3030855" cy="314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CEO</a:t>
            </a:r>
            <a:endParaRPr lang="en-US" sz="1800" dirty="0">
              <a:solidFill>
                <a:schemeClr val="bg1"/>
              </a:solidFill>
            </a:endParaRPr>
          </a:p>
        </p:txBody>
      </p:sp>
      <p:sp>
        <p:nvSpPr>
          <p:cNvPr id="49" name="Text Placeholder 11"/>
          <p:cNvSpPr txBox="1">
            <a:spLocks/>
          </p:cNvSpPr>
          <p:nvPr/>
        </p:nvSpPr>
        <p:spPr>
          <a:xfrm>
            <a:off x="6126289" y="5054721"/>
            <a:ext cx="3030855" cy="382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Gagan Sahota</a:t>
            </a:r>
          </a:p>
        </p:txBody>
      </p:sp>
      <p:sp>
        <p:nvSpPr>
          <p:cNvPr id="50" name="Text Placeholder 12"/>
          <p:cNvSpPr txBox="1">
            <a:spLocks/>
          </p:cNvSpPr>
          <p:nvPr/>
        </p:nvSpPr>
        <p:spPr>
          <a:xfrm>
            <a:off x="6126289" y="5283950"/>
            <a:ext cx="3030855" cy="314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Chief Executive Oporation</a:t>
            </a:r>
          </a:p>
        </p:txBody>
      </p:sp>
      <p:sp>
        <p:nvSpPr>
          <p:cNvPr id="51" name="Text Placeholder 13"/>
          <p:cNvSpPr txBox="1">
            <a:spLocks/>
          </p:cNvSpPr>
          <p:nvPr/>
        </p:nvSpPr>
        <p:spPr>
          <a:xfrm>
            <a:off x="9188364" y="5054721"/>
            <a:ext cx="3030855" cy="382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Jessica Yo</a:t>
            </a:r>
          </a:p>
        </p:txBody>
      </p:sp>
      <p:sp>
        <p:nvSpPr>
          <p:cNvPr id="52" name="Text Placeholder 14"/>
          <p:cNvSpPr txBox="1">
            <a:spLocks/>
          </p:cNvSpPr>
          <p:nvPr/>
        </p:nvSpPr>
        <p:spPr>
          <a:xfrm>
            <a:off x="9188364" y="5283950"/>
            <a:ext cx="3030855" cy="314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Chief Executive Offiser</a:t>
            </a:r>
          </a:p>
        </p:txBody>
      </p:sp>
      <p:cxnSp>
        <p:nvCxnSpPr>
          <p:cNvPr id="53" name="Straight Connector 39"/>
          <p:cNvCxnSpPr/>
          <p:nvPr/>
        </p:nvCxnSpPr>
        <p:spPr>
          <a:xfrm>
            <a:off x="3045731" y="4918947"/>
            <a:ext cx="0" cy="815103"/>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4" name="Straight Connector 43"/>
          <p:cNvCxnSpPr/>
          <p:nvPr/>
        </p:nvCxnSpPr>
        <p:spPr>
          <a:xfrm>
            <a:off x="6116227" y="4918947"/>
            <a:ext cx="0" cy="815103"/>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5" name="Straight Connector 46"/>
          <p:cNvCxnSpPr/>
          <p:nvPr/>
        </p:nvCxnSpPr>
        <p:spPr>
          <a:xfrm>
            <a:off x="9175427" y="4918947"/>
            <a:ext cx="0" cy="815103"/>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0301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15" descr="bg21.jpg"/>
          <p:cNvPicPr>
            <a:picLocks noChangeAspect="1"/>
          </p:cNvPicPr>
          <p:nvPr/>
        </p:nvPicPr>
        <p:blipFill>
          <a:blip r:embed="rId2">
            <a:extLst>
              <a:ext uri="{28A0092B-C50C-407E-A947-70E740481C1C}">
                <a14:useLocalDpi xmlns:a14="http://schemas.microsoft.com/office/drawing/2010/main" val="0"/>
              </a:ext>
            </a:extLst>
          </a:blip>
          <a:srcRect t="7802" b="7802"/>
          <a:stretch>
            <a:fillRect/>
          </a:stretch>
        </p:blipFill>
        <p:spPr>
          <a:xfrm>
            <a:off x="0" y="-264"/>
            <a:ext cx="12191846" cy="6858264"/>
          </a:xfrm>
          <a:prstGeom prst="rect">
            <a:avLst/>
          </a:prstGeom>
        </p:spPr>
      </p:pic>
      <p:sp>
        <p:nvSpPr>
          <p:cNvPr id="43" name="Rounded Rectangle 4"/>
          <p:cNvSpPr/>
          <p:nvPr/>
        </p:nvSpPr>
        <p:spPr>
          <a:xfrm>
            <a:off x="4944078" y="1841222"/>
            <a:ext cx="2263171" cy="4241746"/>
          </a:xfrm>
          <a:prstGeom prst="roundRect">
            <a:avLst>
              <a:gd name="adj" fmla="val 3563"/>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44" name="Rounded Rectangle 6"/>
          <p:cNvSpPr/>
          <p:nvPr/>
        </p:nvSpPr>
        <p:spPr>
          <a:xfrm>
            <a:off x="4972078" y="2451568"/>
            <a:ext cx="2201305" cy="3135300"/>
          </a:xfrm>
          <a:prstGeom prst="roundRect">
            <a:avLst>
              <a:gd name="adj" fmla="val 0"/>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Roboto condensed"/>
              <a:cs typeface="Roboto condensed"/>
            </a:endParaRPr>
          </a:p>
        </p:txBody>
      </p:sp>
      <p:sp>
        <p:nvSpPr>
          <p:cNvPr id="45" name="TextBox 7"/>
          <p:cNvSpPr txBox="1"/>
          <p:nvPr/>
        </p:nvSpPr>
        <p:spPr>
          <a:xfrm>
            <a:off x="4944078" y="1967555"/>
            <a:ext cx="2263171"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Business Plan</a:t>
            </a:r>
            <a:endParaRPr lang="ko-KR" altLang="en-US" dirty="0">
              <a:solidFill>
                <a:srgbClr val="FFFFFF"/>
              </a:solidFill>
              <a:latin typeface="Roboto condensed"/>
              <a:cs typeface="Roboto condensed"/>
            </a:endParaRPr>
          </a:p>
        </p:txBody>
      </p:sp>
      <p:sp>
        <p:nvSpPr>
          <p:cNvPr id="46" name="TextBox 8"/>
          <p:cNvSpPr txBox="1"/>
          <p:nvPr/>
        </p:nvSpPr>
        <p:spPr>
          <a:xfrm>
            <a:off x="4944078" y="3933229"/>
            <a:ext cx="2263171" cy="1107997"/>
          </a:xfrm>
          <a:prstGeom prst="rect">
            <a:avLst/>
          </a:prstGeom>
          <a:noFill/>
        </p:spPr>
        <p:txBody>
          <a:bodyPr wrap="square" rtlCol="0">
            <a:spAutoFit/>
          </a:bodyPr>
          <a:lstStyle/>
          <a:p>
            <a:pPr lvl="0" algn="ctr">
              <a:lnSpc>
                <a:spcPct val="150000"/>
              </a:lnSpc>
            </a:pPr>
            <a:r>
              <a:rPr lang="en-US" altLang="ko-KR" sz="1100" dirty="0" smtClean="0">
                <a:solidFill>
                  <a:schemeClr val="tx1">
                    <a:lumMod val="50000"/>
                    <a:lumOff val="50000"/>
                  </a:schemeClr>
                </a:solidFill>
                <a:latin typeface="Roboto condensed"/>
                <a:cs typeface="Roboto condensed"/>
              </a:rPr>
              <a:t>10 GB bandwith</a:t>
            </a:r>
          </a:p>
          <a:p>
            <a:pPr lvl="0" algn="ctr">
              <a:lnSpc>
                <a:spcPct val="150000"/>
              </a:lnSpc>
            </a:pPr>
            <a:r>
              <a:rPr lang="en-US" altLang="ko-KR" sz="1100" dirty="0" smtClean="0">
                <a:solidFill>
                  <a:schemeClr val="tx1">
                    <a:lumMod val="50000"/>
                    <a:lumOff val="50000"/>
                  </a:schemeClr>
                </a:solidFill>
                <a:latin typeface="Roboto condensed"/>
                <a:cs typeface="Roboto condensed"/>
              </a:rPr>
              <a:t>50 MB Max File Size</a:t>
            </a:r>
          </a:p>
          <a:p>
            <a:pPr lvl="0" algn="ctr">
              <a:lnSpc>
                <a:spcPct val="150000"/>
              </a:lnSpc>
            </a:pPr>
            <a:r>
              <a:rPr lang="en-US" altLang="ko-KR" sz="1100" dirty="0" smtClean="0">
                <a:solidFill>
                  <a:schemeClr val="tx1">
                    <a:lumMod val="50000"/>
                    <a:lumOff val="50000"/>
                  </a:schemeClr>
                </a:solidFill>
                <a:latin typeface="Roboto condensed"/>
                <a:cs typeface="Roboto condensed"/>
              </a:rPr>
              <a:t>5 GHZ CPU</a:t>
            </a:r>
          </a:p>
          <a:p>
            <a:pPr lvl="0" algn="ctr">
              <a:lnSpc>
                <a:spcPct val="150000"/>
              </a:lnSpc>
            </a:pPr>
            <a:r>
              <a:rPr lang="en-US" altLang="ko-KR" sz="1100" dirty="0" smtClean="0">
                <a:solidFill>
                  <a:schemeClr val="tx1">
                    <a:lumMod val="50000"/>
                    <a:lumOff val="50000"/>
                  </a:schemeClr>
                </a:solidFill>
                <a:latin typeface="Roboto condensed"/>
                <a:cs typeface="Roboto condensed"/>
              </a:rPr>
              <a:t>1024 MB memory</a:t>
            </a:r>
            <a:endParaRPr lang="ko-KR" altLang="en-US" sz="1100" dirty="0">
              <a:solidFill>
                <a:schemeClr val="tx1">
                  <a:lumMod val="50000"/>
                  <a:lumOff val="50000"/>
                </a:schemeClr>
              </a:solidFill>
              <a:latin typeface="Roboto condensed"/>
              <a:cs typeface="Roboto condensed"/>
            </a:endParaRPr>
          </a:p>
        </p:txBody>
      </p:sp>
      <p:grpSp>
        <p:nvGrpSpPr>
          <p:cNvPr id="47" name="Group 9"/>
          <p:cNvGrpSpPr/>
          <p:nvPr/>
        </p:nvGrpSpPr>
        <p:grpSpPr>
          <a:xfrm>
            <a:off x="4944078" y="2589869"/>
            <a:ext cx="2263171" cy="898354"/>
            <a:chOff x="1066800" y="1831492"/>
            <a:chExt cx="1697400" cy="673774"/>
          </a:xfrm>
        </p:grpSpPr>
        <p:sp>
          <p:nvSpPr>
            <p:cNvPr id="50" name="TextBox 12"/>
            <p:cNvSpPr txBox="1"/>
            <p:nvPr/>
          </p:nvSpPr>
          <p:spPr>
            <a:xfrm>
              <a:off x="1066800" y="1831492"/>
              <a:ext cx="1697400" cy="623256"/>
            </a:xfrm>
            <a:prstGeom prst="rect">
              <a:avLst/>
            </a:prstGeom>
            <a:noFill/>
          </p:spPr>
          <p:txBody>
            <a:bodyPr wrap="square" rtlCol="0">
              <a:spAutoFit/>
            </a:bodyPr>
            <a:lstStyle/>
            <a:p>
              <a:pPr lvl="0" algn="ctr"/>
              <a:r>
                <a:rPr lang="en-US" altLang="ko-KR" sz="4800" dirty="0" smtClean="0">
                  <a:solidFill>
                    <a:srgbClr val="3099D6"/>
                  </a:solidFill>
                  <a:latin typeface="Roboto condensed"/>
                  <a:cs typeface="Roboto condensed"/>
                </a:rPr>
                <a:t>20</a:t>
              </a:r>
              <a:endParaRPr lang="ko-KR" altLang="en-US" sz="4800" dirty="0">
                <a:solidFill>
                  <a:srgbClr val="3099D6"/>
                </a:solidFill>
                <a:latin typeface="Roboto condensed"/>
                <a:cs typeface="Roboto condensed"/>
              </a:endParaRPr>
            </a:p>
          </p:txBody>
        </p:sp>
        <p:sp>
          <p:nvSpPr>
            <p:cNvPr id="51" name="TextBox 13"/>
            <p:cNvSpPr txBox="1"/>
            <p:nvPr/>
          </p:nvSpPr>
          <p:spPr>
            <a:xfrm>
              <a:off x="1422400" y="2056952"/>
              <a:ext cx="450850" cy="392420"/>
            </a:xfrm>
            <a:prstGeom prst="rect">
              <a:avLst/>
            </a:prstGeom>
            <a:noFill/>
          </p:spPr>
          <p:txBody>
            <a:bodyPr wrap="square" rtlCol="0">
              <a:spAutoFit/>
            </a:bodyPr>
            <a:lstStyle/>
            <a:p>
              <a:pPr lvl="0" algn="ctr"/>
              <a:r>
                <a:rPr lang="en-US" altLang="ko-KR" sz="2800" dirty="0" smtClean="0">
                  <a:solidFill>
                    <a:srgbClr val="3099D6"/>
                  </a:solidFill>
                  <a:latin typeface="Roboto condensed"/>
                  <a:cs typeface="Roboto condensed"/>
                </a:rPr>
                <a:t>$</a:t>
              </a:r>
              <a:endParaRPr lang="ko-KR" altLang="en-US" sz="2800" dirty="0">
                <a:solidFill>
                  <a:srgbClr val="3099D6"/>
                </a:solidFill>
                <a:latin typeface="Roboto condensed"/>
                <a:cs typeface="Roboto condensed"/>
              </a:endParaRPr>
            </a:p>
          </p:txBody>
        </p:sp>
        <p:sp>
          <p:nvSpPr>
            <p:cNvPr id="52" name="TextBox 14"/>
            <p:cNvSpPr txBox="1"/>
            <p:nvPr/>
          </p:nvSpPr>
          <p:spPr>
            <a:xfrm>
              <a:off x="1066800" y="2267121"/>
              <a:ext cx="1697400" cy="238145"/>
            </a:xfrm>
            <a:prstGeom prst="rect">
              <a:avLst/>
            </a:prstGeom>
            <a:noFill/>
          </p:spPr>
          <p:txBody>
            <a:bodyPr wrap="square" rtlCol="0" anchor="t">
              <a:spAutoFit/>
            </a:bodyPr>
            <a:lstStyle/>
            <a:p>
              <a:pPr lvl="0" algn="ctr">
                <a:lnSpc>
                  <a:spcPct val="150000"/>
                </a:lnSpc>
              </a:pPr>
              <a:r>
                <a:rPr lang="en-US" altLang="ko-KR" sz="1100" dirty="0" smtClean="0">
                  <a:solidFill>
                    <a:srgbClr val="3099D6"/>
                  </a:solidFill>
                  <a:latin typeface="Roboto condensed"/>
                  <a:cs typeface="Roboto condensed"/>
                </a:rPr>
                <a:t>Per month</a:t>
              </a:r>
              <a:endParaRPr lang="ko-KR" altLang="en-US" sz="1100" dirty="0">
                <a:solidFill>
                  <a:srgbClr val="3099D6"/>
                </a:solidFill>
                <a:latin typeface="Roboto condensed"/>
                <a:cs typeface="Roboto condensed"/>
              </a:endParaRPr>
            </a:p>
          </p:txBody>
        </p:sp>
      </p:grpSp>
      <p:cxnSp>
        <p:nvCxnSpPr>
          <p:cNvPr id="48" name="Straight Connector 10"/>
          <p:cNvCxnSpPr/>
          <p:nvPr/>
        </p:nvCxnSpPr>
        <p:spPr>
          <a:xfrm>
            <a:off x="4972078" y="3722167"/>
            <a:ext cx="2201305" cy="0"/>
          </a:xfrm>
          <a:prstGeom prst="line">
            <a:avLst/>
          </a:prstGeom>
          <a:ln w="3175" cmpd="sng">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49" name="TextBox 11"/>
          <p:cNvSpPr txBox="1"/>
          <p:nvPr/>
        </p:nvSpPr>
        <p:spPr>
          <a:xfrm>
            <a:off x="4944078" y="5637387"/>
            <a:ext cx="2263171"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Get Business Plan</a:t>
            </a:r>
            <a:endParaRPr lang="ko-KR" altLang="en-US" dirty="0">
              <a:solidFill>
                <a:srgbClr val="FFFFFF"/>
              </a:solidFill>
              <a:latin typeface="Roboto condensed"/>
              <a:cs typeface="Roboto condensed"/>
            </a:endParaRPr>
          </a:p>
        </p:txBody>
      </p:sp>
      <p:sp>
        <p:nvSpPr>
          <p:cNvPr id="54" name="Rounded Rectangle 19"/>
          <p:cNvSpPr/>
          <p:nvPr/>
        </p:nvSpPr>
        <p:spPr>
          <a:xfrm>
            <a:off x="7534511" y="2101878"/>
            <a:ext cx="2182739" cy="3745646"/>
          </a:xfrm>
          <a:prstGeom prst="roundRect">
            <a:avLst>
              <a:gd name="adj" fmla="val 3563"/>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55" name="Rounded Rectangle 20"/>
          <p:cNvSpPr/>
          <p:nvPr/>
        </p:nvSpPr>
        <p:spPr>
          <a:xfrm>
            <a:off x="7568377" y="2712224"/>
            <a:ext cx="2114191" cy="2657746"/>
          </a:xfrm>
          <a:prstGeom prst="roundRect">
            <a:avLst>
              <a:gd name="adj" fmla="val 0"/>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Roboto condensed"/>
              <a:cs typeface="Roboto condensed"/>
            </a:endParaRPr>
          </a:p>
        </p:txBody>
      </p:sp>
      <p:sp>
        <p:nvSpPr>
          <p:cNvPr id="56" name="TextBox 21"/>
          <p:cNvSpPr txBox="1"/>
          <p:nvPr/>
        </p:nvSpPr>
        <p:spPr>
          <a:xfrm>
            <a:off x="7534511" y="2228211"/>
            <a:ext cx="2182739"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Gold Plan</a:t>
            </a:r>
            <a:endParaRPr lang="ko-KR" altLang="en-US" dirty="0">
              <a:solidFill>
                <a:srgbClr val="FFFFFF"/>
              </a:solidFill>
              <a:latin typeface="Roboto condensed"/>
              <a:cs typeface="Roboto condensed"/>
            </a:endParaRPr>
          </a:p>
        </p:txBody>
      </p:sp>
      <p:sp>
        <p:nvSpPr>
          <p:cNvPr id="57" name="TextBox 22"/>
          <p:cNvSpPr txBox="1"/>
          <p:nvPr/>
        </p:nvSpPr>
        <p:spPr>
          <a:xfrm>
            <a:off x="7534511" y="3906022"/>
            <a:ext cx="2182739" cy="1107997"/>
          </a:xfrm>
          <a:prstGeom prst="rect">
            <a:avLst/>
          </a:prstGeom>
          <a:noFill/>
        </p:spPr>
        <p:txBody>
          <a:bodyPr wrap="square" rtlCol="0">
            <a:spAutoFit/>
          </a:bodyPr>
          <a:lstStyle/>
          <a:p>
            <a:pPr lvl="0" algn="ctr">
              <a:lnSpc>
                <a:spcPct val="150000"/>
              </a:lnSpc>
            </a:pPr>
            <a:r>
              <a:rPr lang="en-US" altLang="ko-KR" sz="1100" dirty="0" smtClean="0">
                <a:solidFill>
                  <a:schemeClr val="bg1">
                    <a:lumMod val="50000"/>
                  </a:schemeClr>
                </a:solidFill>
                <a:latin typeface="Roboto condensed"/>
                <a:cs typeface="Roboto condensed"/>
              </a:rPr>
              <a:t>Unlimited bandwith</a:t>
            </a:r>
          </a:p>
          <a:p>
            <a:pPr lvl="0" algn="ctr">
              <a:lnSpc>
                <a:spcPct val="150000"/>
              </a:lnSpc>
            </a:pPr>
            <a:r>
              <a:rPr lang="en-US" altLang="ko-KR" sz="1100" dirty="0" smtClean="0">
                <a:solidFill>
                  <a:schemeClr val="bg1">
                    <a:lumMod val="50000"/>
                  </a:schemeClr>
                </a:solidFill>
                <a:latin typeface="Roboto condensed"/>
                <a:cs typeface="Roboto condensed"/>
              </a:rPr>
              <a:t>No Maximum File Size</a:t>
            </a:r>
          </a:p>
          <a:p>
            <a:pPr lvl="0" algn="ctr">
              <a:lnSpc>
                <a:spcPct val="150000"/>
              </a:lnSpc>
            </a:pPr>
            <a:r>
              <a:rPr lang="en-US" altLang="ko-KR" sz="1100" dirty="0">
                <a:solidFill>
                  <a:schemeClr val="bg1">
                    <a:lumMod val="50000"/>
                  </a:schemeClr>
                </a:solidFill>
                <a:latin typeface="Roboto condensed"/>
                <a:cs typeface="Roboto condensed"/>
              </a:rPr>
              <a:t>3</a:t>
            </a:r>
            <a:r>
              <a:rPr lang="en-US" altLang="ko-KR" sz="1100" dirty="0" smtClean="0">
                <a:solidFill>
                  <a:schemeClr val="bg1">
                    <a:lumMod val="50000"/>
                  </a:schemeClr>
                </a:solidFill>
                <a:latin typeface="Roboto condensed"/>
                <a:cs typeface="Roboto condensed"/>
              </a:rPr>
              <a:t> GHZ CPU</a:t>
            </a:r>
          </a:p>
          <a:p>
            <a:pPr lvl="0" algn="ctr">
              <a:lnSpc>
                <a:spcPct val="150000"/>
              </a:lnSpc>
            </a:pPr>
            <a:r>
              <a:rPr lang="en-US" altLang="ko-KR" sz="1100" dirty="0" smtClean="0">
                <a:solidFill>
                  <a:schemeClr val="bg1">
                    <a:lumMod val="50000"/>
                  </a:schemeClr>
                </a:solidFill>
                <a:latin typeface="Roboto condensed"/>
                <a:cs typeface="Roboto condensed"/>
              </a:rPr>
              <a:t>2 GB memory</a:t>
            </a:r>
            <a:endParaRPr lang="ko-KR" altLang="en-US" sz="1100" dirty="0">
              <a:solidFill>
                <a:schemeClr val="bg1">
                  <a:lumMod val="50000"/>
                </a:schemeClr>
              </a:solidFill>
              <a:latin typeface="Roboto condensed"/>
              <a:cs typeface="Roboto condensed"/>
            </a:endParaRPr>
          </a:p>
        </p:txBody>
      </p:sp>
      <p:grpSp>
        <p:nvGrpSpPr>
          <p:cNvPr id="58" name="Group 23"/>
          <p:cNvGrpSpPr/>
          <p:nvPr/>
        </p:nvGrpSpPr>
        <p:grpSpPr>
          <a:xfrm>
            <a:off x="7534511" y="2712225"/>
            <a:ext cx="2182739" cy="898354"/>
            <a:chOff x="1066800" y="1831492"/>
            <a:chExt cx="1637075" cy="673774"/>
          </a:xfrm>
        </p:grpSpPr>
        <p:sp>
          <p:nvSpPr>
            <p:cNvPr id="61" name="TextBox 26"/>
            <p:cNvSpPr txBox="1"/>
            <p:nvPr/>
          </p:nvSpPr>
          <p:spPr>
            <a:xfrm>
              <a:off x="1066800" y="1831492"/>
              <a:ext cx="1637075" cy="623256"/>
            </a:xfrm>
            <a:prstGeom prst="rect">
              <a:avLst/>
            </a:prstGeom>
            <a:noFill/>
          </p:spPr>
          <p:txBody>
            <a:bodyPr wrap="square" rtlCol="0">
              <a:spAutoFit/>
            </a:bodyPr>
            <a:lstStyle/>
            <a:p>
              <a:pPr lvl="0" algn="ctr"/>
              <a:r>
                <a:rPr lang="en-US" altLang="ko-KR" sz="4800" dirty="0" smtClean="0">
                  <a:solidFill>
                    <a:srgbClr val="3099D6"/>
                  </a:solidFill>
                  <a:latin typeface="Roboto condensed"/>
                  <a:cs typeface="Roboto condensed"/>
                </a:rPr>
                <a:t>25</a:t>
              </a:r>
              <a:endParaRPr lang="ko-KR" altLang="en-US" sz="4800" dirty="0">
                <a:solidFill>
                  <a:srgbClr val="3099D6"/>
                </a:solidFill>
                <a:latin typeface="Roboto condensed"/>
                <a:cs typeface="Roboto condensed"/>
              </a:endParaRPr>
            </a:p>
          </p:txBody>
        </p:sp>
        <p:sp>
          <p:nvSpPr>
            <p:cNvPr id="62" name="TextBox 27"/>
            <p:cNvSpPr txBox="1"/>
            <p:nvPr/>
          </p:nvSpPr>
          <p:spPr>
            <a:xfrm>
              <a:off x="1358900" y="2056952"/>
              <a:ext cx="450850" cy="392420"/>
            </a:xfrm>
            <a:prstGeom prst="rect">
              <a:avLst/>
            </a:prstGeom>
            <a:noFill/>
          </p:spPr>
          <p:txBody>
            <a:bodyPr wrap="square" rtlCol="0">
              <a:spAutoFit/>
            </a:bodyPr>
            <a:lstStyle/>
            <a:p>
              <a:pPr lvl="0" algn="ctr"/>
              <a:r>
                <a:rPr lang="en-US" altLang="ko-KR" sz="2800" dirty="0" smtClean="0">
                  <a:solidFill>
                    <a:srgbClr val="3099D6"/>
                  </a:solidFill>
                  <a:latin typeface="Roboto condensed"/>
                  <a:cs typeface="Roboto condensed"/>
                </a:rPr>
                <a:t>$</a:t>
              </a:r>
              <a:endParaRPr lang="ko-KR" altLang="en-US" sz="2800" dirty="0">
                <a:solidFill>
                  <a:srgbClr val="3099D6"/>
                </a:solidFill>
                <a:latin typeface="Roboto condensed"/>
                <a:cs typeface="Roboto condensed"/>
              </a:endParaRPr>
            </a:p>
          </p:txBody>
        </p:sp>
        <p:sp>
          <p:nvSpPr>
            <p:cNvPr id="63" name="TextBox 28"/>
            <p:cNvSpPr txBox="1"/>
            <p:nvPr/>
          </p:nvSpPr>
          <p:spPr>
            <a:xfrm>
              <a:off x="1066800" y="2267121"/>
              <a:ext cx="1637075" cy="238145"/>
            </a:xfrm>
            <a:prstGeom prst="rect">
              <a:avLst/>
            </a:prstGeom>
            <a:noFill/>
          </p:spPr>
          <p:txBody>
            <a:bodyPr wrap="square" rtlCol="0" anchor="t">
              <a:spAutoFit/>
            </a:bodyPr>
            <a:lstStyle/>
            <a:p>
              <a:pPr lvl="0" algn="ctr">
                <a:lnSpc>
                  <a:spcPct val="150000"/>
                </a:lnSpc>
              </a:pPr>
              <a:r>
                <a:rPr lang="en-US" altLang="ko-KR" sz="1100" dirty="0" smtClean="0">
                  <a:solidFill>
                    <a:srgbClr val="3099D6"/>
                  </a:solidFill>
                  <a:latin typeface="Roboto condensed"/>
                  <a:cs typeface="Roboto condensed"/>
                </a:rPr>
                <a:t>Per month</a:t>
              </a:r>
              <a:endParaRPr lang="ko-KR" altLang="en-US" sz="1100" dirty="0">
                <a:solidFill>
                  <a:srgbClr val="3099D6"/>
                </a:solidFill>
                <a:latin typeface="Roboto condensed"/>
                <a:cs typeface="Roboto condensed"/>
              </a:endParaRPr>
            </a:p>
          </p:txBody>
        </p:sp>
      </p:grpSp>
      <p:cxnSp>
        <p:nvCxnSpPr>
          <p:cNvPr id="59" name="Straight Connector 24"/>
          <p:cNvCxnSpPr/>
          <p:nvPr/>
        </p:nvCxnSpPr>
        <p:spPr>
          <a:xfrm>
            <a:off x="7568377" y="3788487"/>
            <a:ext cx="2114191" cy="0"/>
          </a:xfrm>
          <a:prstGeom prst="line">
            <a:avLst/>
          </a:prstGeom>
          <a:ln w="3175" cmpd="sng">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60" name="TextBox 25"/>
          <p:cNvSpPr txBox="1"/>
          <p:nvPr/>
        </p:nvSpPr>
        <p:spPr>
          <a:xfrm>
            <a:off x="7534511" y="5405144"/>
            <a:ext cx="2182739"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Get Gold Plan</a:t>
            </a:r>
            <a:endParaRPr lang="ko-KR" altLang="en-US" dirty="0">
              <a:solidFill>
                <a:srgbClr val="FFFFFF"/>
              </a:solidFill>
              <a:latin typeface="Roboto condensed"/>
              <a:cs typeface="Roboto condensed"/>
            </a:endParaRPr>
          </a:p>
        </p:txBody>
      </p:sp>
      <p:sp>
        <p:nvSpPr>
          <p:cNvPr id="65" name="Rounded Rectangle 86"/>
          <p:cNvSpPr/>
          <p:nvPr/>
        </p:nvSpPr>
        <p:spPr>
          <a:xfrm>
            <a:off x="2435527" y="2101878"/>
            <a:ext cx="2182739" cy="3745646"/>
          </a:xfrm>
          <a:prstGeom prst="roundRect">
            <a:avLst>
              <a:gd name="adj" fmla="val 3563"/>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66" name="Rounded Rectangle 87"/>
          <p:cNvSpPr/>
          <p:nvPr/>
        </p:nvSpPr>
        <p:spPr>
          <a:xfrm>
            <a:off x="2469393" y="2712224"/>
            <a:ext cx="2114191" cy="2657746"/>
          </a:xfrm>
          <a:prstGeom prst="roundRect">
            <a:avLst>
              <a:gd name="adj" fmla="val 0"/>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Roboto condensed"/>
              <a:cs typeface="Roboto condensed"/>
            </a:endParaRPr>
          </a:p>
        </p:txBody>
      </p:sp>
      <p:sp>
        <p:nvSpPr>
          <p:cNvPr id="67" name="TextBox 88"/>
          <p:cNvSpPr txBox="1"/>
          <p:nvPr/>
        </p:nvSpPr>
        <p:spPr>
          <a:xfrm>
            <a:off x="2435527" y="2228211"/>
            <a:ext cx="2182739"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Normal Plan</a:t>
            </a:r>
            <a:endParaRPr lang="ko-KR" altLang="en-US" dirty="0">
              <a:solidFill>
                <a:srgbClr val="FFFFFF"/>
              </a:solidFill>
              <a:latin typeface="Roboto condensed"/>
              <a:cs typeface="Roboto condensed"/>
            </a:endParaRPr>
          </a:p>
        </p:txBody>
      </p:sp>
      <p:sp>
        <p:nvSpPr>
          <p:cNvPr id="68" name="TextBox 89"/>
          <p:cNvSpPr txBox="1"/>
          <p:nvPr/>
        </p:nvSpPr>
        <p:spPr>
          <a:xfrm>
            <a:off x="2435527" y="3906022"/>
            <a:ext cx="2182739" cy="1107997"/>
          </a:xfrm>
          <a:prstGeom prst="rect">
            <a:avLst/>
          </a:prstGeom>
          <a:noFill/>
        </p:spPr>
        <p:txBody>
          <a:bodyPr wrap="square" rtlCol="0">
            <a:spAutoFit/>
          </a:bodyPr>
          <a:lstStyle/>
          <a:p>
            <a:pPr lvl="0" algn="ctr">
              <a:lnSpc>
                <a:spcPct val="150000"/>
              </a:lnSpc>
            </a:pPr>
            <a:r>
              <a:rPr lang="en-US" altLang="ko-KR" sz="1100" dirty="0" smtClean="0">
                <a:solidFill>
                  <a:schemeClr val="bg1">
                    <a:lumMod val="50000"/>
                  </a:schemeClr>
                </a:solidFill>
                <a:latin typeface="Roboto condensed"/>
                <a:cs typeface="Roboto condensed"/>
              </a:rPr>
              <a:t>Unlimited bandwith</a:t>
            </a:r>
          </a:p>
          <a:p>
            <a:pPr lvl="0" algn="ctr">
              <a:lnSpc>
                <a:spcPct val="150000"/>
              </a:lnSpc>
            </a:pPr>
            <a:r>
              <a:rPr lang="en-US" altLang="ko-KR" sz="1100" dirty="0" smtClean="0">
                <a:solidFill>
                  <a:schemeClr val="bg1">
                    <a:lumMod val="50000"/>
                  </a:schemeClr>
                </a:solidFill>
                <a:latin typeface="Roboto condensed"/>
                <a:cs typeface="Roboto condensed"/>
              </a:rPr>
              <a:t>No Maximum File Size</a:t>
            </a:r>
          </a:p>
          <a:p>
            <a:pPr lvl="0" algn="ctr">
              <a:lnSpc>
                <a:spcPct val="150000"/>
              </a:lnSpc>
            </a:pPr>
            <a:r>
              <a:rPr lang="en-US" altLang="ko-KR" sz="1100" dirty="0">
                <a:solidFill>
                  <a:schemeClr val="bg1">
                    <a:lumMod val="50000"/>
                  </a:schemeClr>
                </a:solidFill>
                <a:latin typeface="Roboto condensed"/>
                <a:cs typeface="Roboto condensed"/>
              </a:rPr>
              <a:t>3</a:t>
            </a:r>
            <a:r>
              <a:rPr lang="en-US" altLang="ko-KR" sz="1100" dirty="0" smtClean="0">
                <a:solidFill>
                  <a:schemeClr val="bg1">
                    <a:lumMod val="50000"/>
                  </a:schemeClr>
                </a:solidFill>
                <a:latin typeface="Roboto condensed"/>
                <a:cs typeface="Roboto condensed"/>
              </a:rPr>
              <a:t> GHZ CPU</a:t>
            </a:r>
          </a:p>
          <a:p>
            <a:pPr lvl="0" algn="ctr">
              <a:lnSpc>
                <a:spcPct val="150000"/>
              </a:lnSpc>
            </a:pPr>
            <a:r>
              <a:rPr lang="en-US" altLang="ko-KR" sz="1100" dirty="0" smtClean="0">
                <a:solidFill>
                  <a:schemeClr val="bg1">
                    <a:lumMod val="50000"/>
                  </a:schemeClr>
                </a:solidFill>
                <a:latin typeface="Roboto condensed"/>
                <a:cs typeface="Roboto condensed"/>
              </a:rPr>
              <a:t>2 GB memory</a:t>
            </a:r>
            <a:endParaRPr lang="ko-KR" altLang="en-US" sz="1100" dirty="0">
              <a:solidFill>
                <a:schemeClr val="bg1">
                  <a:lumMod val="50000"/>
                </a:schemeClr>
              </a:solidFill>
              <a:latin typeface="Roboto condensed"/>
              <a:cs typeface="Roboto condensed"/>
            </a:endParaRPr>
          </a:p>
        </p:txBody>
      </p:sp>
      <p:grpSp>
        <p:nvGrpSpPr>
          <p:cNvPr id="69" name="Group 90"/>
          <p:cNvGrpSpPr/>
          <p:nvPr/>
        </p:nvGrpSpPr>
        <p:grpSpPr>
          <a:xfrm>
            <a:off x="2435527" y="2712225"/>
            <a:ext cx="2182739" cy="898354"/>
            <a:chOff x="1066800" y="1831492"/>
            <a:chExt cx="1637075" cy="673774"/>
          </a:xfrm>
        </p:grpSpPr>
        <p:sp>
          <p:nvSpPr>
            <p:cNvPr id="72" name="TextBox 93"/>
            <p:cNvSpPr txBox="1"/>
            <p:nvPr/>
          </p:nvSpPr>
          <p:spPr>
            <a:xfrm>
              <a:off x="1066800" y="1831492"/>
              <a:ext cx="1637075" cy="623256"/>
            </a:xfrm>
            <a:prstGeom prst="rect">
              <a:avLst/>
            </a:prstGeom>
            <a:noFill/>
          </p:spPr>
          <p:txBody>
            <a:bodyPr wrap="square" rtlCol="0">
              <a:spAutoFit/>
            </a:bodyPr>
            <a:lstStyle/>
            <a:p>
              <a:pPr lvl="0" algn="ctr"/>
              <a:r>
                <a:rPr lang="en-US" altLang="ko-KR" sz="4800" dirty="0" smtClean="0">
                  <a:solidFill>
                    <a:srgbClr val="3099D6"/>
                  </a:solidFill>
                  <a:latin typeface="Roboto condensed"/>
                  <a:cs typeface="Roboto condensed"/>
                </a:rPr>
                <a:t>15</a:t>
              </a:r>
              <a:endParaRPr lang="ko-KR" altLang="en-US" sz="4800" dirty="0">
                <a:solidFill>
                  <a:srgbClr val="3099D6"/>
                </a:solidFill>
                <a:latin typeface="Roboto condensed"/>
                <a:cs typeface="Roboto condensed"/>
              </a:endParaRPr>
            </a:p>
          </p:txBody>
        </p:sp>
        <p:sp>
          <p:nvSpPr>
            <p:cNvPr id="73" name="TextBox 94"/>
            <p:cNvSpPr txBox="1"/>
            <p:nvPr/>
          </p:nvSpPr>
          <p:spPr>
            <a:xfrm>
              <a:off x="1358900" y="2056952"/>
              <a:ext cx="450850" cy="392420"/>
            </a:xfrm>
            <a:prstGeom prst="rect">
              <a:avLst/>
            </a:prstGeom>
            <a:noFill/>
          </p:spPr>
          <p:txBody>
            <a:bodyPr wrap="square" rtlCol="0">
              <a:spAutoFit/>
            </a:bodyPr>
            <a:lstStyle/>
            <a:p>
              <a:pPr lvl="0" algn="ctr"/>
              <a:r>
                <a:rPr lang="en-US" altLang="ko-KR" sz="2800" dirty="0" smtClean="0">
                  <a:solidFill>
                    <a:srgbClr val="3099D6"/>
                  </a:solidFill>
                  <a:latin typeface="Roboto condensed"/>
                  <a:cs typeface="Roboto condensed"/>
                </a:rPr>
                <a:t>$</a:t>
              </a:r>
              <a:endParaRPr lang="ko-KR" altLang="en-US" sz="2800" dirty="0">
                <a:solidFill>
                  <a:srgbClr val="3099D6"/>
                </a:solidFill>
                <a:latin typeface="Roboto condensed"/>
                <a:cs typeface="Roboto condensed"/>
              </a:endParaRPr>
            </a:p>
          </p:txBody>
        </p:sp>
        <p:sp>
          <p:nvSpPr>
            <p:cNvPr id="74" name="TextBox 95"/>
            <p:cNvSpPr txBox="1"/>
            <p:nvPr/>
          </p:nvSpPr>
          <p:spPr>
            <a:xfrm>
              <a:off x="1066800" y="2267121"/>
              <a:ext cx="1637075" cy="238145"/>
            </a:xfrm>
            <a:prstGeom prst="rect">
              <a:avLst/>
            </a:prstGeom>
            <a:noFill/>
          </p:spPr>
          <p:txBody>
            <a:bodyPr wrap="square" rtlCol="0" anchor="t">
              <a:spAutoFit/>
            </a:bodyPr>
            <a:lstStyle/>
            <a:p>
              <a:pPr lvl="0" algn="ctr">
                <a:lnSpc>
                  <a:spcPct val="150000"/>
                </a:lnSpc>
              </a:pPr>
              <a:r>
                <a:rPr lang="en-US" altLang="ko-KR" sz="1100" dirty="0" smtClean="0">
                  <a:solidFill>
                    <a:srgbClr val="3099D6"/>
                  </a:solidFill>
                  <a:latin typeface="Roboto condensed"/>
                  <a:cs typeface="Roboto condensed"/>
                </a:rPr>
                <a:t>Per month</a:t>
              </a:r>
              <a:endParaRPr lang="ko-KR" altLang="en-US" sz="1100" dirty="0">
                <a:solidFill>
                  <a:srgbClr val="3099D6"/>
                </a:solidFill>
                <a:latin typeface="Roboto condensed"/>
                <a:cs typeface="Roboto condensed"/>
              </a:endParaRPr>
            </a:p>
          </p:txBody>
        </p:sp>
      </p:grpSp>
      <p:cxnSp>
        <p:nvCxnSpPr>
          <p:cNvPr id="70" name="Straight Connector 91"/>
          <p:cNvCxnSpPr/>
          <p:nvPr/>
        </p:nvCxnSpPr>
        <p:spPr>
          <a:xfrm>
            <a:off x="2469393" y="3788487"/>
            <a:ext cx="2114191" cy="0"/>
          </a:xfrm>
          <a:prstGeom prst="line">
            <a:avLst/>
          </a:prstGeom>
          <a:ln w="3175" cmpd="sng">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71" name="TextBox 92"/>
          <p:cNvSpPr txBox="1"/>
          <p:nvPr/>
        </p:nvSpPr>
        <p:spPr>
          <a:xfrm>
            <a:off x="2435527" y="5405144"/>
            <a:ext cx="2182739"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Get Normal Plan</a:t>
            </a:r>
            <a:endParaRPr lang="ko-KR" altLang="en-US" dirty="0">
              <a:solidFill>
                <a:srgbClr val="FFFFFF"/>
              </a:solidFill>
              <a:latin typeface="Roboto condensed"/>
              <a:cs typeface="Roboto condensed"/>
            </a:endParaRPr>
          </a:p>
        </p:txBody>
      </p:sp>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3</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1857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4</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Arc 8"/>
          <p:cNvSpPr/>
          <p:nvPr/>
        </p:nvSpPr>
        <p:spPr>
          <a:xfrm>
            <a:off x="930713" y="2426579"/>
            <a:ext cx="1589100" cy="1589100"/>
          </a:xfrm>
          <a:prstGeom prst="arc">
            <a:avLst>
              <a:gd name="adj1" fmla="val 3112912"/>
              <a:gd name="adj2" fmla="val 20379129"/>
            </a:avLst>
          </a:prstGeom>
          <a:ln w="25400">
            <a:solidFill>
              <a:srgbClr val="FEFEFE"/>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solidFill>
                <a:schemeClr val="bg1"/>
              </a:solidFill>
            </a:endParaRPr>
          </a:p>
        </p:txBody>
      </p:sp>
      <p:sp>
        <p:nvSpPr>
          <p:cNvPr id="43" name="Oval 10"/>
          <p:cNvSpPr/>
          <p:nvPr/>
        </p:nvSpPr>
        <p:spPr>
          <a:xfrm>
            <a:off x="2163470" y="3100743"/>
            <a:ext cx="693425" cy="693425"/>
          </a:xfrm>
          <a:prstGeom prst="ellipse">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endParaRPr>
          </a:p>
        </p:txBody>
      </p:sp>
      <p:sp>
        <p:nvSpPr>
          <p:cNvPr id="44" name="AutoShape 137"/>
          <p:cNvSpPr>
            <a:spLocks/>
          </p:cNvSpPr>
          <p:nvPr/>
        </p:nvSpPr>
        <p:spPr bwMode="auto">
          <a:xfrm>
            <a:off x="2368562" y="3290077"/>
            <a:ext cx="321760" cy="319572"/>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bg1"/>
          </a:solidFill>
          <a:ln>
            <a:noFill/>
          </a:ln>
        </p:spPr>
        <p:txBody>
          <a:bodyPr lIns="0" tIns="0" rIns="0" bIns="0"/>
          <a:lstStyle/>
          <a:p>
            <a:endParaRPr lang="en-US" sz="3200" dirty="0">
              <a:solidFill>
                <a:schemeClr val="bg1"/>
              </a:solidFill>
            </a:endParaRPr>
          </a:p>
        </p:txBody>
      </p:sp>
      <p:sp>
        <p:nvSpPr>
          <p:cNvPr id="45" name="Text Placeholder 2"/>
          <p:cNvSpPr txBox="1">
            <a:spLocks/>
          </p:cNvSpPr>
          <p:nvPr/>
        </p:nvSpPr>
        <p:spPr>
          <a:xfrm>
            <a:off x="923926" y="2782099"/>
            <a:ext cx="1329065" cy="827550"/>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400" dirty="0" smtClean="0">
                <a:solidFill>
                  <a:schemeClr val="bg1"/>
                </a:solidFill>
                <a:latin typeface="Roboto condensed light"/>
                <a:cs typeface="Roboto condensed light"/>
              </a:rPr>
              <a:t>25%</a:t>
            </a:r>
            <a:endParaRPr lang="en-US" sz="4400" dirty="0">
              <a:solidFill>
                <a:schemeClr val="bg1"/>
              </a:solidFill>
              <a:latin typeface="Roboto condensed light"/>
              <a:cs typeface="Roboto condensed light"/>
            </a:endParaRPr>
          </a:p>
        </p:txBody>
      </p:sp>
      <p:grpSp>
        <p:nvGrpSpPr>
          <p:cNvPr id="46" name="Group 13"/>
          <p:cNvGrpSpPr/>
          <p:nvPr/>
        </p:nvGrpSpPr>
        <p:grpSpPr>
          <a:xfrm>
            <a:off x="670679" y="4141663"/>
            <a:ext cx="2099538" cy="1752043"/>
            <a:chOff x="2076450" y="1398043"/>
            <a:chExt cx="1384300" cy="1155184"/>
          </a:xfrm>
        </p:grpSpPr>
        <p:sp>
          <p:nvSpPr>
            <p:cNvPr id="47"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solidFill>
                    <a:schemeClr val="bg1"/>
                  </a:solidFill>
                </a:rPr>
                <a:t>Air Plan</a:t>
              </a:r>
              <a:endParaRPr lang="en-US" sz="2000" dirty="0">
                <a:solidFill>
                  <a:schemeClr val="bg1"/>
                </a:solidFill>
              </a:endParaRPr>
            </a:p>
          </p:txBody>
        </p:sp>
        <p:sp>
          <p:nvSpPr>
            <p:cNvPr id="48"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rPr>
                <a:t>Lorem ipsum dolor sit amet, consectetur adipiscing elit, sed do eiusmod tempor incididunt ut labore et dolore magna aliqua. </a:t>
              </a:r>
              <a:endParaRPr lang="en-US" sz="1100" dirty="0">
                <a:solidFill>
                  <a:schemeClr val="bg1"/>
                </a:solidFill>
              </a:endParaRPr>
            </a:p>
          </p:txBody>
        </p:sp>
      </p:grpSp>
      <p:grpSp>
        <p:nvGrpSpPr>
          <p:cNvPr id="49" name="Group 22"/>
          <p:cNvGrpSpPr/>
          <p:nvPr/>
        </p:nvGrpSpPr>
        <p:grpSpPr>
          <a:xfrm>
            <a:off x="3558821" y="4141663"/>
            <a:ext cx="2099538" cy="1752043"/>
            <a:chOff x="2076450" y="1398043"/>
            <a:chExt cx="1384300" cy="1155184"/>
          </a:xfrm>
        </p:grpSpPr>
        <p:sp>
          <p:nvSpPr>
            <p:cNvPr id="50"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solidFill>
                    <a:schemeClr val="bg1"/>
                  </a:solidFill>
                </a:rPr>
                <a:t>Multifunction</a:t>
              </a:r>
              <a:endParaRPr lang="en-US" sz="2000" dirty="0">
                <a:solidFill>
                  <a:schemeClr val="bg1"/>
                </a:solidFill>
              </a:endParaRPr>
            </a:p>
          </p:txBody>
        </p:sp>
        <p:sp>
          <p:nvSpPr>
            <p:cNvPr id="51"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rPr>
                <a:t>Lorem ipsum dolor sit amet, consectetur adipiscing elit, sed do eiusmod tempor incididunt ut labore et dolore magna aliqua. </a:t>
              </a:r>
              <a:endParaRPr lang="en-US" sz="1100" dirty="0">
                <a:solidFill>
                  <a:schemeClr val="bg1"/>
                </a:solidFill>
              </a:endParaRPr>
            </a:p>
          </p:txBody>
        </p:sp>
      </p:grpSp>
      <p:grpSp>
        <p:nvGrpSpPr>
          <p:cNvPr id="52" name="Group 30"/>
          <p:cNvGrpSpPr/>
          <p:nvPr/>
        </p:nvGrpSpPr>
        <p:grpSpPr>
          <a:xfrm>
            <a:off x="6446964" y="4141663"/>
            <a:ext cx="2099538" cy="1752043"/>
            <a:chOff x="2076450" y="1398043"/>
            <a:chExt cx="1384300" cy="1155184"/>
          </a:xfrm>
        </p:grpSpPr>
        <p:sp>
          <p:nvSpPr>
            <p:cNvPr id="53"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solidFill>
                    <a:schemeClr val="bg1"/>
                  </a:solidFill>
                </a:rPr>
                <a:t>Speedup</a:t>
              </a:r>
              <a:endParaRPr lang="en-US" sz="2000" dirty="0">
                <a:solidFill>
                  <a:schemeClr val="bg1"/>
                </a:solidFill>
              </a:endParaRPr>
            </a:p>
          </p:txBody>
        </p:sp>
        <p:sp>
          <p:nvSpPr>
            <p:cNvPr id="54"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rPr>
                <a:t>Lorem ipsum dolor sit amet, consectetur adipiscing elit, sed do eiusmod tempor incididunt ut labore et dolore magna aliqua. </a:t>
              </a:r>
              <a:endParaRPr lang="en-US" sz="1100" dirty="0">
                <a:solidFill>
                  <a:schemeClr val="bg1"/>
                </a:solidFill>
              </a:endParaRPr>
            </a:p>
          </p:txBody>
        </p:sp>
      </p:grpSp>
      <p:grpSp>
        <p:nvGrpSpPr>
          <p:cNvPr id="55" name="Group 38"/>
          <p:cNvGrpSpPr/>
          <p:nvPr/>
        </p:nvGrpSpPr>
        <p:grpSpPr>
          <a:xfrm>
            <a:off x="9335105" y="4141663"/>
            <a:ext cx="2099538" cy="1752043"/>
            <a:chOff x="2076450" y="1398043"/>
            <a:chExt cx="1384300" cy="1155184"/>
          </a:xfrm>
        </p:grpSpPr>
        <p:sp>
          <p:nvSpPr>
            <p:cNvPr id="56"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solidFill>
                    <a:schemeClr val="bg1"/>
                  </a:solidFill>
                </a:rPr>
                <a:t>Noisy Music</a:t>
              </a:r>
              <a:endParaRPr lang="en-US" sz="2000" dirty="0">
                <a:solidFill>
                  <a:schemeClr val="bg1"/>
                </a:solidFill>
              </a:endParaRPr>
            </a:p>
          </p:txBody>
        </p:sp>
        <p:sp>
          <p:nvSpPr>
            <p:cNvPr id="57"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rPr>
                <a:t>Lorem ipsum dolor sit amet, consectetur adipiscing elit, sed do eiusmod tempor incididunt ut labore et dolore magna aliqua. </a:t>
              </a:r>
              <a:endParaRPr lang="en-US" sz="1100" dirty="0">
                <a:solidFill>
                  <a:schemeClr val="bg1"/>
                </a:solidFill>
              </a:endParaRPr>
            </a:p>
          </p:txBody>
        </p:sp>
      </p:grpSp>
      <p:sp>
        <p:nvSpPr>
          <p:cNvPr id="59" name="Arc 18"/>
          <p:cNvSpPr/>
          <p:nvPr/>
        </p:nvSpPr>
        <p:spPr>
          <a:xfrm>
            <a:off x="3818856" y="2426579"/>
            <a:ext cx="1589100" cy="1589100"/>
          </a:xfrm>
          <a:prstGeom prst="arc">
            <a:avLst>
              <a:gd name="adj1" fmla="val 3112912"/>
              <a:gd name="adj2" fmla="val 20379129"/>
            </a:avLst>
          </a:prstGeom>
          <a:ln w="25400">
            <a:solidFill>
              <a:srgbClr val="FEFEFE"/>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solidFill>
                <a:schemeClr val="bg1"/>
              </a:solidFill>
            </a:endParaRPr>
          </a:p>
        </p:txBody>
      </p:sp>
      <p:sp>
        <p:nvSpPr>
          <p:cNvPr id="60" name="Oval 19"/>
          <p:cNvSpPr/>
          <p:nvPr/>
        </p:nvSpPr>
        <p:spPr>
          <a:xfrm>
            <a:off x="5051613" y="3100743"/>
            <a:ext cx="693425" cy="693425"/>
          </a:xfrm>
          <a:prstGeom prst="ellipse">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endParaRPr>
          </a:p>
        </p:txBody>
      </p:sp>
      <p:sp>
        <p:nvSpPr>
          <p:cNvPr id="61" name="Text Placeholder 2"/>
          <p:cNvSpPr txBox="1">
            <a:spLocks/>
          </p:cNvSpPr>
          <p:nvPr/>
        </p:nvSpPr>
        <p:spPr>
          <a:xfrm>
            <a:off x="3812069" y="2782099"/>
            <a:ext cx="1329065" cy="827550"/>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400" dirty="0">
                <a:solidFill>
                  <a:schemeClr val="bg1"/>
                </a:solidFill>
                <a:latin typeface="Roboto condensed light"/>
                <a:cs typeface="Roboto condensed light"/>
              </a:rPr>
              <a:t>3</a:t>
            </a:r>
            <a:r>
              <a:rPr lang="en-US" sz="4400" dirty="0" smtClean="0">
                <a:solidFill>
                  <a:schemeClr val="bg1"/>
                </a:solidFill>
                <a:latin typeface="Roboto condensed light"/>
                <a:cs typeface="Roboto condensed light"/>
              </a:rPr>
              <a:t>5%</a:t>
            </a:r>
            <a:endParaRPr lang="en-US" sz="4400" dirty="0">
              <a:solidFill>
                <a:schemeClr val="bg1"/>
              </a:solidFill>
              <a:latin typeface="Roboto condensed light"/>
              <a:cs typeface="Roboto condensed light"/>
            </a:endParaRPr>
          </a:p>
        </p:txBody>
      </p:sp>
      <p:grpSp>
        <p:nvGrpSpPr>
          <p:cNvPr id="62" name="Group 292"/>
          <p:cNvGrpSpPr>
            <a:grpSpLocks/>
          </p:cNvGrpSpPr>
          <p:nvPr/>
        </p:nvGrpSpPr>
        <p:grpSpPr bwMode="auto">
          <a:xfrm>
            <a:off x="5227816" y="3300695"/>
            <a:ext cx="321759" cy="321759"/>
            <a:chOff x="0" y="0"/>
            <a:chExt cx="581" cy="578"/>
          </a:xfrm>
          <a:solidFill>
            <a:srgbClr val="FFFFFF"/>
          </a:solidFill>
        </p:grpSpPr>
        <p:sp>
          <p:nvSpPr>
            <p:cNvPr id="63" name="AutoShape 289"/>
            <p:cNvSpPr>
              <a:spLocks/>
            </p:cNvSpPr>
            <p:nvPr/>
          </p:nvSpPr>
          <p:spPr bwMode="auto">
            <a:xfrm>
              <a:off x="344" y="336"/>
              <a:ext cx="237" cy="2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0" y="7065"/>
                  </a:moveTo>
                  <a:lnTo>
                    <a:pt x="8317" y="15192"/>
                  </a:lnTo>
                  <a:lnTo>
                    <a:pt x="12736" y="20980"/>
                  </a:lnTo>
                  <a:lnTo>
                    <a:pt x="15082" y="21600"/>
                  </a:lnTo>
                  <a:lnTo>
                    <a:pt x="21600" y="15192"/>
                  </a:lnTo>
                  <a:lnTo>
                    <a:pt x="20968" y="12848"/>
                  </a:lnTo>
                  <a:lnTo>
                    <a:pt x="15089" y="8571"/>
                  </a:lnTo>
                  <a:lnTo>
                    <a:pt x="6319" y="0"/>
                  </a:lnTo>
                  <a:lnTo>
                    <a:pt x="111" y="6067"/>
                  </a:lnTo>
                  <a:cubicBezTo>
                    <a:pt x="103" y="6407"/>
                    <a:pt x="62" y="6739"/>
                    <a:pt x="0" y="7065"/>
                  </a:cubicBezTo>
                  <a:close/>
                  <a:moveTo>
                    <a:pt x="14454" y="11832"/>
                  </a:moveTo>
                  <a:cubicBezTo>
                    <a:pt x="15979" y="11832"/>
                    <a:pt x="17215" y="13039"/>
                    <a:pt x="17215" y="14528"/>
                  </a:cubicBezTo>
                  <a:cubicBezTo>
                    <a:pt x="17215" y="16018"/>
                    <a:pt x="15979" y="17224"/>
                    <a:pt x="14454" y="17224"/>
                  </a:cubicBezTo>
                  <a:cubicBezTo>
                    <a:pt x="12932" y="17224"/>
                    <a:pt x="11695" y="16018"/>
                    <a:pt x="11695" y="14528"/>
                  </a:cubicBezTo>
                  <a:cubicBezTo>
                    <a:pt x="11695" y="13039"/>
                    <a:pt x="12932" y="11832"/>
                    <a:pt x="14454" y="11832"/>
                  </a:cubicBezTo>
                  <a:close/>
                  <a:moveTo>
                    <a:pt x="14454" y="1183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sp>
          <p:nvSpPr>
            <p:cNvPr id="64" name="AutoShape 290"/>
            <p:cNvSpPr>
              <a:spLocks/>
            </p:cNvSpPr>
            <p:nvPr/>
          </p:nvSpPr>
          <p:spPr bwMode="auto">
            <a:xfrm>
              <a:off x="0" y="0"/>
              <a:ext cx="301" cy="296"/>
            </a:xfrm>
            <a:custGeom>
              <a:avLst/>
              <a:gdLst>
                <a:gd name="T0" fmla="*/ 0 w 21600"/>
                <a:gd name="T1" fmla="*/ 0 h 21541"/>
                <a:gd name="T2" fmla="*/ 0 w 21600"/>
                <a:gd name="T3" fmla="*/ 0 h 21541"/>
                <a:gd name="T4" fmla="*/ 0 w 21600"/>
                <a:gd name="T5" fmla="*/ 0 h 21541"/>
                <a:gd name="T6" fmla="*/ 0 w 21600"/>
                <a:gd name="T7" fmla="*/ 0 h 21541"/>
                <a:gd name="T8" fmla="*/ 0 w 21600"/>
                <a:gd name="T9" fmla="*/ 0 h 21541"/>
                <a:gd name="T10" fmla="*/ 0 w 21600"/>
                <a:gd name="T11" fmla="*/ 0 h 21541"/>
                <a:gd name="T12" fmla="*/ 0 w 21600"/>
                <a:gd name="T13" fmla="*/ 0 h 21541"/>
                <a:gd name="T14" fmla="*/ 0 w 21600"/>
                <a:gd name="T15" fmla="*/ 0 h 21541"/>
                <a:gd name="T16" fmla="*/ 0 w 21600"/>
                <a:gd name="T17" fmla="*/ 0 h 21541"/>
                <a:gd name="T18" fmla="*/ 0 w 21600"/>
                <a:gd name="T19" fmla="*/ 0 h 21541"/>
                <a:gd name="T20" fmla="*/ 0 w 21600"/>
                <a:gd name="T21" fmla="*/ 0 h 21541"/>
                <a:gd name="T22" fmla="*/ 0 w 21600"/>
                <a:gd name="T23" fmla="*/ 0 h 21541"/>
                <a:gd name="T24" fmla="*/ 0 w 21600"/>
                <a:gd name="T25" fmla="*/ 0 h 21541"/>
                <a:gd name="T26" fmla="*/ 0 w 21600"/>
                <a:gd name="T27" fmla="*/ 0 h 21541"/>
                <a:gd name="T28" fmla="*/ 0 w 21600"/>
                <a:gd name="T29" fmla="*/ 0 h 215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541">
                  <a:moveTo>
                    <a:pt x="21600" y="16501"/>
                  </a:moveTo>
                  <a:lnTo>
                    <a:pt x="17762" y="12617"/>
                  </a:lnTo>
                  <a:cubicBezTo>
                    <a:pt x="18256" y="11638"/>
                    <a:pt x="18551" y="10655"/>
                    <a:pt x="18551" y="9752"/>
                  </a:cubicBezTo>
                  <a:cubicBezTo>
                    <a:pt x="18551" y="4765"/>
                    <a:pt x="13841" y="-59"/>
                    <a:pt x="8917" y="0"/>
                  </a:cubicBezTo>
                  <a:cubicBezTo>
                    <a:pt x="8899" y="0"/>
                    <a:pt x="8342" y="572"/>
                    <a:pt x="8039" y="878"/>
                  </a:cubicBezTo>
                  <a:cubicBezTo>
                    <a:pt x="11985" y="4873"/>
                    <a:pt x="11660" y="4225"/>
                    <a:pt x="11660" y="6674"/>
                  </a:cubicBezTo>
                  <a:cubicBezTo>
                    <a:pt x="11660" y="8662"/>
                    <a:pt x="8514" y="11801"/>
                    <a:pt x="6594" y="11801"/>
                  </a:cubicBezTo>
                  <a:cubicBezTo>
                    <a:pt x="4109" y="11801"/>
                    <a:pt x="4901" y="12218"/>
                    <a:pt x="869" y="8136"/>
                  </a:cubicBezTo>
                  <a:cubicBezTo>
                    <a:pt x="555" y="8453"/>
                    <a:pt x="1" y="9007"/>
                    <a:pt x="0" y="9026"/>
                  </a:cubicBezTo>
                  <a:cubicBezTo>
                    <a:pt x="60" y="14011"/>
                    <a:pt x="4710" y="18778"/>
                    <a:pt x="9634" y="18778"/>
                  </a:cubicBezTo>
                  <a:cubicBezTo>
                    <a:pt x="10526" y="18778"/>
                    <a:pt x="11479" y="18490"/>
                    <a:pt x="12420" y="18011"/>
                  </a:cubicBezTo>
                  <a:lnTo>
                    <a:pt x="15907" y="21541"/>
                  </a:lnTo>
                  <a:cubicBezTo>
                    <a:pt x="16169" y="21491"/>
                    <a:pt x="16436" y="21458"/>
                    <a:pt x="16708" y="21452"/>
                  </a:cubicBezTo>
                  <a:lnTo>
                    <a:pt x="21600" y="16501"/>
                  </a:lnTo>
                  <a:close/>
                  <a:moveTo>
                    <a:pt x="21600" y="165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sp>
          <p:nvSpPr>
            <p:cNvPr id="65" name="AutoShape 291"/>
            <p:cNvSpPr>
              <a:spLocks/>
            </p:cNvSpPr>
            <p:nvPr/>
          </p:nvSpPr>
          <p:spPr bwMode="auto">
            <a:xfrm>
              <a:off x="64" y="0"/>
              <a:ext cx="517" cy="578"/>
            </a:xfrm>
            <a:custGeom>
              <a:avLst/>
              <a:gdLst>
                <a:gd name="T0" fmla="*/ 0 w 19649"/>
                <a:gd name="T1" fmla="*/ 0 h 21600"/>
                <a:gd name="T2" fmla="*/ 0 w 19649"/>
                <a:gd name="T3" fmla="*/ 0 h 21600"/>
                <a:gd name="T4" fmla="*/ 0 w 19649"/>
                <a:gd name="T5" fmla="*/ 0 h 21600"/>
                <a:gd name="T6" fmla="*/ 0 w 19649"/>
                <a:gd name="T7" fmla="*/ 0 h 21600"/>
                <a:gd name="T8" fmla="*/ 0 w 19649"/>
                <a:gd name="T9" fmla="*/ 0 h 21600"/>
                <a:gd name="T10" fmla="*/ 0 w 19649"/>
                <a:gd name="T11" fmla="*/ 0 h 21600"/>
                <a:gd name="T12" fmla="*/ 0 w 19649"/>
                <a:gd name="T13" fmla="*/ 0 h 21600"/>
                <a:gd name="T14" fmla="*/ 0 w 19649"/>
                <a:gd name="T15" fmla="*/ 0 h 21600"/>
                <a:gd name="T16" fmla="*/ 0 w 19649"/>
                <a:gd name="T17" fmla="*/ 0 h 21600"/>
                <a:gd name="T18" fmla="*/ 0 w 19649"/>
                <a:gd name="T19" fmla="*/ 0 h 21600"/>
                <a:gd name="T20" fmla="*/ 0 w 19649"/>
                <a:gd name="T21" fmla="*/ 0 h 21600"/>
                <a:gd name="T22" fmla="*/ 0 w 19649"/>
                <a:gd name="T23" fmla="*/ 0 h 21600"/>
                <a:gd name="T24" fmla="*/ 0 w 19649"/>
                <a:gd name="T25" fmla="*/ 0 h 21600"/>
                <a:gd name="T26" fmla="*/ 0 w 19649"/>
                <a:gd name="T27" fmla="*/ 0 h 21600"/>
                <a:gd name="T28" fmla="*/ 0 w 19649"/>
                <a:gd name="T29" fmla="*/ 0 h 21600"/>
                <a:gd name="T30" fmla="*/ 0 w 19649"/>
                <a:gd name="T31" fmla="*/ 0 h 21600"/>
                <a:gd name="T32" fmla="*/ 0 w 19649"/>
                <a:gd name="T33" fmla="*/ 0 h 21600"/>
                <a:gd name="T34" fmla="*/ 0 w 19649"/>
                <a:gd name="T35" fmla="*/ 0 h 21600"/>
                <a:gd name="T36" fmla="*/ 0 w 19649"/>
                <a:gd name="T37" fmla="*/ 0 h 21600"/>
                <a:gd name="T38" fmla="*/ 0 w 19649"/>
                <a:gd name="T39" fmla="*/ 0 h 21600"/>
                <a:gd name="T40" fmla="*/ 0 w 19649"/>
                <a:gd name="T41" fmla="*/ 0 h 21600"/>
                <a:gd name="T42" fmla="*/ 0 w 19649"/>
                <a:gd name="T43" fmla="*/ 0 h 21600"/>
                <a:gd name="T44" fmla="*/ 0 w 19649"/>
                <a:gd name="T45" fmla="*/ 0 h 21600"/>
                <a:gd name="T46" fmla="*/ 0 w 19649"/>
                <a:gd name="T47" fmla="*/ 0 h 21600"/>
                <a:gd name="T48" fmla="*/ 0 w 19649"/>
                <a:gd name="T49" fmla="*/ 0 h 21600"/>
                <a:gd name="T50" fmla="*/ 0 w 19649"/>
                <a:gd name="T51" fmla="*/ 0 h 21600"/>
                <a:gd name="T52" fmla="*/ 0 w 19649"/>
                <a:gd name="T53" fmla="*/ 0 h 21600"/>
                <a:gd name="T54" fmla="*/ 0 w 19649"/>
                <a:gd name="T55" fmla="*/ 0 h 21600"/>
                <a:gd name="T56" fmla="*/ 0 w 19649"/>
                <a:gd name="T57" fmla="*/ 0 h 21600"/>
                <a:gd name="T58" fmla="*/ 0 w 19649"/>
                <a:gd name="T59" fmla="*/ 0 h 21600"/>
                <a:gd name="T60" fmla="*/ 0 w 19649"/>
                <a:gd name="T61" fmla="*/ 0 h 21600"/>
                <a:gd name="T62" fmla="*/ 0 w 19649"/>
                <a:gd name="T63" fmla="*/ 0 h 21600"/>
                <a:gd name="T64" fmla="*/ 0 w 19649"/>
                <a:gd name="T65" fmla="*/ 0 h 21600"/>
                <a:gd name="T66" fmla="*/ 0 w 19649"/>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649" h="21600">
                  <a:moveTo>
                    <a:pt x="17472" y="12888"/>
                  </a:moveTo>
                  <a:lnTo>
                    <a:pt x="18861" y="14219"/>
                  </a:lnTo>
                  <a:cubicBezTo>
                    <a:pt x="18861" y="14219"/>
                    <a:pt x="20862" y="8759"/>
                    <a:pt x="18487" y="6419"/>
                  </a:cubicBezTo>
                  <a:cubicBezTo>
                    <a:pt x="17628" y="5574"/>
                    <a:pt x="16359" y="4325"/>
                    <a:pt x="15362" y="3342"/>
                  </a:cubicBezTo>
                  <a:cubicBezTo>
                    <a:pt x="15146" y="3130"/>
                    <a:pt x="14541" y="3322"/>
                    <a:pt x="14385" y="3118"/>
                  </a:cubicBezTo>
                  <a:cubicBezTo>
                    <a:pt x="13948" y="2546"/>
                    <a:pt x="13787" y="2058"/>
                    <a:pt x="13753" y="1939"/>
                  </a:cubicBezTo>
                  <a:cubicBezTo>
                    <a:pt x="13658" y="1489"/>
                    <a:pt x="13171" y="1049"/>
                    <a:pt x="12778" y="661"/>
                  </a:cubicBezTo>
                  <a:lnTo>
                    <a:pt x="12632" y="517"/>
                  </a:lnTo>
                  <a:cubicBezTo>
                    <a:pt x="12305" y="195"/>
                    <a:pt x="12135" y="0"/>
                    <a:pt x="11936" y="0"/>
                  </a:cubicBezTo>
                  <a:cubicBezTo>
                    <a:pt x="11770" y="0"/>
                    <a:pt x="11583" y="136"/>
                    <a:pt x="11265" y="449"/>
                  </a:cubicBezTo>
                  <a:lnTo>
                    <a:pt x="9364" y="2322"/>
                  </a:lnTo>
                  <a:cubicBezTo>
                    <a:pt x="8667" y="3008"/>
                    <a:pt x="8832" y="3076"/>
                    <a:pt x="9433" y="3667"/>
                  </a:cubicBezTo>
                  <a:lnTo>
                    <a:pt x="9580" y="3811"/>
                  </a:lnTo>
                  <a:cubicBezTo>
                    <a:pt x="10017" y="4242"/>
                    <a:pt x="10522" y="4788"/>
                    <a:pt x="11033" y="4788"/>
                  </a:cubicBezTo>
                  <a:cubicBezTo>
                    <a:pt x="11039" y="4788"/>
                    <a:pt x="11045" y="4788"/>
                    <a:pt x="11051" y="4788"/>
                  </a:cubicBezTo>
                  <a:cubicBezTo>
                    <a:pt x="11444" y="4860"/>
                    <a:pt x="12257" y="5087"/>
                    <a:pt x="12630" y="5763"/>
                  </a:cubicBezTo>
                  <a:cubicBezTo>
                    <a:pt x="13041" y="6658"/>
                    <a:pt x="12460" y="7273"/>
                    <a:pt x="12228" y="7616"/>
                  </a:cubicBezTo>
                  <a:lnTo>
                    <a:pt x="7130" y="12636"/>
                  </a:lnTo>
                  <a:cubicBezTo>
                    <a:pt x="6967" y="12585"/>
                    <a:pt x="6805" y="12557"/>
                    <a:pt x="6649" y="12557"/>
                  </a:cubicBezTo>
                  <a:cubicBezTo>
                    <a:pt x="6373" y="12557"/>
                    <a:pt x="6118" y="12645"/>
                    <a:pt x="5910" y="12849"/>
                  </a:cubicBezTo>
                  <a:cubicBezTo>
                    <a:pt x="5872" y="12887"/>
                    <a:pt x="5816" y="12942"/>
                    <a:pt x="5748" y="13009"/>
                  </a:cubicBezTo>
                  <a:cubicBezTo>
                    <a:pt x="5748" y="13009"/>
                    <a:pt x="1550" y="17143"/>
                    <a:pt x="461" y="18215"/>
                  </a:cubicBezTo>
                  <a:cubicBezTo>
                    <a:pt x="392" y="18283"/>
                    <a:pt x="337" y="18337"/>
                    <a:pt x="298" y="18375"/>
                  </a:cubicBezTo>
                  <a:cubicBezTo>
                    <a:pt x="-738" y="19396"/>
                    <a:pt x="1154" y="21600"/>
                    <a:pt x="2534" y="21600"/>
                  </a:cubicBezTo>
                  <a:cubicBezTo>
                    <a:pt x="2811" y="21600"/>
                    <a:pt x="3067" y="21511"/>
                    <a:pt x="3275" y="21307"/>
                  </a:cubicBezTo>
                  <a:cubicBezTo>
                    <a:pt x="3314" y="21269"/>
                    <a:pt x="3369" y="21214"/>
                    <a:pt x="3438" y="21147"/>
                  </a:cubicBezTo>
                  <a:cubicBezTo>
                    <a:pt x="4530" y="20071"/>
                    <a:pt x="8725" y="15940"/>
                    <a:pt x="8725" y="15940"/>
                  </a:cubicBezTo>
                  <a:cubicBezTo>
                    <a:pt x="8793" y="15873"/>
                    <a:pt x="8848" y="15819"/>
                    <a:pt x="8887" y="15780"/>
                  </a:cubicBezTo>
                  <a:cubicBezTo>
                    <a:pt x="9211" y="15461"/>
                    <a:pt x="9247" y="15026"/>
                    <a:pt x="9104" y="14578"/>
                  </a:cubicBezTo>
                  <a:lnTo>
                    <a:pt x="14816" y="8953"/>
                  </a:lnTo>
                  <a:cubicBezTo>
                    <a:pt x="15172" y="8659"/>
                    <a:pt x="15527" y="8388"/>
                    <a:pt x="15729" y="8388"/>
                  </a:cubicBezTo>
                  <a:cubicBezTo>
                    <a:pt x="15759" y="8388"/>
                    <a:pt x="15786" y="8395"/>
                    <a:pt x="15809" y="8408"/>
                  </a:cubicBezTo>
                  <a:cubicBezTo>
                    <a:pt x="17877" y="9576"/>
                    <a:pt x="17472" y="12888"/>
                    <a:pt x="17472" y="12888"/>
                  </a:cubicBezTo>
                  <a:close/>
                  <a:moveTo>
                    <a:pt x="17472" y="1288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grpSp>
      <p:sp>
        <p:nvSpPr>
          <p:cNvPr id="67" name="Arc 26"/>
          <p:cNvSpPr/>
          <p:nvPr/>
        </p:nvSpPr>
        <p:spPr>
          <a:xfrm>
            <a:off x="6706998" y="2426579"/>
            <a:ext cx="1589100" cy="1589100"/>
          </a:xfrm>
          <a:prstGeom prst="arc">
            <a:avLst>
              <a:gd name="adj1" fmla="val 3112912"/>
              <a:gd name="adj2" fmla="val 20379129"/>
            </a:avLst>
          </a:prstGeom>
          <a:ln w="25400">
            <a:solidFill>
              <a:srgbClr val="FEFEFE"/>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solidFill>
                <a:schemeClr val="bg1"/>
              </a:solidFill>
            </a:endParaRPr>
          </a:p>
        </p:txBody>
      </p:sp>
      <p:sp>
        <p:nvSpPr>
          <p:cNvPr id="68" name="Oval 27"/>
          <p:cNvSpPr/>
          <p:nvPr/>
        </p:nvSpPr>
        <p:spPr>
          <a:xfrm>
            <a:off x="7939755" y="3100743"/>
            <a:ext cx="693425" cy="693425"/>
          </a:xfrm>
          <a:prstGeom prst="ellipse">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endParaRPr>
          </a:p>
        </p:txBody>
      </p:sp>
      <p:sp>
        <p:nvSpPr>
          <p:cNvPr id="69" name="Text Placeholder 2"/>
          <p:cNvSpPr txBox="1">
            <a:spLocks/>
          </p:cNvSpPr>
          <p:nvPr/>
        </p:nvSpPr>
        <p:spPr>
          <a:xfrm>
            <a:off x="6700211" y="2782099"/>
            <a:ext cx="1329065" cy="827550"/>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400" dirty="0" smtClean="0">
                <a:solidFill>
                  <a:schemeClr val="bg1"/>
                </a:solidFill>
                <a:latin typeface="Roboto condensed light"/>
                <a:cs typeface="Roboto condensed light"/>
              </a:rPr>
              <a:t>50%</a:t>
            </a:r>
            <a:endParaRPr lang="en-US" sz="4400" dirty="0">
              <a:solidFill>
                <a:schemeClr val="bg1"/>
              </a:solidFill>
              <a:latin typeface="Roboto condensed light"/>
              <a:cs typeface="Roboto condensed light"/>
            </a:endParaRPr>
          </a:p>
        </p:txBody>
      </p:sp>
      <p:grpSp>
        <p:nvGrpSpPr>
          <p:cNvPr id="70" name="Group 319"/>
          <p:cNvGrpSpPr>
            <a:grpSpLocks/>
          </p:cNvGrpSpPr>
          <p:nvPr/>
        </p:nvGrpSpPr>
        <p:grpSpPr bwMode="auto">
          <a:xfrm>
            <a:off x="8138391" y="3304154"/>
            <a:ext cx="315413" cy="322635"/>
            <a:chOff x="0" y="0"/>
            <a:chExt cx="560" cy="572"/>
          </a:xfrm>
          <a:solidFill>
            <a:srgbClr val="FFFFFF"/>
          </a:solidFill>
        </p:grpSpPr>
        <p:sp>
          <p:nvSpPr>
            <p:cNvPr id="71" name="AutoShape 317"/>
            <p:cNvSpPr>
              <a:spLocks/>
            </p:cNvSpPr>
            <p:nvPr/>
          </p:nvSpPr>
          <p:spPr bwMode="auto">
            <a:xfrm>
              <a:off x="0" y="0"/>
              <a:ext cx="560" cy="3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021" y="9698"/>
                  </a:moveTo>
                  <a:cubicBezTo>
                    <a:pt x="19028" y="9567"/>
                    <a:pt x="19034" y="9431"/>
                    <a:pt x="19034" y="9289"/>
                  </a:cubicBezTo>
                  <a:cubicBezTo>
                    <a:pt x="19034" y="4159"/>
                    <a:pt x="16131" y="2"/>
                    <a:pt x="12549" y="0"/>
                  </a:cubicBezTo>
                  <a:cubicBezTo>
                    <a:pt x="10029" y="2"/>
                    <a:pt x="7851" y="2063"/>
                    <a:pt x="6777" y="5069"/>
                  </a:cubicBezTo>
                  <a:cubicBezTo>
                    <a:pt x="6284" y="4584"/>
                    <a:pt x="5687" y="4297"/>
                    <a:pt x="5045" y="4297"/>
                  </a:cubicBezTo>
                  <a:cubicBezTo>
                    <a:pt x="3348" y="4298"/>
                    <a:pt x="1973" y="6266"/>
                    <a:pt x="1973" y="8697"/>
                  </a:cubicBezTo>
                  <a:cubicBezTo>
                    <a:pt x="1973" y="9094"/>
                    <a:pt x="2010" y="9480"/>
                    <a:pt x="2079" y="9848"/>
                  </a:cubicBezTo>
                  <a:cubicBezTo>
                    <a:pt x="832" y="10972"/>
                    <a:pt x="0" y="12958"/>
                    <a:pt x="0" y="15226"/>
                  </a:cubicBezTo>
                  <a:cubicBezTo>
                    <a:pt x="0" y="18429"/>
                    <a:pt x="1655" y="21073"/>
                    <a:pt x="3806" y="21515"/>
                  </a:cubicBezTo>
                  <a:lnTo>
                    <a:pt x="5117" y="19776"/>
                  </a:lnTo>
                  <a:lnTo>
                    <a:pt x="5350" y="19466"/>
                  </a:lnTo>
                  <a:lnTo>
                    <a:pt x="4459" y="19466"/>
                  </a:lnTo>
                  <a:lnTo>
                    <a:pt x="4425" y="19466"/>
                  </a:lnTo>
                  <a:lnTo>
                    <a:pt x="4395" y="19466"/>
                  </a:lnTo>
                  <a:lnTo>
                    <a:pt x="4395" y="19462"/>
                  </a:lnTo>
                  <a:cubicBezTo>
                    <a:pt x="2788" y="19428"/>
                    <a:pt x="1479" y="17523"/>
                    <a:pt x="1480" y="15226"/>
                  </a:cubicBezTo>
                  <a:cubicBezTo>
                    <a:pt x="1480" y="13717"/>
                    <a:pt x="2021" y="12360"/>
                    <a:pt x="2934" y="11582"/>
                  </a:cubicBezTo>
                  <a:lnTo>
                    <a:pt x="3838" y="10813"/>
                  </a:lnTo>
                  <a:lnTo>
                    <a:pt x="3524" y="9375"/>
                  </a:lnTo>
                  <a:cubicBezTo>
                    <a:pt x="3476" y="9158"/>
                    <a:pt x="3453" y="8928"/>
                    <a:pt x="3453" y="8696"/>
                  </a:cubicBezTo>
                  <a:cubicBezTo>
                    <a:pt x="3454" y="7439"/>
                    <a:pt x="4167" y="6418"/>
                    <a:pt x="5045" y="6416"/>
                  </a:cubicBezTo>
                  <a:cubicBezTo>
                    <a:pt x="5399" y="6416"/>
                    <a:pt x="5733" y="6579"/>
                    <a:pt x="6016" y="6895"/>
                  </a:cubicBezTo>
                  <a:lnTo>
                    <a:pt x="7322" y="8345"/>
                  </a:lnTo>
                  <a:lnTo>
                    <a:pt x="8034" y="6209"/>
                  </a:lnTo>
                  <a:cubicBezTo>
                    <a:pt x="8862" y="3726"/>
                    <a:pt x="10635" y="2118"/>
                    <a:pt x="12549" y="2119"/>
                  </a:cubicBezTo>
                  <a:cubicBezTo>
                    <a:pt x="15309" y="2127"/>
                    <a:pt x="17550" y="5335"/>
                    <a:pt x="17555" y="9288"/>
                  </a:cubicBezTo>
                  <a:cubicBezTo>
                    <a:pt x="17555" y="9373"/>
                    <a:pt x="17550" y="9463"/>
                    <a:pt x="17546" y="9561"/>
                  </a:cubicBezTo>
                  <a:lnTo>
                    <a:pt x="17539" y="9720"/>
                  </a:lnTo>
                  <a:lnTo>
                    <a:pt x="17482" y="11071"/>
                  </a:lnTo>
                  <a:lnTo>
                    <a:pt x="18356" y="11592"/>
                  </a:lnTo>
                  <a:cubicBezTo>
                    <a:pt x="19428" y="12232"/>
                    <a:pt x="20120" y="13716"/>
                    <a:pt x="20121" y="15381"/>
                  </a:cubicBezTo>
                  <a:cubicBezTo>
                    <a:pt x="20118" y="17640"/>
                    <a:pt x="18835" y="19478"/>
                    <a:pt x="17257" y="19482"/>
                  </a:cubicBezTo>
                  <a:cubicBezTo>
                    <a:pt x="17241" y="19482"/>
                    <a:pt x="17219" y="19479"/>
                    <a:pt x="17190" y="19475"/>
                  </a:cubicBezTo>
                  <a:lnTo>
                    <a:pt x="17098" y="19467"/>
                  </a:lnTo>
                  <a:lnTo>
                    <a:pt x="17067" y="19465"/>
                  </a:lnTo>
                  <a:lnTo>
                    <a:pt x="17028" y="19465"/>
                  </a:lnTo>
                  <a:lnTo>
                    <a:pt x="16728" y="19465"/>
                  </a:lnTo>
                  <a:lnTo>
                    <a:pt x="15455" y="21165"/>
                  </a:lnTo>
                  <a:lnTo>
                    <a:pt x="15143" y="21583"/>
                  </a:lnTo>
                  <a:lnTo>
                    <a:pt x="17028" y="21583"/>
                  </a:lnTo>
                  <a:cubicBezTo>
                    <a:pt x="17091" y="21589"/>
                    <a:pt x="17169" y="21600"/>
                    <a:pt x="17256" y="21600"/>
                  </a:cubicBezTo>
                  <a:cubicBezTo>
                    <a:pt x="19654" y="21600"/>
                    <a:pt x="21599" y="18815"/>
                    <a:pt x="21600" y="15380"/>
                  </a:cubicBezTo>
                  <a:cubicBezTo>
                    <a:pt x="21600" y="12847"/>
                    <a:pt x="20541" y="10667"/>
                    <a:pt x="19021" y="9698"/>
                  </a:cubicBezTo>
                  <a:close/>
                  <a:moveTo>
                    <a:pt x="19021" y="969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sp>
          <p:nvSpPr>
            <p:cNvPr id="72" name="AutoShape 318"/>
            <p:cNvSpPr>
              <a:spLocks/>
            </p:cNvSpPr>
            <p:nvPr/>
          </p:nvSpPr>
          <p:spPr bwMode="auto">
            <a:xfrm>
              <a:off x="128" y="183"/>
              <a:ext cx="259" cy="3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0230" y="9012"/>
                  </a:moveTo>
                  <a:lnTo>
                    <a:pt x="13944" y="9016"/>
                  </a:lnTo>
                  <a:lnTo>
                    <a:pt x="21600" y="0"/>
                  </a:lnTo>
                  <a:lnTo>
                    <a:pt x="3141" y="11408"/>
                  </a:lnTo>
                  <a:lnTo>
                    <a:pt x="9465" y="11403"/>
                  </a:lnTo>
                  <a:lnTo>
                    <a:pt x="0" y="21600"/>
                  </a:lnTo>
                  <a:lnTo>
                    <a:pt x="20230" y="9012"/>
                  </a:lnTo>
                  <a:close/>
                  <a:moveTo>
                    <a:pt x="20230" y="90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grpSp>
      <p:sp>
        <p:nvSpPr>
          <p:cNvPr id="74" name="Arc 34"/>
          <p:cNvSpPr/>
          <p:nvPr/>
        </p:nvSpPr>
        <p:spPr>
          <a:xfrm>
            <a:off x="9595139" y="2426579"/>
            <a:ext cx="1589100" cy="1589100"/>
          </a:xfrm>
          <a:prstGeom prst="arc">
            <a:avLst>
              <a:gd name="adj1" fmla="val 3112912"/>
              <a:gd name="adj2" fmla="val 20379129"/>
            </a:avLst>
          </a:prstGeom>
          <a:ln w="25400">
            <a:solidFill>
              <a:srgbClr val="FEFEFE"/>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solidFill>
                <a:schemeClr val="bg1"/>
              </a:solidFill>
            </a:endParaRPr>
          </a:p>
        </p:txBody>
      </p:sp>
      <p:sp>
        <p:nvSpPr>
          <p:cNvPr id="75" name="Oval 35"/>
          <p:cNvSpPr/>
          <p:nvPr/>
        </p:nvSpPr>
        <p:spPr>
          <a:xfrm>
            <a:off x="10827896" y="3100743"/>
            <a:ext cx="693425" cy="693425"/>
          </a:xfrm>
          <a:prstGeom prst="ellipse">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endParaRPr>
          </a:p>
        </p:txBody>
      </p:sp>
      <p:sp>
        <p:nvSpPr>
          <p:cNvPr id="76" name="Text Placeholder 2"/>
          <p:cNvSpPr txBox="1">
            <a:spLocks/>
          </p:cNvSpPr>
          <p:nvPr/>
        </p:nvSpPr>
        <p:spPr>
          <a:xfrm>
            <a:off x="9588352" y="2782099"/>
            <a:ext cx="1329065" cy="827550"/>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400" dirty="0" smtClean="0">
                <a:solidFill>
                  <a:schemeClr val="bg1"/>
                </a:solidFill>
                <a:latin typeface="Roboto condensed light"/>
                <a:cs typeface="Roboto condensed light"/>
              </a:rPr>
              <a:t>59%</a:t>
            </a:r>
            <a:endParaRPr lang="en-US" sz="4400" dirty="0">
              <a:solidFill>
                <a:schemeClr val="bg1"/>
              </a:solidFill>
              <a:latin typeface="Roboto condensed light"/>
              <a:cs typeface="Roboto condensed light"/>
            </a:endParaRPr>
          </a:p>
        </p:txBody>
      </p:sp>
      <p:sp>
        <p:nvSpPr>
          <p:cNvPr id="77" name="AutoShape 478"/>
          <p:cNvSpPr>
            <a:spLocks/>
          </p:cNvSpPr>
          <p:nvPr/>
        </p:nvSpPr>
        <p:spPr bwMode="auto">
          <a:xfrm>
            <a:off x="11039117" y="3295220"/>
            <a:ext cx="251717" cy="295494"/>
          </a:xfrm>
          <a:custGeom>
            <a:avLst/>
            <a:gdLst>
              <a:gd name="T0" fmla="*/ 110186397 w 21600"/>
              <a:gd name="T1" fmla="*/ 9743 h 21600"/>
              <a:gd name="T2" fmla="*/ 97377896 w 21600"/>
              <a:gd name="T3" fmla="*/ 5000954 h 21600"/>
              <a:gd name="T4" fmla="*/ 33405183 w 21600"/>
              <a:gd name="T5" fmla="*/ 29946194 h 21600"/>
              <a:gd name="T6" fmla="*/ 33155233 w 21600"/>
              <a:gd name="T7" fmla="*/ 29946194 h 21600"/>
              <a:gd name="T8" fmla="*/ 33155233 w 21600"/>
              <a:gd name="T9" fmla="*/ 152316694 h 21600"/>
              <a:gd name="T10" fmla="*/ 22994866 w 21600"/>
              <a:gd name="T11" fmla="*/ 149206645 h 21600"/>
              <a:gd name="T12" fmla="*/ 0 w 21600"/>
              <a:gd name="T13" fmla="*/ 179268211 h 21600"/>
              <a:gd name="T14" fmla="*/ 22994866 w 21600"/>
              <a:gd name="T15" fmla="*/ 209330669 h 21600"/>
              <a:gd name="T16" fmla="*/ 45974020 w 21600"/>
              <a:gd name="T17" fmla="*/ 179752657 h 21600"/>
              <a:gd name="T18" fmla="*/ 45999376 w 21600"/>
              <a:gd name="T19" fmla="*/ 179752657 h 21600"/>
              <a:gd name="T20" fmla="*/ 45999376 w 21600"/>
              <a:gd name="T21" fmla="*/ 61665262 h 21600"/>
              <a:gd name="T22" fmla="*/ 97377896 w 21600"/>
              <a:gd name="T23" fmla="*/ 41662417 h 21600"/>
              <a:gd name="T24" fmla="*/ 97377896 w 21600"/>
              <a:gd name="T25" fmla="*/ 115064273 h 21600"/>
              <a:gd name="T26" fmla="*/ 87222322 w 21600"/>
              <a:gd name="T27" fmla="*/ 111943598 h 21600"/>
              <a:gd name="T28" fmla="*/ 64222595 w 21600"/>
              <a:gd name="T29" fmla="*/ 142014817 h 21600"/>
              <a:gd name="T30" fmla="*/ 87222322 w 21600"/>
              <a:gd name="T31" fmla="*/ 172077365 h 21600"/>
              <a:gd name="T32" fmla="*/ 110202118 w 21600"/>
              <a:gd name="T33" fmla="*/ 142500345 h 21600"/>
              <a:gd name="T34" fmla="*/ 110222614 w 21600"/>
              <a:gd name="T35" fmla="*/ 142500345 h 21600"/>
              <a:gd name="T36" fmla="*/ 110222614 w 21600"/>
              <a:gd name="T37" fmla="*/ 20012697 h 21600"/>
              <a:gd name="T38" fmla="*/ 110227474 w 21600"/>
              <a:gd name="T39" fmla="*/ 20012697 h 21600"/>
              <a:gd name="T40" fmla="*/ 110227474 w 21600"/>
              <a:gd name="T41" fmla="*/ 0 h 21600"/>
              <a:gd name="T42" fmla="*/ 110186397 w 21600"/>
              <a:gd name="T43" fmla="*/ 9743 h 21600"/>
              <a:gd name="T44" fmla="*/ 110186397 w 21600"/>
              <a:gd name="T45" fmla="*/ 9743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592" y="1"/>
                </a:moveTo>
                <a:lnTo>
                  <a:pt x="19082" y="516"/>
                </a:lnTo>
                <a:lnTo>
                  <a:pt x="6546" y="3090"/>
                </a:lnTo>
                <a:lnTo>
                  <a:pt x="6497" y="3090"/>
                </a:lnTo>
                <a:lnTo>
                  <a:pt x="6497" y="15717"/>
                </a:lnTo>
                <a:cubicBezTo>
                  <a:pt x="5896" y="15513"/>
                  <a:pt x="5222" y="15396"/>
                  <a:pt x="4506" y="15396"/>
                </a:cubicBezTo>
                <a:cubicBezTo>
                  <a:pt x="2018" y="15396"/>
                  <a:pt x="0" y="16784"/>
                  <a:pt x="0" y="18498"/>
                </a:cubicBezTo>
                <a:cubicBezTo>
                  <a:pt x="0" y="20211"/>
                  <a:pt x="2018" y="21600"/>
                  <a:pt x="4506" y="21600"/>
                </a:cubicBezTo>
                <a:cubicBezTo>
                  <a:pt x="6970" y="21600"/>
                  <a:pt x="8969" y="20238"/>
                  <a:pt x="9009" y="18548"/>
                </a:cubicBezTo>
                <a:lnTo>
                  <a:pt x="9014" y="18548"/>
                </a:lnTo>
                <a:lnTo>
                  <a:pt x="9014" y="6363"/>
                </a:lnTo>
                <a:lnTo>
                  <a:pt x="19082" y="4299"/>
                </a:lnTo>
                <a:lnTo>
                  <a:pt x="19082" y="11873"/>
                </a:lnTo>
                <a:cubicBezTo>
                  <a:pt x="18481" y="11669"/>
                  <a:pt x="17807" y="11551"/>
                  <a:pt x="17092" y="11551"/>
                </a:cubicBezTo>
                <a:cubicBezTo>
                  <a:pt x="14603" y="11551"/>
                  <a:pt x="12585" y="12940"/>
                  <a:pt x="12585" y="14654"/>
                </a:cubicBezTo>
                <a:cubicBezTo>
                  <a:pt x="12585" y="16367"/>
                  <a:pt x="14603" y="17756"/>
                  <a:pt x="17092" y="17756"/>
                </a:cubicBezTo>
                <a:cubicBezTo>
                  <a:pt x="19556" y="17756"/>
                  <a:pt x="21555" y="16393"/>
                  <a:pt x="21595" y="14704"/>
                </a:cubicBezTo>
                <a:lnTo>
                  <a:pt x="21599" y="14704"/>
                </a:lnTo>
                <a:lnTo>
                  <a:pt x="21599" y="2065"/>
                </a:lnTo>
                <a:lnTo>
                  <a:pt x="21600" y="2065"/>
                </a:lnTo>
                <a:lnTo>
                  <a:pt x="21600" y="0"/>
                </a:lnTo>
                <a:lnTo>
                  <a:pt x="21592" y="1"/>
                </a:lnTo>
                <a:close/>
                <a:moveTo>
                  <a:pt x="21592" y="1"/>
                </a:moveTo>
              </a:path>
            </a:pathLst>
          </a:custGeom>
          <a:solidFill>
            <a:srgbClr val="FFFFFF"/>
          </a:solidFill>
          <a:ln>
            <a:noFill/>
          </a:ln>
        </p:spPr>
        <p:txBody>
          <a:bodyPr lIns="0" tIns="0" rIns="0" bIns="0"/>
          <a:lstStyle/>
          <a:p>
            <a:endParaRPr lang="en-US" sz="3200" dirty="0">
              <a:solidFill>
                <a:schemeClr val="bg1"/>
              </a:solidFill>
            </a:endParaRPr>
          </a:p>
        </p:txBody>
      </p:sp>
    </p:spTree>
    <p:extLst>
      <p:ext uri="{BB962C8B-B14F-4D97-AF65-F5344CB8AC3E}">
        <p14:creationId xmlns:p14="http://schemas.microsoft.com/office/powerpoint/2010/main" val="4162444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smtClean="0">
                  <a:solidFill>
                    <a:srgbClr val="3099D6"/>
                  </a:solidFill>
                  <a:latin typeface="微软雅黑" panose="020B0503020204020204" pitchFamily="34" charset="-122"/>
                  <a:ea typeface="微软雅黑" panose="020B0503020204020204" pitchFamily="34" charset="-122"/>
                </a:rPr>
                <a:t>3</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0435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41" name="그룹 38"/>
          <p:cNvGrpSpPr/>
          <p:nvPr/>
        </p:nvGrpSpPr>
        <p:grpSpPr>
          <a:xfrm>
            <a:off x="4557932" y="5120990"/>
            <a:ext cx="1334581" cy="845063"/>
            <a:chOff x="2874435" y="3579512"/>
            <a:chExt cx="952765" cy="603295"/>
          </a:xfrm>
        </p:grpSpPr>
        <p:sp>
          <p:nvSpPr>
            <p:cNvPr id="42" name="TextBox 18"/>
            <p:cNvSpPr txBox="1"/>
            <p:nvPr/>
          </p:nvSpPr>
          <p:spPr>
            <a:xfrm>
              <a:off x="2874435" y="3579512"/>
              <a:ext cx="952765" cy="193940"/>
            </a:xfrm>
            <a:prstGeom prst="rect">
              <a:avLst/>
            </a:prstGeom>
            <a:noFill/>
          </p:spPr>
          <p:txBody>
            <a:bodyPr wrap="square" lIns="0" tIns="0" rIns="0" bIns="0" rtlCol="0">
              <a:noAutofit/>
            </a:bodyPr>
            <a:lstStyle/>
            <a:p>
              <a:r>
                <a:rPr lang="en-US" altLang="ko-KR" sz="2000" b="1" dirty="0">
                  <a:solidFill>
                    <a:schemeClr val="bg1"/>
                  </a:solidFill>
                  <a:latin typeface="Roboto condensed"/>
                  <a:cs typeface="Roboto condensed"/>
                </a:rPr>
                <a:t>Lorem Ipsum</a:t>
              </a:r>
              <a:endParaRPr lang="ko-KR" altLang="en-US" sz="2000" b="1" dirty="0">
                <a:solidFill>
                  <a:schemeClr val="bg1"/>
                </a:solidFill>
                <a:latin typeface="Roboto condensed"/>
                <a:cs typeface="Roboto condensed"/>
              </a:endParaRPr>
            </a:p>
          </p:txBody>
        </p:sp>
        <p:sp>
          <p:nvSpPr>
            <p:cNvPr id="43" name="TextBox 19"/>
            <p:cNvSpPr txBox="1"/>
            <p:nvPr/>
          </p:nvSpPr>
          <p:spPr>
            <a:xfrm>
              <a:off x="2874435" y="3793210"/>
              <a:ext cx="952765" cy="389597"/>
            </a:xfrm>
            <a:prstGeom prst="rect">
              <a:avLst/>
            </a:prstGeom>
            <a:noFill/>
          </p:spPr>
          <p:txBody>
            <a:bodyPr wrap="square" lIns="0" tIns="0" rIns="0" bIns="0" rtlCol="0">
              <a:noAutofit/>
            </a:bodyPr>
            <a:lstStyle/>
            <a:p>
              <a:pPr lvl="0">
                <a:buClr>
                  <a:schemeClr val="bg2"/>
                </a:buClr>
              </a:pPr>
              <a:r>
                <a:rPr lang="pt-BR" altLang="ko-KR" sz="1100" dirty="0">
                  <a:solidFill>
                    <a:schemeClr val="bg1"/>
                  </a:solidFill>
                  <a:latin typeface="Roboto condensed"/>
                  <a:ea typeface="Roboto Light" pitchFamily="2" charset="0"/>
                  <a:cs typeface="Roboto condensed"/>
                </a:rPr>
                <a:t>Sed dignissim lacinia nunc. Curabitur tortor.</a:t>
              </a:r>
              <a:endParaRPr lang="en-US" altLang="ko-KR" sz="1100" dirty="0">
                <a:solidFill>
                  <a:schemeClr val="bg1"/>
                </a:solidFill>
                <a:latin typeface="Roboto condensed"/>
                <a:ea typeface="Roboto Light" pitchFamily="2" charset="0"/>
                <a:cs typeface="Roboto condensed"/>
              </a:endParaRPr>
            </a:p>
          </p:txBody>
        </p:sp>
      </p:grpSp>
      <p:grpSp>
        <p:nvGrpSpPr>
          <p:cNvPr id="44" name="그룹 33"/>
          <p:cNvGrpSpPr/>
          <p:nvPr/>
        </p:nvGrpSpPr>
        <p:grpSpPr>
          <a:xfrm>
            <a:off x="4557932" y="2854635"/>
            <a:ext cx="1334581" cy="845063"/>
            <a:chOff x="2874435" y="1961549"/>
            <a:chExt cx="952765" cy="603295"/>
          </a:xfrm>
        </p:grpSpPr>
        <p:sp>
          <p:nvSpPr>
            <p:cNvPr id="45" name="TextBox 21"/>
            <p:cNvSpPr txBox="1"/>
            <p:nvPr/>
          </p:nvSpPr>
          <p:spPr>
            <a:xfrm>
              <a:off x="2874435" y="2175247"/>
              <a:ext cx="952765" cy="389597"/>
            </a:xfrm>
            <a:prstGeom prst="rect">
              <a:avLst/>
            </a:prstGeom>
            <a:noFill/>
          </p:spPr>
          <p:txBody>
            <a:bodyPr wrap="square" lIns="0" tIns="0" rIns="0" bIns="0" rtlCol="0">
              <a:noAutofit/>
            </a:bodyPr>
            <a:lstStyle/>
            <a:p>
              <a:pPr lvl="0">
                <a:buClr>
                  <a:schemeClr val="bg2"/>
                </a:buClr>
              </a:pPr>
              <a:r>
                <a:rPr lang="pt-BR" altLang="ko-KR" sz="1100" dirty="0">
                  <a:solidFill>
                    <a:schemeClr val="bg1"/>
                  </a:solidFill>
                  <a:latin typeface="Roboto condensed"/>
                  <a:ea typeface="Roboto Light" pitchFamily="2" charset="0"/>
                  <a:cs typeface="Roboto condensed"/>
                </a:rPr>
                <a:t>Sed dignissim lacinia nunc. Curabitur tortor.</a:t>
              </a:r>
              <a:endParaRPr lang="en-US" altLang="ko-KR" sz="1100" dirty="0">
                <a:solidFill>
                  <a:schemeClr val="bg1"/>
                </a:solidFill>
                <a:latin typeface="Roboto condensed"/>
                <a:ea typeface="Roboto Light" pitchFamily="2" charset="0"/>
                <a:cs typeface="Roboto condensed"/>
              </a:endParaRPr>
            </a:p>
          </p:txBody>
        </p:sp>
        <p:sp>
          <p:nvSpPr>
            <p:cNvPr id="46" name="TextBox 22"/>
            <p:cNvSpPr txBox="1"/>
            <p:nvPr/>
          </p:nvSpPr>
          <p:spPr>
            <a:xfrm>
              <a:off x="2874435" y="1961549"/>
              <a:ext cx="952765" cy="193940"/>
            </a:xfrm>
            <a:prstGeom prst="rect">
              <a:avLst/>
            </a:prstGeom>
            <a:noFill/>
          </p:spPr>
          <p:txBody>
            <a:bodyPr wrap="square" lIns="0" tIns="0" rIns="0" bIns="0" rtlCol="0">
              <a:noAutofit/>
            </a:bodyPr>
            <a:lstStyle/>
            <a:p>
              <a:pPr lvl="0"/>
              <a:r>
                <a:rPr lang="en-US" altLang="ko-KR" sz="2000" b="1" dirty="0" smtClean="0">
                  <a:solidFill>
                    <a:schemeClr val="bg1"/>
                  </a:solidFill>
                  <a:latin typeface="Roboto condensed"/>
                  <a:cs typeface="Roboto condensed"/>
                </a:rPr>
                <a:t>Lorem Ipsum</a:t>
              </a:r>
              <a:endParaRPr lang="ko-KR" altLang="en-US" sz="2000" b="1" dirty="0">
                <a:solidFill>
                  <a:schemeClr val="bg1"/>
                </a:solidFill>
                <a:latin typeface="Roboto condensed"/>
                <a:cs typeface="Roboto condensed"/>
              </a:endParaRPr>
            </a:p>
          </p:txBody>
        </p:sp>
      </p:grpSp>
      <p:grpSp>
        <p:nvGrpSpPr>
          <p:cNvPr id="47" name="그룹 35"/>
          <p:cNvGrpSpPr/>
          <p:nvPr/>
        </p:nvGrpSpPr>
        <p:grpSpPr>
          <a:xfrm>
            <a:off x="10393671" y="4167477"/>
            <a:ext cx="1334581" cy="845063"/>
            <a:chOff x="7470510" y="1961549"/>
            <a:chExt cx="952765" cy="603295"/>
          </a:xfrm>
        </p:grpSpPr>
        <p:sp>
          <p:nvSpPr>
            <p:cNvPr id="48" name="TextBox 24"/>
            <p:cNvSpPr txBox="1"/>
            <p:nvPr/>
          </p:nvSpPr>
          <p:spPr>
            <a:xfrm>
              <a:off x="7470510" y="1961549"/>
              <a:ext cx="952765" cy="193940"/>
            </a:xfrm>
            <a:prstGeom prst="rect">
              <a:avLst/>
            </a:prstGeom>
            <a:noFill/>
          </p:spPr>
          <p:txBody>
            <a:bodyPr wrap="square" lIns="0" tIns="0" rIns="0" bIns="0" rtlCol="0">
              <a:noAutofit/>
            </a:bodyPr>
            <a:lstStyle/>
            <a:p>
              <a:pPr lvl="0" algn="r"/>
              <a:r>
                <a:rPr lang="en-US" altLang="ko-KR" sz="2000" b="1" dirty="0" smtClean="0">
                  <a:solidFill>
                    <a:schemeClr val="bg1"/>
                  </a:solidFill>
                  <a:latin typeface="Roboto condensed"/>
                  <a:cs typeface="Roboto condensed"/>
                </a:rPr>
                <a:t>Lorem Ipsum</a:t>
              </a:r>
              <a:endParaRPr lang="ko-KR" altLang="en-US" sz="2000" b="1" dirty="0">
                <a:solidFill>
                  <a:schemeClr val="bg1"/>
                </a:solidFill>
                <a:latin typeface="Roboto condensed"/>
                <a:cs typeface="Roboto condensed"/>
              </a:endParaRPr>
            </a:p>
          </p:txBody>
        </p:sp>
        <p:sp>
          <p:nvSpPr>
            <p:cNvPr id="49" name="TextBox 25"/>
            <p:cNvSpPr txBox="1"/>
            <p:nvPr/>
          </p:nvSpPr>
          <p:spPr>
            <a:xfrm>
              <a:off x="7470510" y="2175247"/>
              <a:ext cx="952765" cy="389597"/>
            </a:xfrm>
            <a:prstGeom prst="rect">
              <a:avLst/>
            </a:prstGeom>
            <a:noFill/>
          </p:spPr>
          <p:txBody>
            <a:bodyPr wrap="square" lIns="0" tIns="0" rIns="0" bIns="0" rtlCol="0">
              <a:noAutofit/>
            </a:bodyPr>
            <a:lstStyle/>
            <a:p>
              <a:pPr lvl="0" algn="r">
                <a:buClr>
                  <a:schemeClr val="bg2"/>
                </a:buClr>
              </a:pPr>
              <a:r>
                <a:rPr lang="pt-BR" altLang="ko-KR" sz="1100" dirty="0">
                  <a:solidFill>
                    <a:schemeClr val="bg1"/>
                  </a:solidFill>
                  <a:latin typeface="Roboto condensed"/>
                  <a:ea typeface="Roboto Light" pitchFamily="2" charset="0"/>
                  <a:cs typeface="Roboto condensed"/>
                </a:rPr>
                <a:t>Sed dignissim lacinia nunc. Curabitur tortor.</a:t>
              </a:r>
              <a:endParaRPr lang="en-US" altLang="ko-KR" sz="1100" dirty="0">
                <a:solidFill>
                  <a:schemeClr val="bg1"/>
                </a:solidFill>
                <a:latin typeface="Roboto condensed"/>
                <a:ea typeface="Roboto Light" pitchFamily="2" charset="0"/>
                <a:cs typeface="Roboto condensed"/>
              </a:endParaRPr>
            </a:p>
          </p:txBody>
        </p:sp>
      </p:grpSp>
      <p:grpSp>
        <p:nvGrpSpPr>
          <p:cNvPr id="50" name="그룹 34"/>
          <p:cNvGrpSpPr/>
          <p:nvPr/>
        </p:nvGrpSpPr>
        <p:grpSpPr>
          <a:xfrm>
            <a:off x="10393671" y="1900709"/>
            <a:ext cx="1334581" cy="845063"/>
            <a:chOff x="7470510" y="1280536"/>
            <a:chExt cx="952765" cy="603295"/>
          </a:xfrm>
        </p:grpSpPr>
        <p:sp>
          <p:nvSpPr>
            <p:cNvPr id="51" name="TextBox 28"/>
            <p:cNvSpPr txBox="1"/>
            <p:nvPr/>
          </p:nvSpPr>
          <p:spPr>
            <a:xfrm>
              <a:off x="7470510" y="1280536"/>
              <a:ext cx="952765" cy="193940"/>
            </a:xfrm>
            <a:prstGeom prst="rect">
              <a:avLst/>
            </a:prstGeom>
            <a:noFill/>
          </p:spPr>
          <p:txBody>
            <a:bodyPr wrap="square" lIns="0" tIns="0" rIns="0" bIns="0" rtlCol="0">
              <a:noAutofit/>
            </a:bodyPr>
            <a:lstStyle/>
            <a:p>
              <a:pPr algn="r"/>
              <a:r>
                <a:rPr lang="en-US" altLang="ko-KR" sz="2000" b="1" dirty="0">
                  <a:solidFill>
                    <a:schemeClr val="bg1"/>
                  </a:solidFill>
                  <a:latin typeface="Roboto condensed"/>
                  <a:cs typeface="Roboto condensed"/>
                </a:rPr>
                <a:t>Lorem Ipsum</a:t>
              </a:r>
              <a:endParaRPr lang="ko-KR" altLang="en-US" sz="2000" b="1" dirty="0">
                <a:solidFill>
                  <a:schemeClr val="bg1"/>
                </a:solidFill>
                <a:latin typeface="Roboto condensed"/>
                <a:cs typeface="Roboto condensed"/>
              </a:endParaRPr>
            </a:p>
          </p:txBody>
        </p:sp>
        <p:sp>
          <p:nvSpPr>
            <p:cNvPr id="52" name="TextBox 29"/>
            <p:cNvSpPr txBox="1"/>
            <p:nvPr/>
          </p:nvSpPr>
          <p:spPr>
            <a:xfrm>
              <a:off x="7470510" y="1494234"/>
              <a:ext cx="952765" cy="389597"/>
            </a:xfrm>
            <a:prstGeom prst="rect">
              <a:avLst/>
            </a:prstGeom>
            <a:noFill/>
          </p:spPr>
          <p:txBody>
            <a:bodyPr wrap="square" lIns="0" tIns="0" rIns="0" bIns="0" rtlCol="0">
              <a:noAutofit/>
            </a:bodyPr>
            <a:lstStyle/>
            <a:p>
              <a:pPr lvl="0" algn="r">
                <a:buClr>
                  <a:schemeClr val="bg2"/>
                </a:buClr>
              </a:pPr>
              <a:r>
                <a:rPr lang="pt-BR" altLang="ko-KR" sz="1100" dirty="0">
                  <a:solidFill>
                    <a:schemeClr val="bg1"/>
                  </a:solidFill>
                  <a:latin typeface="Roboto condensed"/>
                  <a:ea typeface="Roboto Light" pitchFamily="2" charset="0"/>
                  <a:cs typeface="Roboto condensed"/>
                </a:rPr>
                <a:t>Sed dignissim lacinia nunc. Curabitur tortor.</a:t>
              </a:r>
              <a:endParaRPr lang="en-US" altLang="ko-KR" sz="1100" dirty="0">
                <a:solidFill>
                  <a:schemeClr val="bg1"/>
                </a:solidFill>
                <a:latin typeface="Roboto condensed"/>
                <a:ea typeface="Roboto Light" pitchFamily="2" charset="0"/>
                <a:cs typeface="Roboto condensed"/>
              </a:endParaRPr>
            </a:p>
          </p:txBody>
        </p:sp>
      </p:grpSp>
      <p:sp>
        <p:nvSpPr>
          <p:cNvPr id="54" name="Freeform 7"/>
          <p:cNvSpPr>
            <a:spLocks/>
          </p:cNvSpPr>
          <p:nvPr/>
        </p:nvSpPr>
        <p:spPr bwMode="auto">
          <a:xfrm rot="18900000">
            <a:off x="7518259" y="1817216"/>
            <a:ext cx="1746988" cy="1746988"/>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800" dirty="0"/>
          </a:p>
        </p:txBody>
      </p:sp>
      <p:grpSp>
        <p:nvGrpSpPr>
          <p:cNvPr id="55" name="Group 506"/>
          <p:cNvGrpSpPr>
            <a:grpSpLocks/>
          </p:cNvGrpSpPr>
          <p:nvPr/>
        </p:nvGrpSpPr>
        <p:grpSpPr bwMode="auto">
          <a:xfrm>
            <a:off x="8211264" y="2589093"/>
            <a:ext cx="309425" cy="360549"/>
            <a:chOff x="0" y="0"/>
            <a:chExt cx="495" cy="574"/>
          </a:xfrm>
          <a:solidFill>
            <a:srgbClr val="3099D6"/>
          </a:solidFill>
        </p:grpSpPr>
        <p:sp>
          <p:nvSpPr>
            <p:cNvPr id="56" name="AutoShape 504"/>
            <p:cNvSpPr>
              <a:spLocks/>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0" y="0"/>
                    <a:pt x="2573" y="683"/>
                    <a:pt x="2573" y="1827"/>
                  </a:cubicBezTo>
                  <a:lnTo>
                    <a:pt x="2573" y="2989"/>
                  </a:lnTo>
                  <a:lnTo>
                    <a:pt x="0" y="2989"/>
                  </a:lnTo>
                  <a:lnTo>
                    <a:pt x="0" y="21600"/>
                  </a:lnTo>
                  <a:lnTo>
                    <a:pt x="21600" y="21600"/>
                  </a:lnTo>
                  <a:lnTo>
                    <a:pt x="21600" y="2989"/>
                  </a:lnTo>
                  <a:lnTo>
                    <a:pt x="19055" y="2989"/>
                  </a:lnTo>
                  <a:close/>
                  <a:moveTo>
                    <a:pt x="15773" y="1827"/>
                  </a:moveTo>
                  <a:cubicBezTo>
                    <a:pt x="15773" y="1263"/>
                    <a:pt x="16074" y="1034"/>
                    <a:pt x="16814" y="1034"/>
                  </a:cubicBezTo>
                  <a:cubicBezTo>
                    <a:pt x="17555" y="1034"/>
                    <a:pt x="17855" y="1263"/>
                    <a:pt x="17855" y="1827"/>
                  </a:cubicBezTo>
                  <a:lnTo>
                    <a:pt x="17855" y="4935"/>
                  </a:lnTo>
                  <a:cubicBezTo>
                    <a:pt x="17855" y="5499"/>
                    <a:pt x="17555" y="5728"/>
                    <a:pt x="16814" y="5728"/>
                  </a:cubicBezTo>
                  <a:cubicBezTo>
                    <a:pt x="16074" y="5728"/>
                    <a:pt x="15773" y="5499"/>
                    <a:pt x="15773" y="4935"/>
                  </a:cubicBezTo>
                  <a:lnTo>
                    <a:pt x="15773" y="1827"/>
                  </a:lnTo>
                  <a:close/>
                  <a:moveTo>
                    <a:pt x="9774" y="1827"/>
                  </a:moveTo>
                  <a:cubicBezTo>
                    <a:pt x="9774" y="1263"/>
                    <a:pt x="10074" y="1034"/>
                    <a:pt x="10814" y="1034"/>
                  </a:cubicBezTo>
                  <a:cubicBezTo>
                    <a:pt x="11555" y="1034"/>
                    <a:pt x="11855" y="1263"/>
                    <a:pt x="11855" y="1827"/>
                  </a:cubicBezTo>
                  <a:lnTo>
                    <a:pt x="11855" y="4935"/>
                  </a:lnTo>
                  <a:cubicBezTo>
                    <a:pt x="11855" y="5499"/>
                    <a:pt x="11555" y="5728"/>
                    <a:pt x="10814" y="5728"/>
                  </a:cubicBezTo>
                  <a:cubicBezTo>
                    <a:pt x="10074" y="5728"/>
                    <a:pt x="9774" y="5499"/>
                    <a:pt x="9774" y="4935"/>
                  </a:cubicBezTo>
                  <a:lnTo>
                    <a:pt x="9774" y="1827"/>
                  </a:lnTo>
                  <a:close/>
                  <a:moveTo>
                    <a:pt x="3774" y="1827"/>
                  </a:moveTo>
                  <a:cubicBezTo>
                    <a:pt x="3774" y="1263"/>
                    <a:pt x="4074" y="1034"/>
                    <a:pt x="4814" y="1034"/>
                  </a:cubicBezTo>
                  <a:cubicBezTo>
                    <a:pt x="5555" y="1034"/>
                    <a:pt x="5855" y="1263"/>
                    <a:pt x="5855" y="1827"/>
                  </a:cubicBezTo>
                  <a:lnTo>
                    <a:pt x="5855" y="4935"/>
                  </a:lnTo>
                  <a:cubicBezTo>
                    <a:pt x="5855" y="5499"/>
                    <a:pt x="5555" y="5728"/>
                    <a:pt x="4814" y="5728"/>
                  </a:cubicBezTo>
                  <a:cubicBezTo>
                    <a:pt x="4074" y="5728"/>
                    <a:pt x="3774" y="5499"/>
                    <a:pt x="3774" y="4935"/>
                  </a:cubicBezTo>
                  <a:lnTo>
                    <a:pt x="3774"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7" name="AutoShape 505"/>
            <p:cNvSpPr>
              <a:spLocks/>
            </p:cNvSpPr>
            <p:nvPr/>
          </p:nvSpPr>
          <p:spPr bwMode="auto">
            <a:xfrm>
              <a:off x="96" y="248"/>
              <a:ext cx="308" cy="226"/>
            </a:xfrm>
            <a:custGeom>
              <a:avLst/>
              <a:gdLst>
                <a:gd name="T0" fmla="*/ 0 w 21432"/>
                <a:gd name="T1" fmla="*/ 0 h 21485"/>
                <a:gd name="T2" fmla="*/ 0 w 21432"/>
                <a:gd name="T3" fmla="*/ 0 h 21485"/>
                <a:gd name="T4" fmla="*/ 0 w 21432"/>
                <a:gd name="T5" fmla="*/ 0 h 21485"/>
                <a:gd name="T6" fmla="*/ 0 w 21432"/>
                <a:gd name="T7" fmla="*/ 0 h 21485"/>
                <a:gd name="T8" fmla="*/ 0 w 21432"/>
                <a:gd name="T9" fmla="*/ 0 h 21485"/>
                <a:gd name="T10" fmla="*/ 0 w 21432"/>
                <a:gd name="T11" fmla="*/ 0 h 21485"/>
                <a:gd name="T12" fmla="*/ 0 w 21432"/>
                <a:gd name="T13" fmla="*/ 0 h 21485"/>
                <a:gd name="T14" fmla="*/ 0 w 21432"/>
                <a:gd name="T15" fmla="*/ 0 h 21485"/>
                <a:gd name="T16" fmla="*/ 0 w 21432"/>
                <a:gd name="T17" fmla="*/ 0 h 21485"/>
                <a:gd name="T18" fmla="*/ 0 w 21432"/>
                <a:gd name="T19" fmla="*/ 0 h 21485"/>
                <a:gd name="T20" fmla="*/ 0 w 21432"/>
                <a:gd name="T21" fmla="*/ 0 h 21485"/>
                <a:gd name="T22" fmla="*/ 0 w 21432"/>
                <a:gd name="T23" fmla="*/ 0 h 21485"/>
                <a:gd name="T24" fmla="*/ 0 w 21432"/>
                <a:gd name="T25" fmla="*/ 0 h 21485"/>
                <a:gd name="T26" fmla="*/ 0 w 21432"/>
                <a:gd name="T27" fmla="*/ 0 h 21485"/>
                <a:gd name="T28" fmla="*/ 0 w 21432"/>
                <a:gd name="T29" fmla="*/ 0 h 21485"/>
                <a:gd name="T30" fmla="*/ 0 w 21432"/>
                <a:gd name="T31" fmla="*/ 0 h 21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432" h="21485">
                  <a:moveTo>
                    <a:pt x="5697" y="20658"/>
                  </a:moveTo>
                  <a:cubicBezTo>
                    <a:pt x="6029" y="21113"/>
                    <a:pt x="6687" y="21485"/>
                    <a:pt x="7159" y="21485"/>
                  </a:cubicBezTo>
                  <a:lnTo>
                    <a:pt x="8158" y="21485"/>
                  </a:lnTo>
                  <a:cubicBezTo>
                    <a:pt x="8628" y="21485"/>
                    <a:pt x="9287" y="21114"/>
                    <a:pt x="9620" y="20658"/>
                  </a:cubicBezTo>
                  <a:lnTo>
                    <a:pt x="21184" y="4870"/>
                  </a:lnTo>
                  <a:cubicBezTo>
                    <a:pt x="21517" y="4416"/>
                    <a:pt x="21516" y="3674"/>
                    <a:pt x="21181" y="3221"/>
                  </a:cubicBezTo>
                  <a:lnTo>
                    <a:pt x="19049" y="338"/>
                  </a:lnTo>
                  <a:cubicBezTo>
                    <a:pt x="18714" y="-115"/>
                    <a:pt x="18168" y="-113"/>
                    <a:pt x="17836" y="342"/>
                  </a:cubicBezTo>
                  <a:lnTo>
                    <a:pt x="8299" y="13362"/>
                  </a:lnTo>
                  <a:cubicBezTo>
                    <a:pt x="7966" y="13816"/>
                    <a:pt x="7421" y="13817"/>
                    <a:pt x="7087" y="13362"/>
                  </a:cubicBezTo>
                  <a:lnTo>
                    <a:pt x="3607" y="8633"/>
                  </a:lnTo>
                  <a:cubicBezTo>
                    <a:pt x="3273" y="8179"/>
                    <a:pt x="2728" y="8179"/>
                    <a:pt x="2394" y="8635"/>
                  </a:cubicBezTo>
                  <a:lnTo>
                    <a:pt x="251" y="11554"/>
                  </a:lnTo>
                  <a:cubicBezTo>
                    <a:pt x="-82" y="12008"/>
                    <a:pt x="-83" y="12751"/>
                    <a:pt x="249" y="13206"/>
                  </a:cubicBezTo>
                  <a:lnTo>
                    <a:pt x="5697" y="20658"/>
                  </a:lnTo>
                  <a:close/>
                  <a:moveTo>
                    <a:pt x="5697" y="2065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59" name="Freeform 6"/>
          <p:cNvSpPr>
            <a:spLocks/>
          </p:cNvSpPr>
          <p:nvPr/>
        </p:nvSpPr>
        <p:spPr bwMode="auto">
          <a:xfrm rot="18900000">
            <a:off x="8169588" y="3082248"/>
            <a:ext cx="1750101" cy="1746988"/>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800" dirty="0"/>
          </a:p>
        </p:txBody>
      </p:sp>
      <p:grpSp>
        <p:nvGrpSpPr>
          <p:cNvPr id="60" name="Group 675"/>
          <p:cNvGrpSpPr>
            <a:grpSpLocks/>
          </p:cNvGrpSpPr>
          <p:nvPr/>
        </p:nvGrpSpPr>
        <p:grpSpPr bwMode="auto">
          <a:xfrm>
            <a:off x="8900582" y="3748710"/>
            <a:ext cx="230860" cy="399563"/>
            <a:chOff x="0" y="0"/>
            <a:chExt cx="332" cy="579"/>
          </a:xfrm>
          <a:solidFill>
            <a:srgbClr val="3099D6"/>
          </a:solidFill>
        </p:grpSpPr>
        <p:sp>
          <p:nvSpPr>
            <p:cNvPr id="61" name="AutoShape 673"/>
            <p:cNvSpPr>
              <a:spLocks/>
            </p:cNvSpPr>
            <p:nvPr/>
          </p:nvSpPr>
          <p:spPr bwMode="auto">
            <a:xfrm>
              <a:off x="72" y="440"/>
              <a:ext cx="146" cy="139"/>
            </a:xfrm>
            <a:custGeom>
              <a:avLst/>
              <a:gdLst>
                <a:gd name="T0" fmla="*/ 0 w 21558"/>
                <a:gd name="T1" fmla="*/ 0 h 21579"/>
                <a:gd name="T2" fmla="*/ 0 w 21558"/>
                <a:gd name="T3" fmla="*/ 0 h 21579"/>
                <a:gd name="T4" fmla="*/ 0 w 21558"/>
                <a:gd name="T5" fmla="*/ 0 h 21579"/>
                <a:gd name="T6" fmla="*/ 0 w 21558"/>
                <a:gd name="T7" fmla="*/ 0 h 21579"/>
                <a:gd name="T8" fmla="*/ 0 w 21558"/>
                <a:gd name="T9" fmla="*/ 0 h 21579"/>
                <a:gd name="T10" fmla="*/ 0 w 21558"/>
                <a:gd name="T11" fmla="*/ 0 h 21579"/>
                <a:gd name="T12" fmla="*/ 0 w 21558"/>
                <a:gd name="T13" fmla="*/ 0 h 21579"/>
                <a:gd name="T14" fmla="*/ 0 w 21558"/>
                <a:gd name="T15" fmla="*/ 0 h 21579"/>
                <a:gd name="T16" fmla="*/ 0 w 21558"/>
                <a:gd name="T17" fmla="*/ 0 h 21579"/>
                <a:gd name="T18" fmla="*/ 0 w 21558"/>
                <a:gd name="T19" fmla="*/ 0 h 21579"/>
                <a:gd name="T20" fmla="*/ 0 w 21558"/>
                <a:gd name="T21" fmla="*/ 0 h 215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58" h="21579">
                  <a:moveTo>
                    <a:pt x="10672" y="0"/>
                  </a:moveTo>
                  <a:cubicBezTo>
                    <a:pt x="7687" y="-11"/>
                    <a:pt x="5001" y="939"/>
                    <a:pt x="3015" y="2897"/>
                  </a:cubicBezTo>
                  <a:cubicBezTo>
                    <a:pt x="988" y="4854"/>
                    <a:pt x="-20" y="7648"/>
                    <a:pt x="0" y="10734"/>
                  </a:cubicBezTo>
                  <a:cubicBezTo>
                    <a:pt x="-21" y="13826"/>
                    <a:pt x="988" y="16619"/>
                    <a:pt x="3001" y="18615"/>
                  </a:cubicBezTo>
                  <a:cubicBezTo>
                    <a:pt x="4966" y="20603"/>
                    <a:pt x="7635" y="21579"/>
                    <a:pt x="10598" y="21579"/>
                  </a:cubicBezTo>
                  <a:cubicBezTo>
                    <a:pt x="10623" y="21579"/>
                    <a:pt x="10645" y="21579"/>
                    <a:pt x="10671" y="21577"/>
                  </a:cubicBezTo>
                  <a:cubicBezTo>
                    <a:pt x="13785" y="21589"/>
                    <a:pt x="16552" y="20640"/>
                    <a:pt x="18558" y="18609"/>
                  </a:cubicBezTo>
                  <a:cubicBezTo>
                    <a:pt x="20570" y="16619"/>
                    <a:pt x="21579" y="13826"/>
                    <a:pt x="21558" y="10734"/>
                  </a:cubicBezTo>
                  <a:cubicBezTo>
                    <a:pt x="21579" y="7647"/>
                    <a:pt x="20570" y="4854"/>
                    <a:pt x="18543" y="2897"/>
                  </a:cubicBezTo>
                  <a:cubicBezTo>
                    <a:pt x="16529" y="918"/>
                    <a:pt x="13778" y="-11"/>
                    <a:pt x="10672" y="0"/>
                  </a:cubicBezTo>
                  <a:close/>
                  <a:moveTo>
                    <a:pt x="10672"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2" name="AutoShape 674"/>
            <p:cNvSpPr>
              <a:spLocks/>
            </p:cNvSpPr>
            <p:nvPr/>
          </p:nvSpPr>
          <p:spPr bwMode="auto">
            <a:xfrm>
              <a:off x="0" y="0"/>
              <a:ext cx="332" cy="403"/>
            </a:xfrm>
            <a:custGeom>
              <a:avLst/>
              <a:gdLst>
                <a:gd name="T0" fmla="*/ 0 w 21588"/>
                <a:gd name="T1" fmla="*/ 0 h 21598"/>
                <a:gd name="T2" fmla="*/ 0 w 21588"/>
                <a:gd name="T3" fmla="*/ 0 h 21598"/>
                <a:gd name="T4" fmla="*/ 0 w 21588"/>
                <a:gd name="T5" fmla="*/ 0 h 21598"/>
                <a:gd name="T6" fmla="*/ 0 w 21588"/>
                <a:gd name="T7" fmla="*/ 0 h 21598"/>
                <a:gd name="T8" fmla="*/ 0 w 21588"/>
                <a:gd name="T9" fmla="*/ 0 h 21598"/>
                <a:gd name="T10" fmla="*/ 0 w 21588"/>
                <a:gd name="T11" fmla="*/ 0 h 21598"/>
                <a:gd name="T12" fmla="*/ 0 w 21588"/>
                <a:gd name="T13" fmla="*/ 0 h 21598"/>
                <a:gd name="T14" fmla="*/ 0 w 21588"/>
                <a:gd name="T15" fmla="*/ 0 h 21598"/>
                <a:gd name="T16" fmla="*/ 0 w 21588"/>
                <a:gd name="T17" fmla="*/ 0 h 21598"/>
                <a:gd name="T18" fmla="*/ 0 w 21588"/>
                <a:gd name="T19" fmla="*/ 0 h 21598"/>
                <a:gd name="T20" fmla="*/ 0 w 21588"/>
                <a:gd name="T21" fmla="*/ 0 h 21598"/>
                <a:gd name="T22" fmla="*/ 0 w 21588"/>
                <a:gd name="T23" fmla="*/ 0 h 21598"/>
                <a:gd name="T24" fmla="*/ 0 w 21588"/>
                <a:gd name="T25" fmla="*/ 0 h 21598"/>
                <a:gd name="T26" fmla="*/ 0 w 21588"/>
                <a:gd name="T27" fmla="*/ 0 h 21598"/>
                <a:gd name="T28" fmla="*/ 0 w 21588"/>
                <a:gd name="T29" fmla="*/ 0 h 21598"/>
                <a:gd name="T30" fmla="*/ 0 w 21588"/>
                <a:gd name="T31" fmla="*/ 0 h 21598"/>
                <a:gd name="T32" fmla="*/ 0 w 21588"/>
                <a:gd name="T33" fmla="*/ 0 h 21598"/>
                <a:gd name="T34" fmla="*/ 0 w 21588"/>
                <a:gd name="T35" fmla="*/ 0 h 21598"/>
                <a:gd name="T36" fmla="*/ 0 w 21588"/>
                <a:gd name="T37" fmla="*/ 0 h 21598"/>
                <a:gd name="T38" fmla="*/ 0 w 21588"/>
                <a:gd name="T39" fmla="*/ 0 h 21598"/>
                <a:gd name="T40" fmla="*/ 0 w 21588"/>
                <a:gd name="T41" fmla="*/ 0 h 21598"/>
                <a:gd name="T42" fmla="*/ 0 w 21588"/>
                <a:gd name="T43" fmla="*/ 0 h 21598"/>
                <a:gd name="T44" fmla="*/ 0 w 21588"/>
                <a:gd name="T45" fmla="*/ 0 h 21598"/>
                <a:gd name="T46" fmla="*/ 0 w 21588"/>
                <a:gd name="T47" fmla="*/ 0 h 21598"/>
                <a:gd name="T48" fmla="*/ 0 w 21588"/>
                <a:gd name="T49" fmla="*/ 0 h 21598"/>
                <a:gd name="T50" fmla="*/ 0 w 21588"/>
                <a:gd name="T51" fmla="*/ 0 h 21598"/>
                <a:gd name="T52" fmla="*/ 0 w 21588"/>
                <a:gd name="T53" fmla="*/ 0 h 21598"/>
                <a:gd name="T54" fmla="*/ 0 w 21588"/>
                <a:gd name="T55" fmla="*/ 0 h 21598"/>
                <a:gd name="T56" fmla="*/ 0 w 21588"/>
                <a:gd name="T57" fmla="*/ 0 h 21598"/>
                <a:gd name="T58" fmla="*/ 0 w 21588"/>
                <a:gd name="T59" fmla="*/ 0 h 21598"/>
                <a:gd name="T60" fmla="*/ 0 w 21588"/>
                <a:gd name="T61" fmla="*/ 0 h 21598"/>
                <a:gd name="T62" fmla="*/ 0 w 21588"/>
                <a:gd name="T63" fmla="*/ 0 h 215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588" h="21598">
                  <a:moveTo>
                    <a:pt x="18735" y="1984"/>
                  </a:moveTo>
                  <a:cubicBezTo>
                    <a:pt x="16837" y="637"/>
                    <a:pt x="14244" y="-2"/>
                    <a:pt x="11088" y="0"/>
                  </a:cubicBezTo>
                  <a:cubicBezTo>
                    <a:pt x="8763" y="0"/>
                    <a:pt x="6747" y="232"/>
                    <a:pt x="5037" y="716"/>
                  </a:cubicBezTo>
                  <a:cubicBezTo>
                    <a:pt x="3380" y="1186"/>
                    <a:pt x="1899" y="1786"/>
                    <a:pt x="606" y="2518"/>
                  </a:cubicBezTo>
                  <a:lnTo>
                    <a:pt x="0" y="2860"/>
                  </a:lnTo>
                  <a:lnTo>
                    <a:pt x="3190" y="7921"/>
                  </a:lnTo>
                  <a:lnTo>
                    <a:pt x="3960" y="7481"/>
                  </a:lnTo>
                  <a:cubicBezTo>
                    <a:pt x="4344" y="7262"/>
                    <a:pt x="4790" y="7044"/>
                    <a:pt x="5297" y="6828"/>
                  </a:cubicBezTo>
                  <a:cubicBezTo>
                    <a:pt x="5796" y="6615"/>
                    <a:pt x="6319" y="6428"/>
                    <a:pt x="6868" y="6263"/>
                  </a:cubicBezTo>
                  <a:cubicBezTo>
                    <a:pt x="7410" y="6104"/>
                    <a:pt x="7951" y="5978"/>
                    <a:pt x="8490" y="5890"/>
                  </a:cubicBezTo>
                  <a:cubicBezTo>
                    <a:pt x="9020" y="5805"/>
                    <a:pt x="9518" y="5766"/>
                    <a:pt x="9973" y="5766"/>
                  </a:cubicBezTo>
                  <a:cubicBezTo>
                    <a:pt x="11485" y="5760"/>
                    <a:pt x="12366" y="6045"/>
                    <a:pt x="12729" y="6385"/>
                  </a:cubicBezTo>
                  <a:cubicBezTo>
                    <a:pt x="13194" y="6804"/>
                    <a:pt x="13449" y="7349"/>
                    <a:pt x="13455" y="8160"/>
                  </a:cubicBezTo>
                  <a:cubicBezTo>
                    <a:pt x="13451" y="8771"/>
                    <a:pt x="13281" y="9244"/>
                    <a:pt x="12963" y="9641"/>
                  </a:cubicBezTo>
                  <a:cubicBezTo>
                    <a:pt x="12584" y="10110"/>
                    <a:pt x="12107" y="10570"/>
                    <a:pt x="11516" y="11017"/>
                  </a:cubicBezTo>
                  <a:cubicBezTo>
                    <a:pt x="10896" y="11491"/>
                    <a:pt x="10225" y="11985"/>
                    <a:pt x="9504" y="12502"/>
                  </a:cubicBezTo>
                  <a:cubicBezTo>
                    <a:pt x="8719" y="13064"/>
                    <a:pt x="8024" y="13727"/>
                    <a:pt x="7421" y="14481"/>
                  </a:cubicBezTo>
                  <a:cubicBezTo>
                    <a:pt x="6799" y="15259"/>
                    <a:pt x="6323" y="16166"/>
                    <a:pt x="5983" y="17198"/>
                  </a:cubicBezTo>
                  <a:cubicBezTo>
                    <a:pt x="5743" y="17916"/>
                    <a:pt x="5631" y="18717"/>
                    <a:pt x="5631" y="19598"/>
                  </a:cubicBezTo>
                  <a:cubicBezTo>
                    <a:pt x="5631" y="20038"/>
                    <a:pt x="5661" y="20498"/>
                    <a:pt x="5715" y="20980"/>
                  </a:cubicBezTo>
                  <a:lnTo>
                    <a:pt x="5787" y="21598"/>
                  </a:lnTo>
                  <a:lnTo>
                    <a:pt x="6539" y="21598"/>
                  </a:lnTo>
                  <a:lnTo>
                    <a:pt x="12734" y="21598"/>
                  </a:lnTo>
                  <a:lnTo>
                    <a:pt x="12734" y="20915"/>
                  </a:lnTo>
                  <a:cubicBezTo>
                    <a:pt x="12734" y="19869"/>
                    <a:pt x="12947" y="19058"/>
                    <a:pt x="13319" y="18472"/>
                  </a:cubicBezTo>
                  <a:cubicBezTo>
                    <a:pt x="13735" y="17807"/>
                    <a:pt x="14237" y="17231"/>
                    <a:pt x="14824" y="16730"/>
                  </a:cubicBezTo>
                  <a:cubicBezTo>
                    <a:pt x="15436" y="16213"/>
                    <a:pt x="16115" y="15723"/>
                    <a:pt x="16856" y="15263"/>
                  </a:cubicBezTo>
                  <a:cubicBezTo>
                    <a:pt x="17679" y="14754"/>
                    <a:pt x="18434" y="14165"/>
                    <a:pt x="19117" y="13500"/>
                  </a:cubicBezTo>
                  <a:cubicBezTo>
                    <a:pt x="19827" y="12811"/>
                    <a:pt x="20413" y="11985"/>
                    <a:pt x="20876" y="11034"/>
                  </a:cubicBezTo>
                  <a:cubicBezTo>
                    <a:pt x="21363" y="10029"/>
                    <a:pt x="21588" y="8820"/>
                    <a:pt x="21588" y="7401"/>
                  </a:cubicBezTo>
                  <a:cubicBezTo>
                    <a:pt x="21600" y="5195"/>
                    <a:pt x="20632" y="3318"/>
                    <a:pt x="18735" y="1984"/>
                  </a:cubicBezTo>
                  <a:close/>
                  <a:moveTo>
                    <a:pt x="18735" y="19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64" name="Freeform 5"/>
          <p:cNvSpPr>
            <a:spLocks/>
          </p:cNvSpPr>
          <p:nvPr/>
        </p:nvSpPr>
        <p:spPr bwMode="auto">
          <a:xfrm rot="18900000">
            <a:off x="6907212" y="3736235"/>
            <a:ext cx="1746988" cy="1746988"/>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800" dirty="0"/>
          </a:p>
        </p:txBody>
      </p:sp>
      <p:grpSp>
        <p:nvGrpSpPr>
          <p:cNvPr id="65" name="Group 336"/>
          <p:cNvGrpSpPr>
            <a:grpSpLocks/>
          </p:cNvGrpSpPr>
          <p:nvPr/>
        </p:nvGrpSpPr>
        <p:grpSpPr bwMode="auto">
          <a:xfrm>
            <a:off x="7568014" y="4397592"/>
            <a:ext cx="396604" cy="396604"/>
            <a:chOff x="0" y="0"/>
            <a:chExt cx="573" cy="574"/>
          </a:xfrm>
          <a:solidFill>
            <a:srgbClr val="3099D6"/>
          </a:solidFill>
        </p:grpSpPr>
        <p:sp>
          <p:nvSpPr>
            <p:cNvPr id="66" name="AutoShape 334"/>
            <p:cNvSpPr>
              <a:spLocks/>
            </p:cNvSpPr>
            <p:nvPr/>
          </p:nvSpPr>
          <p:spPr bwMode="auto">
            <a:xfrm>
              <a:off x="0" y="104"/>
              <a:ext cx="470" cy="4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6781" y="0"/>
                  </a:moveTo>
                  <a:lnTo>
                    <a:pt x="2322" y="14460"/>
                  </a:lnTo>
                  <a:lnTo>
                    <a:pt x="2320" y="14460"/>
                  </a:lnTo>
                  <a:lnTo>
                    <a:pt x="2320" y="14462"/>
                  </a:lnTo>
                  <a:lnTo>
                    <a:pt x="2319" y="14462"/>
                  </a:lnTo>
                  <a:lnTo>
                    <a:pt x="2320" y="14462"/>
                  </a:lnTo>
                  <a:lnTo>
                    <a:pt x="0" y="21600"/>
                  </a:lnTo>
                  <a:lnTo>
                    <a:pt x="7138" y="19281"/>
                  </a:lnTo>
                  <a:lnTo>
                    <a:pt x="7138" y="19282"/>
                  </a:lnTo>
                  <a:lnTo>
                    <a:pt x="7139" y="19281"/>
                  </a:lnTo>
                  <a:lnTo>
                    <a:pt x="7140" y="19281"/>
                  </a:lnTo>
                  <a:lnTo>
                    <a:pt x="7140" y="19280"/>
                  </a:lnTo>
                  <a:lnTo>
                    <a:pt x="21600" y="4819"/>
                  </a:lnTo>
                  <a:lnTo>
                    <a:pt x="16781" y="0"/>
                  </a:lnTo>
                  <a:close/>
                  <a:moveTo>
                    <a:pt x="5635" y="15236"/>
                  </a:moveTo>
                  <a:lnTo>
                    <a:pt x="4841" y="14442"/>
                  </a:lnTo>
                  <a:lnTo>
                    <a:pt x="16794" y="2489"/>
                  </a:lnTo>
                  <a:lnTo>
                    <a:pt x="17588" y="3282"/>
                  </a:lnTo>
                  <a:lnTo>
                    <a:pt x="5635" y="15236"/>
                  </a:lnTo>
                  <a:close/>
                  <a:moveTo>
                    <a:pt x="5635" y="1523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7" name="AutoShape 33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7"/>
                  </a:moveTo>
                  <a:lnTo>
                    <a:pt x="8574" y="0"/>
                  </a:lnTo>
                  <a:lnTo>
                    <a:pt x="21600" y="13023"/>
                  </a:lnTo>
                  <a:lnTo>
                    <a:pt x="13026" y="21600"/>
                  </a:lnTo>
                  <a:lnTo>
                    <a:pt x="0" y="8577"/>
                  </a:lnTo>
                  <a:close/>
                  <a:moveTo>
                    <a:pt x="0" y="85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69" name="Freeform 8"/>
          <p:cNvSpPr>
            <a:spLocks/>
          </p:cNvSpPr>
          <p:nvPr/>
        </p:nvSpPr>
        <p:spPr bwMode="auto">
          <a:xfrm rot="18900000">
            <a:off x="6254327" y="2471200"/>
            <a:ext cx="1746988" cy="1746988"/>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800" dirty="0"/>
          </a:p>
        </p:txBody>
      </p:sp>
      <p:sp>
        <p:nvSpPr>
          <p:cNvPr id="70" name="AutoShape 116"/>
          <p:cNvSpPr>
            <a:spLocks/>
          </p:cNvSpPr>
          <p:nvPr/>
        </p:nvSpPr>
        <p:spPr bwMode="auto">
          <a:xfrm>
            <a:off x="6954032" y="3236156"/>
            <a:ext cx="358129" cy="396604"/>
          </a:xfrm>
          <a:custGeom>
            <a:avLst/>
            <a:gdLst>
              <a:gd name="T0" fmla="*/ 135095090 w 21600"/>
              <a:gd name="T1" fmla="*/ 111587469 h 21600"/>
              <a:gd name="T2" fmla="*/ 67547585 w 21600"/>
              <a:gd name="T3" fmla="*/ 203194979 h 21600"/>
              <a:gd name="T4" fmla="*/ 0 w 21600"/>
              <a:gd name="T5" fmla="*/ 111587469 h 21600"/>
              <a:gd name="T6" fmla="*/ 67547585 w 21600"/>
              <a:gd name="T7" fmla="*/ 19980836 h 21600"/>
              <a:gd name="T8" fmla="*/ 79099259 w 21600"/>
              <a:gd name="T9" fmla="*/ 21335313 h 21600"/>
              <a:gd name="T10" fmla="*/ 79099259 w 21600"/>
              <a:gd name="T11" fmla="*/ 0 h 21600"/>
              <a:gd name="T12" fmla="*/ 104335692 w 21600"/>
              <a:gd name="T13" fmla="*/ 34298390 h 21600"/>
              <a:gd name="T14" fmla="*/ 79099259 w 21600"/>
              <a:gd name="T15" fmla="*/ 68662637 h 21600"/>
              <a:gd name="T16" fmla="*/ 79099259 w 21600"/>
              <a:gd name="T17" fmla="*/ 47317732 h 21600"/>
              <a:gd name="T18" fmla="*/ 67547585 w 21600"/>
              <a:gd name="T19" fmla="*/ 45427384 h 21600"/>
              <a:gd name="T20" fmla="*/ 18763263 w 21600"/>
              <a:gd name="T21" fmla="*/ 111587469 h 21600"/>
              <a:gd name="T22" fmla="*/ 67547585 w 21600"/>
              <a:gd name="T23" fmla="*/ 177748431 h 21600"/>
              <a:gd name="T24" fmla="*/ 116331828 w 21600"/>
              <a:gd name="T25" fmla="*/ 111587469 h 21600"/>
              <a:gd name="T26" fmla="*/ 135095090 w 21600"/>
              <a:gd name="T27" fmla="*/ 111587469 h 21600"/>
              <a:gd name="T28" fmla="*/ 135095090 w 21600"/>
              <a:gd name="T29" fmla="*/ 11158746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21600" y="11862"/>
                </a:moveTo>
                <a:cubicBezTo>
                  <a:pt x="21600" y="17240"/>
                  <a:pt x="16764" y="21600"/>
                  <a:pt x="10800" y="21600"/>
                </a:cubicBezTo>
                <a:cubicBezTo>
                  <a:pt x="4836" y="21600"/>
                  <a:pt x="0" y="17240"/>
                  <a:pt x="0" y="11862"/>
                </a:cubicBezTo>
                <a:cubicBezTo>
                  <a:pt x="0" y="6483"/>
                  <a:pt x="4836" y="2124"/>
                  <a:pt x="10800" y="2124"/>
                </a:cubicBezTo>
                <a:cubicBezTo>
                  <a:pt x="11430" y="2124"/>
                  <a:pt x="12046" y="2175"/>
                  <a:pt x="12647" y="2268"/>
                </a:cubicBezTo>
                <a:lnTo>
                  <a:pt x="12647" y="0"/>
                </a:lnTo>
                <a:lnTo>
                  <a:pt x="16682" y="3646"/>
                </a:lnTo>
                <a:lnTo>
                  <a:pt x="12647" y="7299"/>
                </a:lnTo>
                <a:lnTo>
                  <a:pt x="12647" y="5030"/>
                </a:lnTo>
                <a:cubicBezTo>
                  <a:pt x="12054" y="4900"/>
                  <a:pt x="11436" y="4829"/>
                  <a:pt x="10800" y="4829"/>
                </a:cubicBezTo>
                <a:cubicBezTo>
                  <a:pt x="6499" y="4829"/>
                  <a:pt x="3000" y="7984"/>
                  <a:pt x="3000" y="11862"/>
                </a:cubicBezTo>
                <a:cubicBezTo>
                  <a:pt x="3000" y="15740"/>
                  <a:pt x="6499" y="18895"/>
                  <a:pt x="10800" y="18895"/>
                </a:cubicBezTo>
                <a:cubicBezTo>
                  <a:pt x="15101" y="18895"/>
                  <a:pt x="18600" y="15740"/>
                  <a:pt x="18600" y="11862"/>
                </a:cubicBezTo>
                <a:lnTo>
                  <a:pt x="21600" y="11862"/>
                </a:lnTo>
                <a:close/>
                <a:moveTo>
                  <a:pt x="21600" y="11862"/>
                </a:moveTo>
              </a:path>
            </a:pathLst>
          </a:custGeom>
          <a:solidFill>
            <a:srgbClr val="3099D6"/>
          </a:solidFill>
          <a:ln>
            <a:noFill/>
          </a:ln>
        </p:spPr>
        <p:txBody>
          <a:bodyPr lIns="0" tIns="0" rIns="0" bIns="0"/>
          <a:lstStyle/>
          <a:p>
            <a:endParaRPr lang="en-US" sz="3200" dirty="0"/>
          </a:p>
        </p:txBody>
      </p:sp>
      <p:cxnSp>
        <p:nvCxnSpPr>
          <p:cNvPr id="71" name="직선 연결선 250"/>
          <p:cNvCxnSpPr/>
          <p:nvPr/>
        </p:nvCxnSpPr>
        <p:spPr>
          <a:xfrm>
            <a:off x="5892513" y="3011656"/>
            <a:ext cx="652885" cy="0"/>
          </a:xfrm>
          <a:prstGeom prst="line">
            <a:avLst/>
          </a:prstGeom>
          <a:ln w="6350">
            <a:solidFill>
              <a:srgbClr val="FEFEFE"/>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72" name="직선 연결선 250"/>
          <p:cNvCxnSpPr/>
          <p:nvPr/>
        </p:nvCxnSpPr>
        <p:spPr>
          <a:xfrm>
            <a:off x="5964092" y="5279813"/>
            <a:ext cx="1192353" cy="0"/>
          </a:xfrm>
          <a:prstGeom prst="line">
            <a:avLst/>
          </a:prstGeom>
          <a:ln w="6350">
            <a:solidFill>
              <a:srgbClr val="FEFEFE"/>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73" name="직선 연결선 250"/>
          <p:cNvCxnSpPr/>
          <p:nvPr/>
        </p:nvCxnSpPr>
        <p:spPr>
          <a:xfrm flipH="1">
            <a:off x="8966907" y="2042130"/>
            <a:ext cx="1426763" cy="0"/>
          </a:xfrm>
          <a:prstGeom prst="line">
            <a:avLst/>
          </a:prstGeom>
          <a:ln w="6350">
            <a:solidFill>
              <a:srgbClr val="FEFEFE"/>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74" name="직선 연결선 250"/>
          <p:cNvCxnSpPr/>
          <p:nvPr/>
        </p:nvCxnSpPr>
        <p:spPr>
          <a:xfrm flipH="1">
            <a:off x="9940040" y="4313591"/>
            <a:ext cx="453630" cy="0"/>
          </a:xfrm>
          <a:prstGeom prst="line">
            <a:avLst/>
          </a:prstGeom>
          <a:ln w="6350">
            <a:solidFill>
              <a:srgbClr val="FEFEFE"/>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5" name="Text Placeholder 8"/>
          <p:cNvSpPr txBox="1">
            <a:spLocks/>
          </p:cNvSpPr>
          <p:nvPr/>
        </p:nvSpPr>
        <p:spPr>
          <a:xfrm>
            <a:off x="273049" y="1924736"/>
            <a:ext cx="3433368" cy="4062011"/>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200" dirty="0" smtClean="0">
                <a:solidFill>
                  <a:schemeClr val="bg1"/>
                </a:solidFill>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200" dirty="0">
              <a:solidFill>
                <a:schemeClr val="bg1"/>
              </a:solidFill>
            </a:endParaRPr>
          </a:p>
          <a:p>
            <a:pPr>
              <a:lnSpc>
                <a:spcPct val="130000"/>
              </a:lnSpc>
            </a:pPr>
            <a:r>
              <a:rPr lang="en-US" sz="1200" dirty="0">
                <a:solidFill>
                  <a:schemeClr val="bg1"/>
                </a:solidFill>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200" dirty="0">
              <a:solidFill>
                <a:schemeClr val="bg1"/>
              </a:solidFill>
            </a:endParaRPr>
          </a:p>
        </p:txBody>
      </p:sp>
      <p:cxnSp>
        <p:nvCxnSpPr>
          <p:cNvPr id="76" name="Straight Connector 59"/>
          <p:cNvCxnSpPr/>
          <p:nvPr/>
        </p:nvCxnSpPr>
        <p:spPr>
          <a:xfrm flipV="1">
            <a:off x="4257890" y="1730164"/>
            <a:ext cx="0" cy="4483417"/>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0937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2</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Oval 8"/>
          <p:cNvSpPr/>
          <p:nvPr/>
        </p:nvSpPr>
        <p:spPr>
          <a:xfrm>
            <a:off x="2856140" y="2713650"/>
            <a:ext cx="1891378" cy="1891378"/>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43" name="Group 109"/>
          <p:cNvGrpSpPr>
            <a:grpSpLocks/>
          </p:cNvGrpSpPr>
          <p:nvPr/>
        </p:nvGrpSpPr>
        <p:grpSpPr bwMode="auto">
          <a:xfrm>
            <a:off x="3474385" y="3327517"/>
            <a:ext cx="659268" cy="659268"/>
            <a:chOff x="0" y="0"/>
            <a:chExt cx="576" cy="576"/>
          </a:xfrm>
          <a:solidFill>
            <a:srgbClr val="3099D6"/>
          </a:solidFill>
        </p:grpSpPr>
        <p:sp>
          <p:nvSpPr>
            <p:cNvPr id="44" name="AutoShape 90"/>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w 21600"/>
                <a:gd name="T111" fmla="*/ 0 h 21600"/>
                <a:gd name="T112" fmla="*/ 0 w 21600"/>
                <a:gd name="T113" fmla="*/ 0 h 21600"/>
                <a:gd name="T114" fmla="*/ 0 w 21600"/>
                <a:gd name="T115" fmla="*/ 0 h 21600"/>
                <a:gd name="T116" fmla="*/ 0 w 21600"/>
                <a:gd name="T117" fmla="*/ 0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951" y="7646"/>
                  </a:moveTo>
                  <a:cubicBezTo>
                    <a:pt x="18069" y="7639"/>
                    <a:pt x="18121" y="7531"/>
                    <a:pt x="18225" y="7500"/>
                  </a:cubicBezTo>
                  <a:cubicBezTo>
                    <a:pt x="18420" y="7442"/>
                    <a:pt x="18352" y="7564"/>
                    <a:pt x="18447" y="7660"/>
                  </a:cubicBezTo>
                  <a:cubicBezTo>
                    <a:pt x="18529" y="7660"/>
                    <a:pt x="18346" y="7716"/>
                    <a:pt x="18334" y="7716"/>
                  </a:cubicBezTo>
                  <a:cubicBezTo>
                    <a:pt x="18252" y="7747"/>
                    <a:pt x="18257" y="7731"/>
                    <a:pt x="18192" y="7731"/>
                  </a:cubicBezTo>
                  <a:cubicBezTo>
                    <a:pt x="18166" y="7764"/>
                    <a:pt x="18232" y="7915"/>
                    <a:pt x="18248" y="7915"/>
                  </a:cubicBezTo>
                  <a:cubicBezTo>
                    <a:pt x="18307" y="8002"/>
                    <a:pt x="18338" y="7946"/>
                    <a:pt x="18332" y="8076"/>
                  </a:cubicBezTo>
                  <a:cubicBezTo>
                    <a:pt x="18326" y="8193"/>
                    <a:pt x="18422" y="8085"/>
                    <a:pt x="18461" y="8085"/>
                  </a:cubicBezTo>
                  <a:cubicBezTo>
                    <a:pt x="18461" y="8156"/>
                    <a:pt x="18566" y="8214"/>
                    <a:pt x="18574" y="8297"/>
                  </a:cubicBezTo>
                  <a:cubicBezTo>
                    <a:pt x="18528" y="8303"/>
                    <a:pt x="18423" y="8283"/>
                    <a:pt x="18404" y="8297"/>
                  </a:cubicBezTo>
                  <a:cubicBezTo>
                    <a:pt x="18411" y="8380"/>
                    <a:pt x="18461" y="8380"/>
                    <a:pt x="18461" y="8453"/>
                  </a:cubicBezTo>
                  <a:cubicBezTo>
                    <a:pt x="18549" y="8453"/>
                    <a:pt x="18392" y="8680"/>
                    <a:pt x="18546" y="8680"/>
                  </a:cubicBezTo>
                  <a:cubicBezTo>
                    <a:pt x="18510" y="8823"/>
                    <a:pt x="18267" y="8774"/>
                    <a:pt x="18234" y="8638"/>
                  </a:cubicBezTo>
                  <a:cubicBezTo>
                    <a:pt x="17995" y="8584"/>
                    <a:pt x="18122" y="8416"/>
                    <a:pt x="18114" y="8284"/>
                  </a:cubicBezTo>
                  <a:cubicBezTo>
                    <a:pt x="18104" y="8108"/>
                    <a:pt x="17951" y="8050"/>
                    <a:pt x="17951" y="7915"/>
                  </a:cubicBezTo>
                  <a:cubicBezTo>
                    <a:pt x="17826" y="7915"/>
                    <a:pt x="17951" y="7670"/>
                    <a:pt x="17951" y="7646"/>
                  </a:cubicBezTo>
                  <a:close/>
                  <a:moveTo>
                    <a:pt x="17869" y="15860"/>
                  </a:moveTo>
                  <a:cubicBezTo>
                    <a:pt x="17880" y="15711"/>
                    <a:pt x="17855" y="15455"/>
                    <a:pt x="17923" y="15455"/>
                  </a:cubicBezTo>
                  <a:cubicBezTo>
                    <a:pt x="17923" y="15341"/>
                    <a:pt x="17986" y="15185"/>
                    <a:pt x="17994" y="15044"/>
                  </a:cubicBezTo>
                  <a:cubicBezTo>
                    <a:pt x="18017" y="15044"/>
                    <a:pt x="18041" y="15044"/>
                    <a:pt x="18065" y="15044"/>
                  </a:cubicBezTo>
                  <a:cubicBezTo>
                    <a:pt x="18065" y="15015"/>
                    <a:pt x="18058" y="14913"/>
                    <a:pt x="18107" y="14888"/>
                  </a:cubicBezTo>
                  <a:cubicBezTo>
                    <a:pt x="18107" y="14812"/>
                    <a:pt x="18303" y="14778"/>
                    <a:pt x="18192" y="14676"/>
                  </a:cubicBezTo>
                  <a:cubicBezTo>
                    <a:pt x="18145" y="14660"/>
                    <a:pt x="18107" y="14451"/>
                    <a:pt x="18107" y="14378"/>
                  </a:cubicBezTo>
                  <a:cubicBezTo>
                    <a:pt x="18046" y="14439"/>
                    <a:pt x="18138" y="14619"/>
                    <a:pt x="17994" y="14619"/>
                  </a:cubicBezTo>
                  <a:cubicBezTo>
                    <a:pt x="17994" y="14447"/>
                    <a:pt x="17802" y="14718"/>
                    <a:pt x="17966" y="14718"/>
                  </a:cubicBezTo>
                  <a:cubicBezTo>
                    <a:pt x="17966" y="14874"/>
                    <a:pt x="17765" y="14803"/>
                    <a:pt x="17696" y="14761"/>
                  </a:cubicBezTo>
                  <a:cubicBezTo>
                    <a:pt x="17662" y="14847"/>
                    <a:pt x="17637" y="14882"/>
                    <a:pt x="17739" y="14903"/>
                  </a:cubicBezTo>
                  <a:cubicBezTo>
                    <a:pt x="17698" y="15025"/>
                    <a:pt x="17655" y="14946"/>
                    <a:pt x="17597" y="14903"/>
                  </a:cubicBezTo>
                  <a:cubicBezTo>
                    <a:pt x="17540" y="15073"/>
                    <a:pt x="17410" y="16061"/>
                    <a:pt x="17786" y="15978"/>
                  </a:cubicBezTo>
                  <a:cubicBezTo>
                    <a:pt x="16200" y="18114"/>
                    <a:pt x="13659" y="19500"/>
                    <a:pt x="10800" y="19500"/>
                  </a:cubicBezTo>
                  <a:cubicBezTo>
                    <a:pt x="6003" y="19500"/>
                    <a:pt x="2100" y="15597"/>
                    <a:pt x="2100" y="10800"/>
                  </a:cubicBezTo>
                  <a:cubicBezTo>
                    <a:pt x="2100" y="9473"/>
                    <a:pt x="2400" y="8214"/>
                    <a:pt x="2934" y="7088"/>
                  </a:cubicBezTo>
                  <a:cubicBezTo>
                    <a:pt x="2934" y="7089"/>
                    <a:pt x="2936" y="7091"/>
                    <a:pt x="2936" y="7093"/>
                  </a:cubicBezTo>
                  <a:cubicBezTo>
                    <a:pt x="3188" y="7294"/>
                    <a:pt x="3192" y="7631"/>
                    <a:pt x="3192" y="7901"/>
                  </a:cubicBezTo>
                  <a:cubicBezTo>
                    <a:pt x="3158" y="8054"/>
                    <a:pt x="3234" y="8236"/>
                    <a:pt x="3234" y="8383"/>
                  </a:cubicBezTo>
                  <a:cubicBezTo>
                    <a:pt x="3305" y="8418"/>
                    <a:pt x="3432" y="8638"/>
                    <a:pt x="3432" y="8709"/>
                  </a:cubicBezTo>
                  <a:cubicBezTo>
                    <a:pt x="3435" y="8709"/>
                    <a:pt x="3594" y="8932"/>
                    <a:pt x="3603" y="8949"/>
                  </a:cubicBezTo>
                  <a:cubicBezTo>
                    <a:pt x="3792" y="8949"/>
                    <a:pt x="3886" y="9032"/>
                    <a:pt x="3886" y="9205"/>
                  </a:cubicBezTo>
                  <a:cubicBezTo>
                    <a:pt x="3876" y="9205"/>
                    <a:pt x="4000" y="9469"/>
                    <a:pt x="4042" y="9502"/>
                  </a:cubicBezTo>
                  <a:cubicBezTo>
                    <a:pt x="4042" y="9577"/>
                    <a:pt x="4155" y="9849"/>
                    <a:pt x="4226" y="9885"/>
                  </a:cubicBezTo>
                  <a:cubicBezTo>
                    <a:pt x="4226" y="10115"/>
                    <a:pt x="4784" y="10484"/>
                    <a:pt x="4465" y="9943"/>
                  </a:cubicBezTo>
                  <a:cubicBezTo>
                    <a:pt x="4436" y="9894"/>
                    <a:pt x="4289" y="9616"/>
                    <a:pt x="4255" y="9616"/>
                  </a:cubicBezTo>
                  <a:cubicBezTo>
                    <a:pt x="4255" y="9525"/>
                    <a:pt x="4068" y="9420"/>
                    <a:pt x="4090" y="9342"/>
                  </a:cubicBezTo>
                  <a:cubicBezTo>
                    <a:pt x="4124" y="9221"/>
                    <a:pt x="4340" y="9498"/>
                    <a:pt x="4340" y="9559"/>
                  </a:cubicBezTo>
                  <a:cubicBezTo>
                    <a:pt x="4371" y="9559"/>
                    <a:pt x="4453" y="9741"/>
                    <a:pt x="4453" y="9758"/>
                  </a:cubicBezTo>
                  <a:cubicBezTo>
                    <a:pt x="4505" y="9758"/>
                    <a:pt x="4709" y="9909"/>
                    <a:pt x="4709" y="9999"/>
                  </a:cubicBezTo>
                  <a:cubicBezTo>
                    <a:pt x="4856" y="9999"/>
                    <a:pt x="4940" y="10367"/>
                    <a:pt x="4945" y="10471"/>
                  </a:cubicBezTo>
                  <a:cubicBezTo>
                    <a:pt x="4948" y="10558"/>
                    <a:pt x="4996" y="10792"/>
                    <a:pt x="5120" y="10792"/>
                  </a:cubicBezTo>
                  <a:cubicBezTo>
                    <a:pt x="5174" y="10900"/>
                    <a:pt x="5409" y="10861"/>
                    <a:pt x="5460" y="10962"/>
                  </a:cubicBezTo>
                  <a:cubicBezTo>
                    <a:pt x="5611" y="10962"/>
                    <a:pt x="5777" y="11075"/>
                    <a:pt x="5941" y="11075"/>
                  </a:cubicBezTo>
                  <a:cubicBezTo>
                    <a:pt x="6084" y="11075"/>
                    <a:pt x="6113" y="11246"/>
                    <a:pt x="6239" y="11246"/>
                  </a:cubicBezTo>
                  <a:cubicBezTo>
                    <a:pt x="6259" y="11285"/>
                    <a:pt x="6324" y="11271"/>
                    <a:pt x="6324" y="11302"/>
                  </a:cubicBezTo>
                  <a:cubicBezTo>
                    <a:pt x="6448" y="11302"/>
                    <a:pt x="6791" y="11496"/>
                    <a:pt x="6735" y="11642"/>
                  </a:cubicBezTo>
                  <a:cubicBezTo>
                    <a:pt x="6795" y="11672"/>
                    <a:pt x="6964" y="11843"/>
                    <a:pt x="6947" y="11926"/>
                  </a:cubicBezTo>
                  <a:cubicBezTo>
                    <a:pt x="6971" y="12095"/>
                    <a:pt x="7238" y="12086"/>
                    <a:pt x="7345" y="12138"/>
                  </a:cubicBezTo>
                  <a:cubicBezTo>
                    <a:pt x="7444" y="11839"/>
                    <a:pt x="7571" y="12122"/>
                    <a:pt x="7571" y="12266"/>
                  </a:cubicBezTo>
                  <a:cubicBezTo>
                    <a:pt x="7561" y="12313"/>
                    <a:pt x="7571" y="12512"/>
                    <a:pt x="7571" y="12606"/>
                  </a:cubicBezTo>
                  <a:cubicBezTo>
                    <a:pt x="7701" y="12606"/>
                    <a:pt x="7536" y="12818"/>
                    <a:pt x="7501" y="12677"/>
                  </a:cubicBezTo>
                  <a:cubicBezTo>
                    <a:pt x="7451" y="12698"/>
                    <a:pt x="7423" y="12736"/>
                    <a:pt x="7415" y="12790"/>
                  </a:cubicBezTo>
                  <a:cubicBezTo>
                    <a:pt x="7346" y="12790"/>
                    <a:pt x="7186" y="13220"/>
                    <a:pt x="7345" y="13272"/>
                  </a:cubicBezTo>
                  <a:cubicBezTo>
                    <a:pt x="7326" y="13439"/>
                    <a:pt x="7134" y="13582"/>
                    <a:pt x="7316" y="13683"/>
                  </a:cubicBezTo>
                  <a:cubicBezTo>
                    <a:pt x="7316" y="13672"/>
                    <a:pt x="7662" y="14179"/>
                    <a:pt x="7614" y="14179"/>
                  </a:cubicBezTo>
                  <a:cubicBezTo>
                    <a:pt x="7614" y="14259"/>
                    <a:pt x="7665" y="14355"/>
                    <a:pt x="7685" y="14420"/>
                  </a:cubicBezTo>
                  <a:cubicBezTo>
                    <a:pt x="7685" y="14567"/>
                    <a:pt x="7830" y="14902"/>
                    <a:pt x="8039" y="14902"/>
                  </a:cubicBezTo>
                  <a:cubicBezTo>
                    <a:pt x="8037" y="14898"/>
                    <a:pt x="8254" y="15129"/>
                    <a:pt x="8223" y="15129"/>
                  </a:cubicBezTo>
                  <a:cubicBezTo>
                    <a:pt x="8287" y="15511"/>
                    <a:pt x="8195" y="15751"/>
                    <a:pt x="8195" y="16163"/>
                  </a:cubicBezTo>
                  <a:cubicBezTo>
                    <a:pt x="8072" y="16163"/>
                    <a:pt x="8188" y="16989"/>
                    <a:pt x="8025" y="17071"/>
                  </a:cubicBezTo>
                  <a:cubicBezTo>
                    <a:pt x="7995" y="17203"/>
                    <a:pt x="7898" y="17312"/>
                    <a:pt x="7940" y="17396"/>
                  </a:cubicBezTo>
                  <a:cubicBezTo>
                    <a:pt x="7954" y="17531"/>
                    <a:pt x="7940" y="17666"/>
                    <a:pt x="7940" y="17779"/>
                  </a:cubicBezTo>
                  <a:cubicBezTo>
                    <a:pt x="7907" y="17779"/>
                    <a:pt x="7869" y="17962"/>
                    <a:pt x="7869" y="18006"/>
                  </a:cubicBezTo>
                  <a:cubicBezTo>
                    <a:pt x="7775" y="18006"/>
                    <a:pt x="7769" y="18709"/>
                    <a:pt x="7780" y="18957"/>
                  </a:cubicBezTo>
                  <a:cubicBezTo>
                    <a:pt x="8005" y="19041"/>
                    <a:pt x="8236" y="19114"/>
                    <a:pt x="8470" y="19179"/>
                  </a:cubicBezTo>
                  <a:cubicBezTo>
                    <a:pt x="8443" y="19138"/>
                    <a:pt x="8422" y="19094"/>
                    <a:pt x="8422" y="19040"/>
                  </a:cubicBezTo>
                  <a:cubicBezTo>
                    <a:pt x="8327" y="19040"/>
                    <a:pt x="8420" y="18785"/>
                    <a:pt x="8521" y="18785"/>
                  </a:cubicBezTo>
                  <a:cubicBezTo>
                    <a:pt x="8556" y="18663"/>
                    <a:pt x="8618" y="18661"/>
                    <a:pt x="8677" y="18572"/>
                  </a:cubicBezTo>
                  <a:cubicBezTo>
                    <a:pt x="8747" y="18572"/>
                    <a:pt x="8635" y="18459"/>
                    <a:pt x="8635" y="18530"/>
                  </a:cubicBezTo>
                  <a:cubicBezTo>
                    <a:pt x="8618" y="18530"/>
                    <a:pt x="8618" y="18575"/>
                    <a:pt x="8578" y="18586"/>
                  </a:cubicBezTo>
                  <a:cubicBezTo>
                    <a:pt x="8565" y="18552"/>
                    <a:pt x="8582" y="18516"/>
                    <a:pt x="8564" y="18516"/>
                  </a:cubicBezTo>
                  <a:cubicBezTo>
                    <a:pt x="8564" y="18436"/>
                    <a:pt x="8606" y="18359"/>
                    <a:pt x="8606" y="18275"/>
                  </a:cubicBezTo>
                  <a:cubicBezTo>
                    <a:pt x="8633" y="18275"/>
                    <a:pt x="8668" y="18173"/>
                    <a:pt x="8706" y="18147"/>
                  </a:cubicBezTo>
                  <a:cubicBezTo>
                    <a:pt x="8784" y="18056"/>
                    <a:pt x="8862" y="18045"/>
                    <a:pt x="8862" y="17920"/>
                  </a:cubicBezTo>
                  <a:cubicBezTo>
                    <a:pt x="8879" y="17920"/>
                    <a:pt x="8837" y="17779"/>
                    <a:pt x="8805" y="17779"/>
                  </a:cubicBezTo>
                  <a:cubicBezTo>
                    <a:pt x="8888" y="17707"/>
                    <a:pt x="8989" y="17837"/>
                    <a:pt x="8989" y="17693"/>
                  </a:cubicBezTo>
                  <a:cubicBezTo>
                    <a:pt x="9015" y="17693"/>
                    <a:pt x="9032" y="17605"/>
                    <a:pt x="9032" y="17580"/>
                  </a:cubicBezTo>
                  <a:cubicBezTo>
                    <a:pt x="9152" y="17500"/>
                    <a:pt x="9130" y="17481"/>
                    <a:pt x="9315" y="17481"/>
                  </a:cubicBezTo>
                  <a:cubicBezTo>
                    <a:pt x="9338" y="17435"/>
                    <a:pt x="9473" y="17380"/>
                    <a:pt x="9528" y="17382"/>
                  </a:cubicBezTo>
                  <a:cubicBezTo>
                    <a:pt x="9528" y="17362"/>
                    <a:pt x="9545" y="17169"/>
                    <a:pt x="9528" y="17169"/>
                  </a:cubicBezTo>
                  <a:cubicBezTo>
                    <a:pt x="9528" y="17065"/>
                    <a:pt x="9712" y="17054"/>
                    <a:pt x="9712" y="17013"/>
                  </a:cubicBezTo>
                  <a:cubicBezTo>
                    <a:pt x="9812" y="16942"/>
                    <a:pt x="9843" y="16857"/>
                    <a:pt x="9849" y="16740"/>
                  </a:cubicBezTo>
                  <a:cubicBezTo>
                    <a:pt x="9854" y="16645"/>
                    <a:pt x="9994" y="16531"/>
                    <a:pt x="10073" y="16531"/>
                  </a:cubicBezTo>
                  <a:cubicBezTo>
                    <a:pt x="10199" y="16531"/>
                    <a:pt x="10115" y="16475"/>
                    <a:pt x="10194" y="16475"/>
                  </a:cubicBezTo>
                  <a:cubicBezTo>
                    <a:pt x="10171" y="16407"/>
                    <a:pt x="10224" y="16412"/>
                    <a:pt x="10260" y="16368"/>
                  </a:cubicBezTo>
                  <a:cubicBezTo>
                    <a:pt x="10314" y="16301"/>
                    <a:pt x="10296" y="16065"/>
                    <a:pt x="10307" y="15964"/>
                  </a:cubicBezTo>
                  <a:cubicBezTo>
                    <a:pt x="10281" y="15964"/>
                    <a:pt x="10425" y="15828"/>
                    <a:pt x="10435" y="15808"/>
                  </a:cubicBezTo>
                  <a:cubicBezTo>
                    <a:pt x="10502" y="15808"/>
                    <a:pt x="10552" y="15752"/>
                    <a:pt x="10619" y="15752"/>
                  </a:cubicBezTo>
                  <a:cubicBezTo>
                    <a:pt x="10655" y="15681"/>
                    <a:pt x="10888" y="15575"/>
                    <a:pt x="10974" y="15511"/>
                  </a:cubicBezTo>
                  <a:cubicBezTo>
                    <a:pt x="11011" y="15360"/>
                    <a:pt x="11115" y="15330"/>
                    <a:pt x="11115" y="15170"/>
                  </a:cubicBezTo>
                  <a:cubicBezTo>
                    <a:pt x="11157" y="15170"/>
                    <a:pt x="11200" y="14858"/>
                    <a:pt x="11200" y="14802"/>
                  </a:cubicBezTo>
                  <a:cubicBezTo>
                    <a:pt x="11208" y="14802"/>
                    <a:pt x="11215" y="14518"/>
                    <a:pt x="11215" y="14490"/>
                  </a:cubicBezTo>
                  <a:cubicBezTo>
                    <a:pt x="11221" y="14490"/>
                    <a:pt x="11427" y="14261"/>
                    <a:pt x="11427" y="14234"/>
                  </a:cubicBezTo>
                  <a:cubicBezTo>
                    <a:pt x="11617" y="14093"/>
                    <a:pt x="11588" y="13676"/>
                    <a:pt x="11405" y="13514"/>
                  </a:cubicBezTo>
                  <a:cubicBezTo>
                    <a:pt x="11299" y="13420"/>
                    <a:pt x="11232" y="13367"/>
                    <a:pt x="11073" y="13313"/>
                  </a:cubicBezTo>
                  <a:cubicBezTo>
                    <a:pt x="11048" y="13388"/>
                    <a:pt x="10982" y="13340"/>
                    <a:pt x="10915" y="13339"/>
                  </a:cubicBezTo>
                  <a:cubicBezTo>
                    <a:pt x="10800" y="13335"/>
                    <a:pt x="10788" y="13413"/>
                    <a:pt x="10676" y="13413"/>
                  </a:cubicBezTo>
                  <a:cubicBezTo>
                    <a:pt x="10690" y="13345"/>
                    <a:pt x="10725" y="13144"/>
                    <a:pt x="10591" y="13130"/>
                  </a:cubicBezTo>
                  <a:cubicBezTo>
                    <a:pt x="10591" y="13265"/>
                    <a:pt x="10455" y="13200"/>
                    <a:pt x="10492" y="13115"/>
                  </a:cubicBezTo>
                  <a:cubicBezTo>
                    <a:pt x="10428" y="13115"/>
                    <a:pt x="10369" y="13016"/>
                    <a:pt x="10280" y="13002"/>
                  </a:cubicBezTo>
                  <a:cubicBezTo>
                    <a:pt x="10280" y="13147"/>
                    <a:pt x="10062" y="13030"/>
                    <a:pt x="10123" y="13030"/>
                  </a:cubicBezTo>
                  <a:cubicBezTo>
                    <a:pt x="10123" y="13012"/>
                    <a:pt x="10087" y="12817"/>
                    <a:pt x="10138" y="12817"/>
                  </a:cubicBezTo>
                  <a:cubicBezTo>
                    <a:pt x="10121" y="12734"/>
                    <a:pt x="10101" y="12590"/>
                    <a:pt x="10038" y="12548"/>
                  </a:cubicBezTo>
                  <a:cubicBezTo>
                    <a:pt x="9983" y="12431"/>
                    <a:pt x="10070" y="12473"/>
                    <a:pt x="9939" y="12364"/>
                  </a:cubicBezTo>
                  <a:cubicBezTo>
                    <a:pt x="9917" y="12318"/>
                    <a:pt x="9905" y="12353"/>
                    <a:pt x="9883" y="12308"/>
                  </a:cubicBezTo>
                  <a:cubicBezTo>
                    <a:pt x="9839" y="12308"/>
                    <a:pt x="9753" y="12192"/>
                    <a:pt x="9727" y="12293"/>
                  </a:cubicBezTo>
                  <a:cubicBezTo>
                    <a:pt x="9644" y="12287"/>
                    <a:pt x="9572" y="12248"/>
                    <a:pt x="9495" y="12224"/>
                  </a:cubicBezTo>
                  <a:cubicBezTo>
                    <a:pt x="9355" y="12182"/>
                    <a:pt x="9478" y="12169"/>
                    <a:pt x="9386" y="12123"/>
                  </a:cubicBezTo>
                  <a:cubicBezTo>
                    <a:pt x="9386" y="12082"/>
                    <a:pt x="9259" y="12071"/>
                    <a:pt x="9259" y="12010"/>
                  </a:cubicBezTo>
                  <a:cubicBezTo>
                    <a:pt x="9233" y="11942"/>
                    <a:pt x="9182" y="11935"/>
                    <a:pt x="9174" y="11911"/>
                  </a:cubicBezTo>
                  <a:cubicBezTo>
                    <a:pt x="9161" y="11914"/>
                    <a:pt x="9152" y="11909"/>
                    <a:pt x="9145" y="11897"/>
                  </a:cubicBezTo>
                  <a:cubicBezTo>
                    <a:pt x="9117" y="11898"/>
                    <a:pt x="9123" y="11842"/>
                    <a:pt x="9059" y="11842"/>
                  </a:cubicBezTo>
                  <a:cubicBezTo>
                    <a:pt x="9053" y="11822"/>
                    <a:pt x="8992" y="11772"/>
                    <a:pt x="8975" y="11783"/>
                  </a:cubicBezTo>
                  <a:cubicBezTo>
                    <a:pt x="8909" y="11829"/>
                    <a:pt x="8732" y="11807"/>
                    <a:pt x="8655" y="11802"/>
                  </a:cubicBezTo>
                  <a:cubicBezTo>
                    <a:pt x="8463" y="11788"/>
                    <a:pt x="8497" y="11569"/>
                    <a:pt x="8395" y="11556"/>
                  </a:cubicBezTo>
                  <a:cubicBezTo>
                    <a:pt x="8327" y="11603"/>
                    <a:pt x="8249" y="11646"/>
                    <a:pt x="8172" y="11647"/>
                  </a:cubicBezTo>
                  <a:cubicBezTo>
                    <a:pt x="8154" y="11620"/>
                    <a:pt x="8151" y="11627"/>
                    <a:pt x="8111" y="11603"/>
                  </a:cubicBezTo>
                  <a:cubicBezTo>
                    <a:pt x="8101" y="11603"/>
                    <a:pt x="8049" y="11633"/>
                    <a:pt x="8035" y="11643"/>
                  </a:cubicBezTo>
                  <a:cubicBezTo>
                    <a:pt x="7988" y="11672"/>
                    <a:pt x="7943" y="11762"/>
                    <a:pt x="7885" y="11730"/>
                  </a:cubicBezTo>
                  <a:cubicBezTo>
                    <a:pt x="7858" y="11700"/>
                    <a:pt x="7838" y="11708"/>
                    <a:pt x="7827" y="11755"/>
                  </a:cubicBezTo>
                  <a:cubicBezTo>
                    <a:pt x="7708" y="11755"/>
                    <a:pt x="7887" y="12038"/>
                    <a:pt x="7601" y="12038"/>
                  </a:cubicBezTo>
                  <a:cubicBezTo>
                    <a:pt x="7612" y="11938"/>
                    <a:pt x="7602" y="11840"/>
                    <a:pt x="7459" y="11840"/>
                  </a:cubicBezTo>
                  <a:cubicBezTo>
                    <a:pt x="7459" y="11962"/>
                    <a:pt x="7255" y="11938"/>
                    <a:pt x="7161" y="11925"/>
                  </a:cubicBezTo>
                  <a:cubicBezTo>
                    <a:pt x="7185" y="11831"/>
                    <a:pt x="7139" y="11763"/>
                    <a:pt x="7062" y="11712"/>
                  </a:cubicBezTo>
                  <a:cubicBezTo>
                    <a:pt x="7062" y="11639"/>
                    <a:pt x="7006" y="11546"/>
                    <a:pt x="7006" y="11429"/>
                  </a:cubicBezTo>
                  <a:cubicBezTo>
                    <a:pt x="6906" y="11429"/>
                    <a:pt x="7056" y="11117"/>
                    <a:pt x="6892" y="11117"/>
                  </a:cubicBezTo>
                  <a:cubicBezTo>
                    <a:pt x="6902" y="11134"/>
                    <a:pt x="6907" y="11153"/>
                    <a:pt x="6906" y="11174"/>
                  </a:cubicBezTo>
                  <a:cubicBezTo>
                    <a:pt x="6793" y="11174"/>
                    <a:pt x="6679" y="11194"/>
                    <a:pt x="6566" y="11174"/>
                  </a:cubicBezTo>
                  <a:cubicBezTo>
                    <a:pt x="6594" y="11071"/>
                    <a:pt x="6506" y="11060"/>
                    <a:pt x="6533" y="10951"/>
                  </a:cubicBezTo>
                  <a:cubicBezTo>
                    <a:pt x="6554" y="10862"/>
                    <a:pt x="6590" y="10783"/>
                    <a:pt x="6609" y="10692"/>
                  </a:cubicBezTo>
                  <a:cubicBezTo>
                    <a:pt x="6651" y="10692"/>
                    <a:pt x="6645" y="10564"/>
                    <a:pt x="6722" y="10564"/>
                  </a:cubicBezTo>
                  <a:cubicBezTo>
                    <a:pt x="6800" y="10519"/>
                    <a:pt x="6694" y="10393"/>
                    <a:pt x="6694" y="10508"/>
                  </a:cubicBezTo>
                  <a:cubicBezTo>
                    <a:pt x="6694" y="10508"/>
                    <a:pt x="6553" y="10558"/>
                    <a:pt x="6537" y="10564"/>
                  </a:cubicBezTo>
                  <a:cubicBezTo>
                    <a:pt x="6537" y="10573"/>
                    <a:pt x="6396" y="10708"/>
                    <a:pt x="6396" y="10607"/>
                  </a:cubicBezTo>
                  <a:cubicBezTo>
                    <a:pt x="6324" y="10635"/>
                    <a:pt x="6214" y="10778"/>
                    <a:pt x="6325" y="10805"/>
                  </a:cubicBezTo>
                  <a:cubicBezTo>
                    <a:pt x="6313" y="10864"/>
                    <a:pt x="6226" y="10910"/>
                    <a:pt x="6226" y="10919"/>
                  </a:cubicBezTo>
                  <a:cubicBezTo>
                    <a:pt x="6065" y="10920"/>
                    <a:pt x="6123" y="10908"/>
                    <a:pt x="6113" y="10833"/>
                  </a:cubicBezTo>
                  <a:cubicBezTo>
                    <a:pt x="6019" y="10833"/>
                    <a:pt x="5911" y="10621"/>
                    <a:pt x="5815" y="10621"/>
                  </a:cubicBezTo>
                  <a:cubicBezTo>
                    <a:pt x="5815" y="10530"/>
                    <a:pt x="5716" y="10443"/>
                    <a:pt x="5716" y="10323"/>
                  </a:cubicBezTo>
                  <a:cubicBezTo>
                    <a:pt x="5692" y="10323"/>
                    <a:pt x="5692" y="9898"/>
                    <a:pt x="5716" y="9898"/>
                  </a:cubicBezTo>
                  <a:cubicBezTo>
                    <a:pt x="5716" y="9682"/>
                    <a:pt x="5867" y="9502"/>
                    <a:pt x="6084" y="9480"/>
                  </a:cubicBezTo>
                  <a:cubicBezTo>
                    <a:pt x="6220" y="9466"/>
                    <a:pt x="6205" y="9562"/>
                    <a:pt x="6328" y="9580"/>
                  </a:cubicBezTo>
                  <a:cubicBezTo>
                    <a:pt x="6399" y="9590"/>
                    <a:pt x="6440" y="9558"/>
                    <a:pt x="6509" y="9530"/>
                  </a:cubicBezTo>
                  <a:cubicBezTo>
                    <a:pt x="6505" y="9471"/>
                    <a:pt x="6466" y="9455"/>
                    <a:pt x="6453" y="9402"/>
                  </a:cubicBezTo>
                  <a:cubicBezTo>
                    <a:pt x="6537" y="9402"/>
                    <a:pt x="6772" y="9417"/>
                    <a:pt x="6807" y="9487"/>
                  </a:cubicBezTo>
                  <a:cubicBezTo>
                    <a:pt x="6888" y="9521"/>
                    <a:pt x="6992" y="9430"/>
                    <a:pt x="7048" y="9509"/>
                  </a:cubicBezTo>
                  <a:cubicBezTo>
                    <a:pt x="7090" y="9567"/>
                    <a:pt x="7161" y="9754"/>
                    <a:pt x="7161" y="9813"/>
                  </a:cubicBezTo>
                  <a:cubicBezTo>
                    <a:pt x="7144" y="9813"/>
                    <a:pt x="7238" y="9954"/>
                    <a:pt x="7247" y="9969"/>
                  </a:cubicBezTo>
                  <a:cubicBezTo>
                    <a:pt x="7380" y="9967"/>
                    <a:pt x="7347" y="9863"/>
                    <a:pt x="7326" y="9763"/>
                  </a:cubicBezTo>
                  <a:cubicBezTo>
                    <a:pt x="7309" y="9681"/>
                    <a:pt x="7288" y="9431"/>
                    <a:pt x="7232" y="9374"/>
                  </a:cubicBezTo>
                  <a:cubicBezTo>
                    <a:pt x="7232" y="9134"/>
                    <a:pt x="7396" y="9159"/>
                    <a:pt x="7488" y="8977"/>
                  </a:cubicBezTo>
                  <a:cubicBezTo>
                    <a:pt x="7637" y="8977"/>
                    <a:pt x="7669" y="8737"/>
                    <a:pt x="7757" y="8679"/>
                  </a:cubicBezTo>
                  <a:cubicBezTo>
                    <a:pt x="7757" y="8649"/>
                    <a:pt x="7814" y="8459"/>
                    <a:pt x="7827" y="8452"/>
                  </a:cubicBezTo>
                  <a:cubicBezTo>
                    <a:pt x="7847" y="8338"/>
                    <a:pt x="7896" y="8341"/>
                    <a:pt x="7941" y="8268"/>
                  </a:cubicBezTo>
                  <a:cubicBezTo>
                    <a:pt x="7924" y="8268"/>
                    <a:pt x="8125" y="8118"/>
                    <a:pt x="8125" y="8141"/>
                  </a:cubicBezTo>
                  <a:cubicBezTo>
                    <a:pt x="8201" y="8090"/>
                    <a:pt x="8267" y="7931"/>
                    <a:pt x="8295" y="7843"/>
                  </a:cubicBezTo>
                  <a:cubicBezTo>
                    <a:pt x="8334" y="7843"/>
                    <a:pt x="8420" y="7763"/>
                    <a:pt x="8437" y="7730"/>
                  </a:cubicBezTo>
                  <a:cubicBezTo>
                    <a:pt x="8537" y="7730"/>
                    <a:pt x="8597" y="7673"/>
                    <a:pt x="8721" y="7673"/>
                  </a:cubicBezTo>
                  <a:cubicBezTo>
                    <a:pt x="8701" y="7713"/>
                    <a:pt x="8721" y="7704"/>
                    <a:pt x="8735" y="7772"/>
                  </a:cubicBezTo>
                  <a:cubicBezTo>
                    <a:pt x="8739" y="7771"/>
                    <a:pt x="8657" y="7790"/>
                    <a:pt x="8648" y="7769"/>
                  </a:cubicBezTo>
                  <a:cubicBezTo>
                    <a:pt x="8633" y="7825"/>
                    <a:pt x="8520" y="7840"/>
                    <a:pt x="8749" y="7814"/>
                  </a:cubicBezTo>
                  <a:cubicBezTo>
                    <a:pt x="8763" y="7784"/>
                    <a:pt x="8838" y="7757"/>
                    <a:pt x="8877" y="7744"/>
                  </a:cubicBezTo>
                  <a:cubicBezTo>
                    <a:pt x="8877" y="7671"/>
                    <a:pt x="8983" y="7722"/>
                    <a:pt x="9004" y="7658"/>
                  </a:cubicBezTo>
                  <a:cubicBezTo>
                    <a:pt x="8921" y="7654"/>
                    <a:pt x="8856" y="7622"/>
                    <a:pt x="8800" y="7530"/>
                  </a:cubicBezTo>
                  <a:cubicBezTo>
                    <a:pt x="8741" y="7435"/>
                    <a:pt x="8618" y="7304"/>
                    <a:pt x="8820" y="7304"/>
                  </a:cubicBezTo>
                  <a:cubicBezTo>
                    <a:pt x="8820" y="7275"/>
                    <a:pt x="8792" y="7291"/>
                    <a:pt x="8792" y="7262"/>
                  </a:cubicBezTo>
                  <a:cubicBezTo>
                    <a:pt x="8687" y="7291"/>
                    <a:pt x="8665" y="7361"/>
                    <a:pt x="8550" y="7361"/>
                  </a:cubicBezTo>
                  <a:cubicBezTo>
                    <a:pt x="8409" y="7408"/>
                    <a:pt x="8340" y="7547"/>
                    <a:pt x="8181" y="7545"/>
                  </a:cubicBezTo>
                  <a:cubicBezTo>
                    <a:pt x="8195" y="7402"/>
                    <a:pt x="8447" y="7114"/>
                    <a:pt x="8577" y="7072"/>
                  </a:cubicBezTo>
                  <a:cubicBezTo>
                    <a:pt x="8825" y="6993"/>
                    <a:pt x="9234" y="7212"/>
                    <a:pt x="9302" y="6907"/>
                  </a:cubicBezTo>
                  <a:cubicBezTo>
                    <a:pt x="9351" y="6913"/>
                    <a:pt x="9570" y="6991"/>
                    <a:pt x="9570" y="6893"/>
                  </a:cubicBezTo>
                  <a:cubicBezTo>
                    <a:pt x="9623" y="6893"/>
                    <a:pt x="9526" y="6794"/>
                    <a:pt x="9627" y="6794"/>
                  </a:cubicBezTo>
                  <a:cubicBezTo>
                    <a:pt x="9613" y="6724"/>
                    <a:pt x="9497" y="6638"/>
                    <a:pt x="9458" y="6638"/>
                  </a:cubicBezTo>
                  <a:cubicBezTo>
                    <a:pt x="9458" y="6482"/>
                    <a:pt x="9373" y="6652"/>
                    <a:pt x="9329" y="6652"/>
                  </a:cubicBezTo>
                  <a:cubicBezTo>
                    <a:pt x="9329" y="6550"/>
                    <a:pt x="9293" y="6559"/>
                    <a:pt x="9259" y="6524"/>
                  </a:cubicBezTo>
                  <a:cubicBezTo>
                    <a:pt x="9259" y="6449"/>
                    <a:pt x="9097" y="6334"/>
                    <a:pt x="9046" y="6255"/>
                  </a:cubicBezTo>
                  <a:cubicBezTo>
                    <a:pt x="8977" y="6255"/>
                    <a:pt x="8877" y="5906"/>
                    <a:pt x="8819" y="5943"/>
                  </a:cubicBezTo>
                  <a:cubicBezTo>
                    <a:pt x="8819" y="6029"/>
                    <a:pt x="8755" y="6142"/>
                    <a:pt x="8663" y="6142"/>
                  </a:cubicBezTo>
                  <a:cubicBezTo>
                    <a:pt x="8663" y="6199"/>
                    <a:pt x="8520" y="6173"/>
                    <a:pt x="8493" y="6170"/>
                  </a:cubicBezTo>
                  <a:cubicBezTo>
                    <a:pt x="8493" y="6087"/>
                    <a:pt x="8522" y="6159"/>
                    <a:pt x="8522" y="6113"/>
                  </a:cubicBezTo>
                  <a:cubicBezTo>
                    <a:pt x="8474" y="6113"/>
                    <a:pt x="8479" y="6053"/>
                    <a:pt x="8479" y="6043"/>
                  </a:cubicBezTo>
                  <a:cubicBezTo>
                    <a:pt x="8452" y="6043"/>
                    <a:pt x="8238" y="5833"/>
                    <a:pt x="8238" y="5788"/>
                  </a:cubicBezTo>
                  <a:cubicBezTo>
                    <a:pt x="8048" y="5851"/>
                    <a:pt x="8194" y="5771"/>
                    <a:pt x="8011" y="5688"/>
                  </a:cubicBezTo>
                  <a:cubicBezTo>
                    <a:pt x="7947" y="5856"/>
                    <a:pt x="7766" y="5717"/>
                    <a:pt x="7657" y="5717"/>
                  </a:cubicBezTo>
                  <a:cubicBezTo>
                    <a:pt x="7657" y="5740"/>
                    <a:pt x="7564" y="5704"/>
                    <a:pt x="7529" y="5717"/>
                  </a:cubicBezTo>
                  <a:cubicBezTo>
                    <a:pt x="7530" y="5816"/>
                    <a:pt x="7612" y="6029"/>
                    <a:pt x="7501" y="6057"/>
                  </a:cubicBezTo>
                  <a:cubicBezTo>
                    <a:pt x="7522" y="6132"/>
                    <a:pt x="7574" y="6082"/>
                    <a:pt x="7616" y="6132"/>
                  </a:cubicBezTo>
                  <a:cubicBezTo>
                    <a:pt x="7681" y="6210"/>
                    <a:pt x="7655" y="6350"/>
                    <a:pt x="7614" y="6440"/>
                  </a:cubicBezTo>
                  <a:cubicBezTo>
                    <a:pt x="7778" y="6503"/>
                    <a:pt x="7487" y="6634"/>
                    <a:pt x="7487" y="6553"/>
                  </a:cubicBezTo>
                  <a:cubicBezTo>
                    <a:pt x="7397" y="6578"/>
                    <a:pt x="7383" y="6692"/>
                    <a:pt x="7472" y="6751"/>
                  </a:cubicBezTo>
                  <a:cubicBezTo>
                    <a:pt x="7472" y="6809"/>
                    <a:pt x="7443" y="6908"/>
                    <a:pt x="7529" y="6908"/>
                  </a:cubicBezTo>
                  <a:cubicBezTo>
                    <a:pt x="7505" y="7002"/>
                    <a:pt x="7363" y="7012"/>
                    <a:pt x="7274" y="6979"/>
                  </a:cubicBezTo>
                  <a:cubicBezTo>
                    <a:pt x="7265" y="6950"/>
                    <a:pt x="7274" y="6940"/>
                    <a:pt x="7302" y="6950"/>
                  </a:cubicBezTo>
                  <a:cubicBezTo>
                    <a:pt x="7288" y="6896"/>
                    <a:pt x="7220" y="6737"/>
                    <a:pt x="7245" y="6737"/>
                  </a:cubicBezTo>
                  <a:cubicBezTo>
                    <a:pt x="7227" y="6683"/>
                    <a:pt x="7047" y="6397"/>
                    <a:pt x="7047" y="6553"/>
                  </a:cubicBezTo>
                  <a:cubicBezTo>
                    <a:pt x="6945" y="6553"/>
                    <a:pt x="6835" y="6575"/>
                    <a:pt x="6835" y="6453"/>
                  </a:cubicBezTo>
                  <a:cubicBezTo>
                    <a:pt x="6797" y="6441"/>
                    <a:pt x="6737" y="6413"/>
                    <a:pt x="6721" y="6383"/>
                  </a:cubicBezTo>
                  <a:cubicBezTo>
                    <a:pt x="6535" y="6356"/>
                    <a:pt x="6460" y="6335"/>
                    <a:pt x="6253" y="6298"/>
                  </a:cubicBezTo>
                  <a:cubicBezTo>
                    <a:pt x="6262" y="6212"/>
                    <a:pt x="6076" y="6055"/>
                    <a:pt x="5984" y="6000"/>
                  </a:cubicBezTo>
                  <a:cubicBezTo>
                    <a:pt x="5984" y="5789"/>
                    <a:pt x="5924" y="5594"/>
                    <a:pt x="6154" y="5561"/>
                  </a:cubicBezTo>
                  <a:cubicBezTo>
                    <a:pt x="6154" y="5593"/>
                    <a:pt x="6359" y="5498"/>
                    <a:pt x="6381" y="5490"/>
                  </a:cubicBezTo>
                  <a:cubicBezTo>
                    <a:pt x="6439" y="5373"/>
                    <a:pt x="6554" y="5554"/>
                    <a:pt x="6603" y="5380"/>
                  </a:cubicBezTo>
                  <a:cubicBezTo>
                    <a:pt x="6633" y="5275"/>
                    <a:pt x="6758" y="5210"/>
                    <a:pt x="6863" y="5249"/>
                  </a:cubicBezTo>
                  <a:cubicBezTo>
                    <a:pt x="6845" y="5381"/>
                    <a:pt x="6807" y="5518"/>
                    <a:pt x="6693" y="5518"/>
                  </a:cubicBezTo>
                  <a:cubicBezTo>
                    <a:pt x="6775" y="5588"/>
                    <a:pt x="6998" y="5490"/>
                    <a:pt x="7089" y="5490"/>
                  </a:cubicBezTo>
                  <a:cubicBezTo>
                    <a:pt x="7089" y="5499"/>
                    <a:pt x="7235" y="5518"/>
                    <a:pt x="7274" y="5518"/>
                  </a:cubicBezTo>
                  <a:cubicBezTo>
                    <a:pt x="7210" y="5433"/>
                    <a:pt x="6803" y="5361"/>
                    <a:pt x="6990" y="5221"/>
                  </a:cubicBezTo>
                  <a:cubicBezTo>
                    <a:pt x="6990" y="5181"/>
                    <a:pt x="7154" y="5180"/>
                    <a:pt x="7176" y="5093"/>
                  </a:cubicBezTo>
                  <a:cubicBezTo>
                    <a:pt x="7193" y="5025"/>
                    <a:pt x="7212" y="4832"/>
                    <a:pt x="7175" y="4819"/>
                  </a:cubicBezTo>
                  <a:cubicBezTo>
                    <a:pt x="7120" y="4800"/>
                    <a:pt x="7064" y="4827"/>
                    <a:pt x="6976" y="4810"/>
                  </a:cubicBezTo>
                  <a:cubicBezTo>
                    <a:pt x="6976" y="4780"/>
                    <a:pt x="6975" y="4753"/>
                    <a:pt x="6947" y="4753"/>
                  </a:cubicBezTo>
                  <a:cubicBezTo>
                    <a:pt x="6947" y="4841"/>
                    <a:pt x="6868" y="4758"/>
                    <a:pt x="6806" y="4781"/>
                  </a:cubicBezTo>
                  <a:cubicBezTo>
                    <a:pt x="6806" y="4803"/>
                    <a:pt x="6859" y="4867"/>
                    <a:pt x="6820" y="4867"/>
                  </a:cubicBezTo>
                  <a:cubicBezTo>
                    <a:pt x="6820" y="4998"/>
                    <a:pt x="6805" y="5126"/>
                    <a:pt x="6636" y="5150"/>
                  </a:cubicBezTo>
                  <a:cubicBezTo>
                    <a:pt x="6634" y="5058"/>
                    <a:pt x="6587" y="4883"/>
                    <a:pt x="6494" y="4852"/>
                  </a:cubicBezTo>
                  <a:cubicBezTo>
                    <a:pt x="6494" y="5125"/>
                    <a:pt x="6233" y="4739"/>
                    <a:pt x="6182" y="4696"/>
                  </a:cubicBezTo>
                  <a:cubicBezTo>
                    <a:pt x="6162" y="4615"/>
                    <a:pt x="6104" y="4580"/>
                    <a:pt x="6040" y="4555"/>
                  </a:cubicBezTo>
                  <a:cubicBezTo>
                    <a:pt x="5997" y="4665"/>
                    <a:pt x="5921" y="4566"/>
                    <a:pt x="5855" y="4681"/>
                  </a:cubicBezTo>
                  <a:cubicBezTo>
                    <a:pt x="5801" y="4775"/>
                    <a:pt x="5861" y="4763"/>
                    <a:pt x="5799" y="4866"/>
                  </a:cubicBezTo>
                  <a:cubicBezTo>
                    <a:pt x="5719" y="4866"/>
                    <a:pt x="5523" y="4812"/>
                    <a:pt x="5516" y="4895"/>
                  </a:cubicBezTo>
                  <a:cubicBezTo>
                    <a:pt x="5600" y="4897"/>
                    <a:pt x="5635" y="4916"/>
                    <a:pt x="5615" y="4994"/>
                  </a:cubicBezTo>
                  <a:cubicBezTo>
                    <a:pt x="5753" y="4994"/>
                    <a:pt x="5558" y="5081"/>
                    <a:pt x="5558" y="5093"/>
                  </a:cubicBezTo>
                  <a:cubicBezTo>
                    <a:pt x="5479" y="5093"/>
                    <a:pt x="5425" y="5125"/>
                    <a:pt x="5332" y="5110"/>
                  </a:cubicBezTo>
                  <a:cubicBezTo>
                    <a:pt x="5217" y="5092"/>
                    <a:pt x="5097" y="5071"/>
                    <a:pt x="4988" y="5035"/>
                  </a:cubicBezTo>
                  <a:cubicBezTo>
                    <a:pt x="4894" y="5003"/>
                    <a:pt x="4911" y="4952"/>
                    <a:pt x="4878" y="4952"/>
                  </a:cubicBezTo>
                  <a:cubicBezTo>
                    <a:pt x="4752" y="4742"/>
                    <a:pt x="5063" y="4867"/>
                    <a:pt x="5063" y="4881"/>
                  </a:cubicBezTo>
                  <a:cubicBezTo>
                    <a:pt x="5166" y="4881"/>
                    <a:pt x="5288" y="5015"/>
                    <a:pt x="5261" y="4796"/>
                  </a:cubicBezTo>
                  <a:cubicBezTo>
                    <a:pt x="5298" y="4805"/>
                    <a:pt x="5336" y="4810"/>
                    <a:pt x="5374" y="4810"/>
                  </a:cubicBezTo>
                  <a:cubicBezTo>
                    <a:pt x="5350" y="4712"/>
                    <a:pt x="5239" y="4762"/>
                    <a:pt x="5162" y="4767"/>
                  </a:cubicBezTo>
                  <a:cubicBezTo>
                    <a:pt x="5163" y="4707"/>
                    <a:pt x="5079" y="4569"/>
                    <a:pt x="5063" y="4569"/>
                  </a:cubicBezTo>
                  <a:cubicBezTo>
                    <a:pt x="5028" y="4464"/>
                    <a:pt x="5048" y="4459"/>
                    <a:pt x="5048" y="4370"/>
                  </a:cubicBezTo>
                  <a:cubicBezTo>
                    <a:pt x="5024" y="4377"/>
                    <a:pt x="4882" y="4473"/>
                    <a:pt x="4869" y="4443"/>
                  </a:cubicBezTo>
                  <a:cubicBezTo>
                    <a:pt x="6424" y="2990"/>
                    <a:pt x="8510" y="2099"/>
                    <a:pt x="10800" y="2099"/>
                  </a:cubicBezTo>
                  <a:cubicBezTo>
                    <a:pt x="13466" y="2099"/>
                    <a:pt x="15854" y="3307"/>
                    <a:pt x="17450" y="5201"/>
                  </a:cubicBezTo>
                  <a:cubicBezTo>
                    <a:pt x="17399" y="5342"/>
                    <a:pt x="17273" y="5227"/>
                    <a:pt x="17214" y="5335"/>
                  </a:cubicBezTo>
                  <a:cubicBezTo>
                    <a:pt x="17198" y="5335"/>
                    <a:pt x="17155" y="5462"/>
                    <a:pt x="17242" y="5462"/>
                  </a:cubicBezTo>
                  <a:cubicBezTo>
                    <a:pt x="17214" y="5576"/>
                    <a:pt x="17100" y="5560"/>
                    <a:pt x="17100" y="5462"/>
                  </a:cubicBezTo>
                  <a:cubicBezTo>
                    <a:pt x="17021" y="5462"/>
                    <a:pt x="16975" y="5549"/>
                    <a:pt x="16860" y="5547"/>
                  </a:cubicBezTo>
                  <a:cubicBezTo>
                    <a:pt x="16874" y="5475"/>
                    <a:pt x="16729" y="5264"/>
                    <a:pt x="16647" y="5264"/>
                  </a:cubicBezTo>
                  <a:cubicBezTo>
                    <a:pt x="16673" y="5212"/>
                    <a:pt x="16647" y="5259"/>
                    <a:pt x="16647" y="5207"/>
                  </a:cubicBezTo>
                  <a:cubicBezTo>
                    <a:pt x="16883" y="5207"/>
                    <a:pt x="17132" y="5165"/>
                    <a:pt x="17313" y="5165"/>
                  </a:cubicBezTo>
                  <a:cubicBezTo>
                    <a:pt x="17313" y="5035"/>
                    <a:pt x="16928" y="4871"/>
                    <a:pt x="16834" y="4921"/>
                  </a:cubicBezTo>
                  <a:cubicBezTo>
                    <a:pt x="16779" y="4951"/>
                    <a:pt x="16610" y="4867"/>
                    <a:pt x="16534" y="4867"/>
                  </a:cubicBezTo>
                  <a:cubicBezTo>
                    <a:pt x="16534" y="4811"/>
                    <a:pt x="16056" y="4812"/>
                    <a:pt x="15981" y="4810"/>
                  </a:cubicBezTo>
                  <a:cubicBezTo>
                    <a:pt x="15981" y="4715"/>
                    <a:pt x="15220" y="4925"/>
                    <a:pt x="15151" y="4930"/>
                  </a:cubicBezTo>
                  <a:cubicBezTo>
                    <a:pt x="14989" y="4943"/>
                    <a:pt x="14920" y="5039"/>
                    <a:pt x="14790" y="5150"/>
                  </a:cubicBezTo>
                  <a:cubicBezTo>
                    <a:pt x="14790" y="5149"/>
                    <a:pt x="14400" y="5476"/>
                    <a:pt x="14592" y="5476"/>
                  </a:cubicBezTo>
                  <a:cubicBezTo>
                    <a:pt x="14567" y="5700"/>
                    <a:pt x="13982" y="5675"/>
                    <a:pt x="13982" y="5817"/>
                  </a:cubicBezTo>
                  <a:cubicBezTo>
                    <a:pt x="13955" y="5824"/>
                    <a:pt x="13783" y="5780"/>
                    <a:pt x="13868" y="5929"/>
                  </a:cubicBezTo>
                  <a:cubicBezTo>
                    <a:pt x="13854" y="5929"/>
                    <a:pt x="14001" y="6095"/>
                    <a:pt x="14011" y="6114"/>
                  </a:cubicBezTo>
                  <a:cubicBezTo>
                    <a:pt x="14133" y="6114"/>
                    <a:pt x="14238" y="6170"/>
                    <a:pt x="14393" y="6170"/>
                  </a:cubicBezTo>
                  <a:cubicBezTo>
                    <a:pt x="14410" y="6137"/>
                    <a:pt x="14478" y="6120"/>
                    <a:pt x="14521" y="6114"/>
                  </a:cubicBezTo>
                  <a:cubicBezTo>
                    <a:pt x="14528" y="6201"/>
                    <a:pt x="14597" y="6383"/>
                    <a:pt x="14649" y="6383"/>
                  </a:cubicBezTo>
                  <a:cubicBezTo>
                    <a:pt x="14649" y="6464"/>
                    <a:pt x="14690" y="6592"/>
                    <a:pt x="14535" y="6511"/>
                  </a:cubicBezTo>
                  <a:cubicBezTo>
                    <a:pt x="14513" y="6494"/>
                    <a:pt x="14508" y="6379"/>
                    <a:pt x="14502" y="6337"/>
                  </a:cubicBezTo>
                  <a:cubicBezTo>
                    <a:pt x="14486" y="6228"/>
                    <a:pt x="14370" y="6386"/>
                    <a:pt x="14266" y="6369"/>
                  </a:cubicBezTo>
                  <a:cubicBezTo>
                    <a:pt x="14266" y="6449"/>
                    <a:pt x="14250" y="6666"/>
                    <a:pt x="14336" y="6695"/>
                  </a:cubicBezTo>
                  <a:cubicBezTo>
                    <a:pt x="14297" y="6813"/>
                    <a:pt x="14137" y="6732"/>
                    <a:pt x="14068" y="6837"/>
                  </a:cubicBezTo>
                  <a:cubicBezTo>
                    <a:pt x="14009" y="6837"/>
                    <a:pt x="13912" y="7011"/>
                    <a:pt x="13912" y="6893"/>
                  </a:cubicBezTo>
                  <a:cubicBezTo>
                    <a:pt x="13820" y="6954"/>
                    <a:pt x="13920" y="7118"/>
                    <a:pt x="13742" y="7021"/>
                  </a:cubicBezTo>
                  <a:cubicBezTo>
                    <a:pt x="13735" y="7060"/>
                    <a:pt x="13738" y="7113"/>
                    <a:pt x="13727" y="7177"/>
                  </a:cubicBezTo>
                  <a:cubicBezTo>
                    <a:pt x="13840" y="7177"/>
                    <a:pt x="13706" y="7262"/>
                    <a:pt x="13671" y="7262"/>
                  </a:cubicBezTo>
                  <a:cubicBezTo>
                    <a:pt x="13671" y="7386"/>
                    <a:pt x="13544" y="7255"/>
                    <a:pt x="13515" y="7234"/>
                  </a:cubicBezTo>
                  <a:cubicBezTo>
                    <a:pt x="13512" y="7240"/>
                    <a:pt x="13508" y="7245"/>
                    <a:pt x="13500" y="7247"/>
                  </a:cubicBezTo>
                  <a:cubicBezTo>
                    <a:pt x="13607" y="7428"/>
                    <a:pt x="13337" y="7343"/>
                    <a:pt x="13263" y="7302"/>
                  </a:cubicBezTo>
                  <a:cubicBezTo>
                    <a:pt x="13176" y="7253"/>
                    <a:pt x="13299" y="7384"/>
                    <a:pt x="13358" y="7404"/>
                  </a:cubicBezTo>
                  <a:cubicBezTo>
                    <a:pt x="13358" y="7492"/>
                    <a:pt x="13655" y="7652"/>
                    <a:pt x="13486" y="7829"/>
                  </a:cubicBezTo>
                  <a:cubicBezTo>
                    <a:pt x="13486" y="7881"/>
                    <a:pt x="13491" y="7886"/>
                    <a:pt x="13543" y="7886"/>
                  </a:cubicBezTo>
                  <a:cubicBezTo>
                    <a:pt x="13543" y="8010"/>
                    <a:pt x="13390" y="7988"/>
                    <a:pt x="13302" y="7971"/>
                  </a:cubicBezTo>
                  <a:cubicBezTo>
                    <a:pt x="13340" y="7898"/>
                    <a:pt x="13312" y="7860"/>
                    <a:pt x="13217" y="7857"/>
                  </a:cubicBezTo>
                  <a:cubicBezTo>
                    <a:pt x="13217" y="7966"/>
                    <a:pt x="12989" y="7906"/>
                    <a:pt x="12891" y="7942"/>
                  </a:cubicBezTo>
                  <a:cubicBezTo>
                    <a:pt x="12873" y="7906"/>
                    <a:pt x="12866" y="7895"/>
                    <a:pt x="12834" y="7886"/>
                  </a:cubicBezTo>
                  <a:cubicBezTo>
                    <a:pt x="12807" y="7951"/>
                    <a:pt x="12764" y="8396"/>
                    <a:pt x="12778" y="8396"/>
                  </a:cubicBezTo>
                  <a:cubicBezTo>
                    <a:pt x="12778" y="8571"/>
                    <a:pt x="12916" y="8683"/>
                    <a:pt x="13075" y="8736"/>
                  </a:cubicBezTo>
                  <a:cubicBezTo>
                    <a:pt x="13075" y="8692"/>
                    <a:pt x="13445" y="8720"/>
                    <a:pt x="13460" y="8660"/>
                  </a:cubicBezTo>
                  <a:cubicBezTo>
                    <a:pt x="13491" y="8540"/>
                    <a:pt x="13592" y="8537"/>
                    <a:pt x="13614" y="8410"/>
                  </a:cubicBezTo>
                  <a:cubicBezTo>
                    <a:pt x="13624" y="8351"/>
                    <a:pt x="13808" y="7901"/>
                    <a:pt x="13813" y="7900"/>
                  </a:cubicBezTo>
                  <a:cubicBezTo>
                    <a:pt x="13813" y="7883"/>
                    <a:pt x="14150" y="7991"/>
                    <a:pt x="14209" y="7871"/>
                  </a:cubicBezTo>
                  <a:cubicBezTo>
                    <a:pt x="14239" y="7871"/>
                    <a:pt x="14316" y="7844"/>
                    <a:pt x="14336" y="7815"/>
                  </a:cubicBezTo>
                  <a:cubicBezTo>
                    <a:pt x="14446" y="7829"/>
                    <a:pt x="14471" y="8027"/>
                    <a:pt x="14535" y="8027"/>
                  </a:cubicBezTo>
                  <a:cubicBezTo>
                    <a:pt x="14613" y="8144"/>
                    <a:pt x="14798" y="8114"/>
                    <a:pt x="14861" y="8240"/>
                  </a:cubicBezTo>
                  <a:cubicBezTo>
                    <a:pt x="14953" y="8240"/>
                    <a:pt x="14960" y="8478"/>
                    <a:pt x="14960" y="8566"/>
                  </a:cubicBezTo>
                  <a:cubicBezTo>
                    <a:pt x="15066" y="8486"/>
                    <a:pt x="15079" y="8416"/>
                    <a:pt x="15055" y="8335"/>
                  </a:cubicBezTo>
                  <a:cubicBezTo>
                    <a:pt x="15013" y="8194"/>
                    <a:pt x="15167" y="8362"/>
                    <a:pt x="15215" y="8297"/>
                  </a:cubicBezTo>
                  <a:cubicBezTo>
                    <a:pt x="15148" y="8297"/>
                    <a:pt x="15163" y="8166"/>
                    <a:pt x="15031" y="8198"/>
                  </a:cubicBezTo>
                  <a:cubicBezTo>
                    <a:pt x="15022" y="8161"/>
                    <a:pt x="15017" y="8123"/>
                    <a:pt x="15017" y="8084"/>
                  </a:cubicBezTo>
                  <a:cubicBezTo>
                    <a:pt x="14837" y="8114"/>
                    <a:pt x="14852" y="7842"/>
                    <a:pt x="14705" y="7872"/>
                  </a:cubicBezTo>
                  <a:cubicBezTo>
                    <a:pt x="14688" y="7805"/>
                    <a:pt x="14604" y="7784"/>
                    <a:pt x="14650" y="7702"/>
                  </a:cubicBezTo>
                  <a:cubicBezTo>
                    <a:pt x="14722" y="7572"/>
                    <a:pt x="14958" y="7957"/>
                    <a:pt x="15059" y="7957"/>
                  </a:cubicBezTo>
                  <a:cubicBezTo>
                    <a:pt x="15083" y="8004"/>
                    <a:pt x="15243" y="8020"/>
                    <a:pt x="15243" y="8056"/>
                  </a:cubicBezTo>
                  <a:cubicBezTo>
                    <a:pt x="15327" y="8084"/>
                    <a:pt x="15286" y="8221"/>
                    <a:pt x="15286" y="8297"/>
                  </a:cubicBezTo>
                  <a:cubicBezTo>
                    <a:pt x="15365" y="8297"/>
                    <a:pt x="15338" y="8340"/>
                    <a:pt x="15371" y="8396"/>
                  </a:cubicBezTo>
                  <a:cubicBezTo>
                    <a:pt x="15484" y="8453"/>
                    <a:pt x="15420" y="8667"/>
                    <a:pt x="15612" y="8708"/>
                  </a:cubicBezTo>
                  <a:cubicBezTo>
                    <a:pt x="15612" y="8636"/>
                    <a:pt x="15796" y="8495"/>
                    <a:pt x="15683" y="8495"/>
                  </a:cubicBezTo>
                  <a:cubicBezTo>
                    <a:pt x="15692" y="8437"/>
                    <a:pt x="15559" y="8180"/>
                    <a:pt x="15744" y="8216"/>
                  </a:cubicBezTo>
                  <a:cubicBezTo>
                    <a:pt x="15810" y="8229"/>
                    <a:pt x="15917" y="8234"/>
                    <a:pt x="15938" y="8313"/>
                  </a:cubicBezTo>
                  <a:cubicBezTo>
                    <a:pt x="15977" y="8469"/>
                    <a:pt x="15944" y="8555"/>
                    <a:pt x="16066" y="8665"/>
                  </a:cubicBezTo>
                  <a:cubicBezTo>
                    <a:pt x="16142" y="8819"/>
                    <a:pt x="16411" y="8648"/>
                    <a:pt x="16448" y="8722"/>
                  </a:cubicBezTo>
                  <a:cubicBezTo>
                    <a:pt x="16474" y="8722"/>
                    <a:pt x="16646" y="8794"/>
                    <a:pt x="16646" y="8736"/>
                  </a:cubicBezTo>
                  <a:cubicBezTo>
                    <a:pt x="16724" y="8711"/>
                    <a:pt x="16747" y="8694"/>
                    <a:pt x="16845" y="8694"/>
                  </a:cubicBezTo>
                  <a:cubicBezTo>
                    <a:pt x="16845" y="8792"/>
                    <a:pt x="16810" y="8918"/>
                    <a:pt x="16792" y="9001"/>
                  </a:cubicBezTo>
                  <a:cubicBezTo>
                    <a:pt x="16778" y="9068"/>
                    <a:pt x="16710" y="9131"/>
                    <a:pt x="16732" y="9218"/>
                  </a:cubicBezTo>
                  <a:cubicBezTo>
                    <a:pt x="16667" y="9218"/>
                    <a:pt x="16677" y="9303"/>
                    <a:pt x="16746" y="9303"/>
                  </a:cubicBezTo>
                  <a:cubicBezTo>
                    <a:pt x="16746" y="9434"/>
                    <a:pt x="16592" y="9413"/>
                    <a:pt x="16490" y="9402"/>
                  </a:cubicBezTo>
                  <a:cubicBezTo>
                    <a:pt x="16519" y="9500"/>
                    <a:pt x="16689" y="9710"/>
                    <a:pt x="16760" y="9757"/>
                  </a:cubicBezTo>
                  <a:cubicBezTo>
                    <a:pt x="16789" y="9843"/>
                    <a:pt x="16860" y="9994"/>
                    <a:pt x="16930" y="10040"/>
                  </a:cubicBezTo>
                  <a:cubicBezTo>
                    <a:pt x="16941" y="10105"/>
                    <a:pt x="17007" y="10284"/>
                    <a:pt x="17058" y="10309"/>
                  </a:cubicBezTo>
                  <a:cubicBezTo>
                    <a:pt x="17058" y="10407"/>
                    <a:pt x="17393" y="11032"/>
                    <a:pt x="17313" y="11032"/>
                  </a:cubicBezTo>
                  <a:cubicBezTo>
                    <a:pt x="17344" y="11084"/>
                    <a:pt x="17379" y="11107"/>
                    <a:pt x="17369" y="11160"/>
                  </a:cubicBezTo>
                  <a:cubicBezTo>
                    <a:pt x="17496" y="11160"/>
                    <a:pt x="17446" y="11471"/>
                    <a:pt x="17709" y="11471"/>
                  </a:cubicBezTo>
                  <a:cubicBezTo>
                    <a:pt x="17728" y="11433"/>
                    <a:pt x="17941" y="11358"/>
                    <a:pt x="17993" y="11358"/>
                  </a:cubicBezTo>
                  <a:cubicBezTo>
                    <a:pt x="18041" y="11263"/>
                    <a:pt x="18301" y="11188"/>
                    <a:pt x="18375" y="11188"/>
                  </a:cubicBezTo>
                  <a:cubicBezTo>
                    <a:pt x="18350" y="11111"/>
                    <a:pt x="18772" y="10928"/>
                    <a:pt x="18772" y="10890"/>
                  </a:cubicBezTo>
                  <a:cubicBezTo>
                    <a:pt x="18825" y="10871"/>
                    <a:pt x="18871" y="10761"/>
                    <a:pt x="18871" y="10699"/>
                  </a:cubicBezTo>
                  <a:cubicBezTo>
                    <a:pt x="18871" y="10603"/>
                    <a:pt x="18942" y="10596"/>
                    <a:pt x="18942" y="10522"/>
                  </a:cubicBezTo>
                  <a:cubicBezTo>
                    <a:pt x="19056" y="10446"/>
                    <a:pt x="19083" y="10254"/>
                    <a:pt x="18928" y="10210"/>
                  </a:cubicBezTo>
                  <a:cubicBezTo>
                    <a:pt x="18955" y="10373"/>
                    <a:pt x="18814" y="10287"/>
                    <a:pt x="18834" y="10243"/>
                  </a:cubicBezTo>
                  <a:cubicBezTo>
                    <a:pt x="18865" y="10178"/>
                    <a:pt x="18819" y="10152"/>
                    <a:pt x="18772" y="10097"/>
                  </a:cubicBezTo>
                  <a:cubicBezTo>
                    <a:pt x="18718" y="10070"/>
                    <a:pt x="18783" y="10009"/>
                    <a:pt x="18729" y="9969"/>
                  </a:cubicBezTo>
                  <a:cubicBezTo>
                    <a:pt x="18658" y="10146"/>
                    <a:pt x="18520" y="10224"/>
                    <a:pt x="18375" y="10224"/>
                  </a:cubicBezTo>
                  <a:cubicBezTo>
                    <a:pt x="18334" y="10107"/>
                    <a:pt x="18463" y="10258"/>
                    <a:pt x="18358" y="10097"/>
                  </a:cubicBezTo>
                  <a:cubicBezTo>
                    <a:pt x="18327" y="10050"/>
                    <a:pt x="18318" y="9998"/>
                    <a:pt x="18332" y="9941"/>
                  </a:cubicBezTo>
                  <a:cubicBezTo>
                    <a:pt x="18314" y="9941"/>
                    <a:pt x="18317" y="9936"/>
                    <a:pt x="18304" y="9926"/>
                  </a:cubicBezTo>
                  <a:cubicBezTo>
                    <a:pt x="18279" y="10077"/>
                    <a:pt x="18295" y="10097"/>
                    <a:pt x="18190" y="10097"/>
                  </a:cubicBezTo>
                  <a:cubicBezTo>
                    <a:pt x="18172" y="10045"/>
                    <a:pt x="18273" y="10019"/>
                    <a:pt x="18191" y="9939"/>
                  </a:cubicBezTo>
                  <a:cubicBezTo>
                    <a:pt x="18158" y="9908"/>
                    <a:pt x="18134" y="9823"/>
                    <a:pt x="18134" y="9785"/>
                  </a:cubicBezTo>
                  <a:cubicBezTo>
                    <a:pt x="18088" y="9754"/>
                    <a:pt x="17978" y="9575"/>
                    <a:pt x="18005" y="9526"/>
                  </a:cubicBezTo>
                  <a:cubicBezTo>
                    <a:pt x="18105" y="9345"/>
                    <a:pt x="18341" y="9758"/>
                    <a:pt x="18318" y="9827"/>
                  </a:cubicBezTo>
                  <a:cubicBezTo>
                    <a:pt x="18332" y="9822"/>
                    <a:pt x="18336" y="9827"/>
                    <a:pt x="18332" y="9841"/>
                  </a:cubicBezTo>
                  <a:cubicBezTo>
                    <a:pt x="18615" y="9756"/>
                    <a:pt x="18856" y="10026"/>
                    <a:pt x="19140" y="10026"/>
                  </a:cubicBezTo>
                  <a:cubicBezTo>
                    <a:pt x="19191" y="10047"/>
                    <a:pt x="19347" y="10079"/>
                    <a:pt x="19465" y="10072"/>
                  </a:cubicBezTo>
                  <a:cubicBezTo>
                    <a:pt x="19485" y="10312"/>
                    <a:pt x="19498" y="10554"/>
                    <a:pt x="19498" y="10799"/>
                  </a:cubicBezTo>
                  <a:cubicBezTo>
                    <a:pt x="19500" y="12687"/>
                    <a:pt x="18894" y="14433"/>
                    <a:pt x="17869" y="15860"/>
                  </a:cubicBezTo>
                  <a:close/>
                  <a:moveTo>
                    <a:pt x="16109" y="8099"/>
                  </a:moveTo>
                  <a:cubicBezTo>
                    <a:pt x="16087" y="7865"/>
                    <a:pt x="16229" y="7741"/>
                    <a:pt x="16321" y="7532"/>
                  </a:cubicBezTo>
                  <a:cubicBezTo>
                    <a:pt x="16482" y="7516"/>
                    <a:pt x="16539" y="7556"/>
                    <a:pt x="16534" y="7702"/>
                  </a:cubicBezTo>
                  <a:cubicBezTo>
                    <a:pt x="16648" y="7702"/>
                    <a:pt x="16556" y="7834"/>
                    <a:pt x="16708" y="7776"/>
                  </a:cubicBezTo>
                  <a:cubicBezTo>
                    <a:pt x="16745" y="7724"/>
                    <a:pt x="16796" y="7709"/>
                    <a:pt x="16860" y="7731"/>
                  </a:cubicBezTo>
                  <a:cubicBezTo>
                    <a:pt x="16959" y="7731"/>
                    <a:pt x="16986" y="7787"/>
                    <a:pt x="17059" y="7787"/>
                  </a:cubicBezTo>
                  <a:cubicBezTo>
                    <a:pt x="17129" y="7929"/>
                    <a:pt x="17351" y="7886"/>
                    <a:pt x="17342" y="8142"/>
                  </a:cubicBezTo>
                  <a:cubicBezTo>
                    <a:pt x="17504" y="8142"/>
                    <a:pt x="17200" y="8306"/>
                    <a:pt x="17200" y="8269"/>
                  </a:cubicBezTo>
                  <a:cubicBezTo>
                    <a:pt x="17019" y="8321"/>
                    <a:pt x="16979" y="8142"/>
                    <a:pt x="16902" y="8142"/>
                  </a:cubicBezTo>
                  <a:cubicBezTo>
                    <a:pt x="16902" y="8309"/>
                    <a:pt x="16808" y="8113"/>
                    <a:pt x="16789" y="8113"/>
                  </a:cubicBezTo>
                  <a:cubicBezTo>
                    <a:pt x="16789" y="8170"/>
                    <a:pt x="16242" y="8203"/>
                    <a:pt x="16151" y="8198"/>
                  </a:cubicBezTo>
                  <a:cubicBezTo>
                    <a:pt x="16164" y="8130"/>
                    <a:pt x="16176" y="8115"/>
                    <a:pt x="16109" y="8099"/>
                  </a:cubicBezTo>
                  <a:close/>
                  <a:moveTo>
                    <a:pt x="16109" y="80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5" name="AutoShape 91"/>
            <p:cNvSpPr>
              <a:spLocks/>
            </p:cNvSpPr>
            <p:nvPr/>
          </p:nvSpPr>
          <p:spPr bwMode="auto">
            <a:xfrm>
              <a:off x="304" y="144"/>
              <a:ext cx="22" cy="7"/>
            </a:xfrm>
            <a:custGeom>
              <a:avLst/>
              <a:gdLst>
                <a:gd name="T0" fmla="*/ 0 w 20542"/>
                <a:gd name="T1" fmla="*/ 0 h 17263"/>
                <a:gd name="T2" fmla="*/ 0 w 20542"/>
                <a:gd name="T3" fmla="*/ 0 h 17263"/>
                <a:gd name="T4" fmla="*/ 0 w 20542"/>
                <a:gd name="T5" fmla="*/ 0 h 17263"/>
                <a:gd name="T6" fmla="*/ 0 w 20542"/>
                <a:gd name="T7" fmla="*/ 0 h 17263"/>
                <a:gd name="T8" fmla="*/ 0 w 20542"/>
                <a:gd name="T9" fmla="*/ 0 h 17263"/>
                <a:gd name="T10" fmla="*/ 0 w 20542"/>
                <a:gd name="T11" fmla="*/ 0 h 17263"/>
                <a:gd name="T12" fmla="*/ 0 w 20542"/>
                <a:gd name="T13" fmla="*/ 0 h 17263"/>
                <a:gd name="T14" fmla="*/ 0 w 20542"/>
                <a:gd name="T15" fmla="*/ 0 h 17263"/>
                <a:gd name="T16" fmla="*/ 0 w 20542"/>
                <a:gd name="T17" fmla="*/ 0 h 17263"/>
                <a:gd name="T18" fmla="*/ 0 w 20542"/>
                <a:gd name="T19" fmla="*/ 0 h 17263"/>
                <a:gd name="T20" fmla="*/ 0 w 20542"/>
                <a:gd name="T21" fmla="*/ 0 h 17263"/>
                <a:gd name="T22" fmla="*/ 0 w 20542"/>
                <a:gd name="T23" fmla="*/ 0 h 17263"/>
                <a:gd name="T24" fmla="*/ 0 w 20542"/>
                <a:gd name="T25" fmla="*/ 0 h 172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42" h="17263">
                  <a:moveTo>
                    <a:pt x="19936" y="4186"/>
                  </a:moveTo>
                  <a:cubicBezTo>
                    <a:pt x="18293" y="6058"/>
                    <a:pt x="18766" y="9572"/>
                    <a:pt x="16483" y="7506"/>
                  </a:cubicBezTo>
                  <a:cubicBezTo>
                    <a:pt x="16483" y="-3197"/>
                    <a:pt x="15350" y="3479"/>
                    <a:pt x="11192" y="4910"/>
                  </a:cubicBezTo>
                  <a:cubicBezTo>
                    <a:pt x="10429" y="5139"/>
                    <a:pt x="5153" y="9537"/>
                    <a:pt x="5153" y="7506"/>
                  </a:cubicBezTo>
                  <a:cubicBezTo>
                    <a:pt x="5095" y="7506"/>
                    <a:pt x="5320" y="3196"/>
                    <a:pt x="5153" y="1660"/>
                  </a:cubicBezTo>
                  <a:cubicBezTo>
                    <a:pt x="4048" y="936"/>
                    <a:pt x="4819" y="1660"/>
                    <a:pt x="4819" y="0"/>
                  </a:cubicBezTo>
                  <a:cubicBezTo>
                    <a:pt x="4281" y="0"/>
                    <a:pt x="349" y="4186"/>
                    <a:pt x="349" y="4186"/>
                  </a:cubicBezTo>
                  <a:cubicBezTo>
                    <a:pt x="3714" y="4186"/>
                    <a:pt x="0" y="10915"/>
                    <a:pt x="0" y="13316"/>
                  </a:cubicBezTo>
                  <a:cubicBezTo>
                    <a:pt x="2602" y="14058"/>
                    <a:pt x="4339" y="16655"/>
                    <a:pt x="6519" y="16655"/>
                  </a:cubicBezTo>
                  <a:cubicBezTo>
                    <a:pt x="6519" y="18403"/>
                    <a:pt x="12450" y="15824"/>
                    <a:pt x="13235" y="15824"/>
                  </a:cubicBezTo>
                  <a:cubicBezTo>
                    <a:pt x="15778" y="15824"/>
                    <a:pt x="17406" y="14729"/>
                    <a:pt x="19412" y="11621"/>
                  </a:cubicBezTo>
                  <a:cubicBezTo>
                    <a:pt x="21600" y="8265"/>
                    <a:pt x="19936" y="8530"/>
                    <a:pt x="19936" y="4186"/>
                  </a:cubicBezTo>
                  <a:close/>
                  <a:moveTo>
                    <a:pt x="19936" y="418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6" name="AutoShape 92"/>
            <p:cNvSpPr>
              <a:spLocks/>
            </p:cNvSpPr>
            <p:nvPr/>
          </p:nvSpPr>
          <p:spPr bwMode="auto">
            <a:xfrm>
              <a:off x="352" y="168"/>
              <a:ext cx="18" cy="23"/>
            </a:xfrm>
            <a:custGeom>
              <a:avLst/>
              <a:gdLst>
                <a:gd name="T0" fmla="*/ 0 w 20330"/>
                <a:gd name="T1" fmla="*/ 0 h 21462"/>
                <a:gd name="T2" fmla="*/ 0 w 20330"/>
                <a:gd name="T3" fmla="*/ 0 h 21462"/>
                <a:gd name="T4" fmla="*/ 0 w 20330"/>
                <a:gd name="T5" fmla="*/ 0 h 21462"/>
                <a:gd name="T6" fmla="*/ 0 w 20330"/>
                <a:gd name="T7" fmla="*/ 0 h 21462"/>
                <a:gd name="T8" fmla="*/ 0 w 20330"/>
                <a:gd name="T9" fmla="*/ 0 h 21462"/>
                <a:gd name="T10" fmla="*/ 0 w 20330"/>
                <a:gd name="T11" fmla="*/ 0 h 21462"/>
                <a:gd name="T12" fmla="*/ 0 w 20330"/>
                <a:gd name="T13" fmla="*/ 0 h 21462"/>
                <a:gd name="T14" fmla="*/ 0 w 20330"/>
                <a:gd name="T15" fmla="*/ 0 h 21462"/>
                <a:gd name="T16" fmla="*/ 0 w 20330"/>
                <a:gd name="T17" fmla="*/ 0 h 21462"/>
                <a:gd name="T18" fmla="*/ 0 w 20330"/>
                <a:gd name="T19" fmla="*/ 0 h 21462"/>
                <a:gd name="T20" fmla="*/ 0 w 20330"/>
                <a:gd name="T21" fmla="*/ 0 h 21462"/>
                <a:gd name="T22" fmla="*/ 0 w 20330"/>
                <a:gd name="T23" fmla="*/ 0 h 21462"/>
                <a:gd name="T24" fmla="*/ 0 w 20330"/>
                <a:gd name="T25" fmla="*/ 0 h 21462"/>
                <a:gd name="T26" fmla="*/ 0 w 20330"/>
                <a:gd name="T27" fmla="*/ 0 h 21462"/>
                <a:gd name="T28" fmla="*/ 0 w 20330"/>
                <a:gd name="T29" fmla="*/ 0 h 21462"/>
                <a:gd name="T30" fmla="*/ 0 w 20330"/>
                <a:gd name="T31" fmla="*/ 0 h 21462"/>
                <a:gd name="T32" fmla="*/ 0 w 20330"/>
                <a:gd name="T33" fmla="*/ 0 h 214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330" h="21462">
                  <a:moveTo>
                    <a:pt x="1685" y="9330"/>
                  </a:moveTo>
                  <a:cubicBezTo>
                    <a:pt x="5927" y="9330"/>
                    <a:pt x="6974" y="10452"/>
                    <a:pt x="7227" y="14183"/>
                  </a:cubicBezTo>
                  <a:cubicBezTo>
                    <a:pt x="12255" y="15539"/>
                    <a:pt x="3833" y="15223"/>
                    <a:pt x="3391" y="15223"/>
                  </a:cubicBezTo>
                  <a:cubicBezTo>
                    <a:pt x="3319" y="16960"/>
                    <a:pt x="268" y="20457"/>
                    <a:pt x="4176" y="19489"/>
                  </a:cubicBezTo>
                  <a:cubicBezTo>
                    <a:pt x="7019" y="18785"/>
                    <a:pt x="7633" y="18947"/>
                    <a:pt x="7651" y="21461"/>
                  </a:cubicBezTo>
                  <a:cubicBezTo>
                    <a:pt x="11424" y="21461"/>
                    <a:pt x="16723" y="21600"/>
                    <a:pt x="18745" y="18346"/>
                  </a:cubicBezTo>
                  <a:cubicBezTo>
                    <a:pt x="20776" y="18346"/>
                    <a:pt x="20938" y="16755"/>
                    <a:pt x="18745" y="16264"/>
                  </a:cubicBezTo>
                  <a:cubicBezTo>
                    <a:pt x="18745" y="18089"/>
                    <a:pt x="18853" y="18001"/>
                    <a:pt x="16605" y="18001"/>
                  </a:cubicBezTo>
                  <a:cubicBezTo>
                    <a:pt x="17427" y="14256"/>
                    <a:pt x="16840" y="11075"/>
                    <a:pt x="12769" y="11075"/>
                  </a:cubicBezTo>
                  <a:cubicBezTo>
                    <a:pt x="13428" y="9477"/>
                    <a:pt x="11731" y="8238"/>
                    <a:pt x="10079" y="7183"/>
                  </a:cubicBezTo>
                  <a:cubicBezTo>
                    <a:pt x="6965" y="5197"/>
                    <a:pt x="10152" y="4742"/>
                    <a:pt x="10639" y="2419"/>
                  </a:cubicBezTo>
                  <a:cubicBezTo>
                    <a:pt x="8337" y="2880"/>
                    <a:pt x="8274" y="4471"/>
                    <a:pt x="5097" y="4500"/>
                  </a:cubicBezTo>
                  <a:cubicBezTo>
                    <a:pt x="5097" y="3951"/>
                    <a:pt x="5783" y="2265"/>
                    <a:pt x="5214" y="2082"/>
                  </a:cubicBezTo>
                  <a:cubicBezTo>
                    <a:pt x="5972" y="2074"/>
                    <a:pt x="8987" y="0"/>
                    <a:pt x="5530" y="0"/>
                  </a:cubicBezTo>
                  <a:cubicBezTo>
                    <a:pt x="4032" y="4486"/>
                    <a:pt x="-662" y="88"/>
                    <a:pt x="78" y="4200"/>
                  </a:cubicBezTo>
                  <a:cubicBezTo>
                    <a:pt x="593" y="6970"/>
                    <a:pt x="1685" y="6780"/>
                    <a:pt x="1685" y="9330"/>
                  </a:cubicBezTo>
                  <a:close/>
                  <a:moveTo>
                    <a:pt x="1685" y="933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7" name="AutoShape 93"/>
            <p:cNvSpPr>
              <a:spLocks/>
            </p:cNvSpPr>
            <p:nvPr/>
          </p:nvSpPr>
          <p:spPr bwMode="auto">
            <a:xfrm>
              <a:off x="336" y="176"/>
              <a:ext cx="9" cy="11"/>
            </a:xfrm>
            <a:custGeom>
              <a:avLst/>
              <a:gdLst>
                <a:gd name="T0" fmla="*/ 0 w 15938"/>
                <a:gd name="T1" fmla="*/ 0 h 19489"/>
                <a:gd name="T2" fmla="*/ 0 w 15938"/>
                <a:gd name="T3" fmla="*/ 0 h 19489"/>
                <a:gd name="T4" fmla="*/ 0 w 15938"/>
                <a:gd name="T5" fmla="*/ 0 h 19489"/>
                <a:gd name="T6" fmla="*/ 0 w 15938"/>
                <a:gd name="T7" fmla="*/ 0 h 19489"/>
                <a:gd name="T8" fmla="*/ 0 w 15938"/>
                <a:gd name="T9" fmla="*/ 0 h 19489"/>
                <a:gd name="T10" fmla="*/ 0 w 15938"/>
                <a:gd name="T11" fmla="*/ 0 h 19489"/>
                <a:gd name="T12" fmla="*/ 0 w 15938"/>
                <a:gd name="T13" fmla="*/ 0 h 19489"/>
                <a:gd name="T14" fmla="*/ 0 w 15938"/>
                <a:gd name="T15" fmla="*/ 0 h 19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938" h="19489">
                  <a:moveTo>
                    <a:pt x="1447" y="19489"/>
                  </a:moveTo>
                  <a:cubicBezTo>
                    <a:pt x="10460" y="19334"/>
                    <a:pt x="12771" y="13571"/>
                    <a:pt x="15260" y="5681"/>
                  </a:cubicBezTo>
                  <a:cubicBezTo>
                    <a:pt x="17711" y="-2111"/>
                    <a:pt x="12911" y="1905"/>
                    <a:pt x="10498" y="2201"/>
                  </a:cubicBezTo>
                  <a:cubicBezTo>
                    <a:pt x="8430" y="3342"/>
                    <a:pt x="6949" y="-1688"/>
                    <a:pt x="6043" y="608"/>
                  </a:cubicBezTo>
                  <a:cubicBezTo>
                    <a:pt x="5264" y="2567"/>
                    <a:pt x="6668" y="4864"/>
                    <a:pt x="8673" y="4864"/>
                  </a:cubicBezTo>
                  <a:cubicBezTo>
                    <a:pt x="8149" y="6540"/>
                    <a:pt x="-3889" y="8499"/>
                    <a:pt x="2047" y="10190"/>
                  </a:cubicBezTo>
                  <a:cubicBezTo>
                    <a:pt x="1320" y="14008"/>
                    <a:pt x="-1795" y="15896"/>
                    <a:pt x="1447" y="19489"/>
                  </a:cubicBezTo>
                  <a:close/>
                  <a:moveTo>
                    <a:pt x="1447" y="1948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8" name="AutoShape 94"/>
            <p:cNvSpPr>
              <a:spLocks/>
            </p:cNvSpPr>
            <p:nvPr/>
          </p:nvSpPr>
          <p:spPr bwMode="auto">
            <a:xfrm>
              <a:off x="352" y="192"/>
              <a:ext cx="2" cy="1"/>
            </a:xfrm>
            <a:custGeom>
              <a:avLst/>
              <a:gdLst>
                <a:gd name="T0" fmla="*/ 0 w 21600"/>
                <a:gd name="T1" fmla="*/ 0 h 13852"/>
                <a:gd name="T2" fmla="*/ 0 w 21600"/>
                <a:gd name="T3" fmla="*/ 0 h 13852"/>
                <a:gd name="T4" fmla="*/ 0 w 21600"/>
                <a:gd name="T5" fmla="*/ 0 h 13852"/>
                <a:gd name="T6" fmla="*/ 0 w 21600"/>
                <a:gd name="T7" fmla="*/ 0 h 13852"/>
                <a:gd name="T8" fmla="*/ 0 w 21600"/>
                <a:gd name="T9" fmla="*/ 0 h 138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13852">
                  <a:moveTo>
                    <a:pt x="0" y="4834"/>
                  </a:moveTo>
                  <a:cubicBezTo>
                    <a:pt x="3511" y="21600"/>
                    <a:pt x="21600" y="12034"/>
                    <a:pt x="21600" y="0"/>
                  </a:cubicBezTo>
                  <a:cubicBezTo>
                    <a:pt x="15647" y="0"/>
                    <a:pt x="9617" y="0"/>
                    <a:pt x="3511" y="0"/>
                  </a:cubicBezTo>
                  <a:cubicBezTo>
                    <a:pt x="4732" y="4834"/>
                    <a:pt x="3435" y="6480"/>
                    <a:pt x="0" y="4834"/>
                  </a:cubicBezTo>
                  <a:close/>
                  <a:moveTo>
                    <a:pt x="0" y="483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9" name="AutoShape 95"/>
            <p:cNvSpPr>
              <a:spLocks/>
            </p:cNvSpPr>
            <p:nvPr/>
          </p:nvSpPr>
          <p:spPr bwMode="auto">
            <a:xfrm>
              <a:off x="240" y="200"/>
              <a:ext cx="3" cy="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4954" y="20491"/>
                    <a:pt x="21600" y="16184"/>
                    <a:pt x="21600" y="0"/>
                  </a:cubicBezTo>
                  <a:cubicBezTo>
                    <a:pt x="7849" y="9201"/>
                    <a:pt x="3208" y="6526"/>
                    <a:pt x="0" y="21600"/>
                  </a:cubicBez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0" name="AutoShape 96"/>
            <p:cNvSpPr>
              <a:spLocks/>
            </p:cNvSpPr>
            <p:nvPr/>
          </p:nvSpPr>
          <p:spPr bwMode="auto">
            <a:xfrm>
              <a:off x="376" y="216"/>
              <a:ext cx="3" cy="4"/>
            </a:xfrm>
            <a:custGeom>
              <a:avLst/>
              <a:gdLst>
                <a:gd name="T0" fmla="*/ 0 w 15151"/>
                <a:gd name="T1" fmla="*/ 0 h 21600"/>
                <a:gd name="T2" fmla="*/ 0 w 15151"/>
                <a:gd name="T3" fmla="*/ 0 h 21600"/>
                <a:gd name="T4" fmla="*/ 0 w 15151"/>
                <a:gd name="T5" fmla="*/ 0 h 21600"/>
                <a:gd name="T6" fmla="*/ 0 w 15151"/>
                <a:gd name="T7" fmla="*/ 0 h 21600"/>
                <a:gd name="T8" fmla="*/ 0 w 15151"/>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 h="21600">
                  <a:moveTo>
                    <a:pt x="10724" y="0"/>
                  </a:moveTo>
                  <a:cubicBezTo>
                    <a:pt x="11899" y="6522"/>
                    <a:pt x="8375" y="7809"/>
                    <a:pt x="0" y="3905"/>
                  </a:cubicBezTo>
                  <a:cubicBezTo>
                    <a:pt x="3373" y="13417"/>
                    <a:pt x="1667" y="15535"/>
                    <a:pt x="7124" y="21600"/>
                  </a:cubicBezTo>
                  <a:cubicBezTo>
                    <a:pt x="9284" y="12503"/>
                    <a:pt x="21600" y="3905"/>
                    <a:pt x="10724" y="0"/>
                  </a:cubicBezTo>
                  <a:close/>
                  <a:moveTo>
                    <a:pt x="10724"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1" name="AutoShape 97"/>
            <p:cNvSpPr>
              <a:spLocks/>
            </p:cNvSpPr>
            <p:nvPr/>
          </p:nvSpPr>
          <p:spPr bwMode="auto">
            <a:xfrm>
              <a:off x="376" y="216"/>
              <a:ext cx="3" cy="5"/>
            </a:xfrm>
            <a:custGeom>
              <a:avLst/>
              <a:gdLst>
                <a:gd name="T0" fmla="*/ 0 w 14680"/>
                <a:gd name="T1" fmla="*/ 0 h 18108"/>
                <a:gd name="T2" fmla="*/ 0 w 14680"/>
                <a:gd name="T3" fmla="*/ 0 h 18108"/>
                <a:gd name="T4" fmla="*/ 0 w 14680"/>
                <a:gd name="T5" fmla="*/ 0 h 18108"/>
                <a:gd name="T6" fmla="*/ 0 w 14680"/>
                <a:gd name="T7" fmla="*/ 0 h 18108"/>
                <a:gd name="T8" fmla="*/ 0 w 14680"/>
                <a:gd name="T9" fmla="*/ 0 h 18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80" h="18108">
                  <a:moveTo>
                    <a:pt x="10298" y="0"/>
                  </a:moveTo>
                  <a:cubicBezTo>
                    <a:pt x="10298" y="7291"/>
                    <a:pt x="8417" y="10676"/>
                    <a:pt x="5725" y="2364"/>
                  </a:cubicBezTo>
                  <a:cubicBezTo>
                    <a:pt x="-3356" y="2364"/>
                    <a:pt x="1087" y="12243"/>
                    <a:pt x="1087" y="17618"/>
                  </a:cubicBezTo>
                  <a:cubicBezTo>
                    <a:pt x="18244" y="21600"/>
                    <a:pt x="16493" y="0"/>
                    <a:pt x="10298" y="0"/>
                  </a:cubicBezTo>
                  <a:close/>
                  <a:moveTo>
                    <a:pt x="10298"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2" name="AutoShape 98"/>
            <p:cNvSpPr>
              <a:spLocks/>
            </p:cNvSpPr>
            <p:nvPr/>
          </p:nvSpPr>
          <p:spPr bwMode="auto">
            <a:xfrm>
              <a:off x="392" y="232"/>
              <a:ext cx="7" cy="3"/>
            </a:xfrm>
            <a:custGeom>
              <a:avLst/>
              <a:gdLst>
                <a:gd name="T0" fmla="*/ 0 w 21600"/>
                <a:gd name="T1" fmla="*/ 0 h 9393"/>
                <a:gd name="T2" fmla="*/ 0 w 21600"/>
                <a:gd name="T3" fmla="*/ 0 h 9393"/>
                <a:gd name="T4" fmla="*/ 0 w 21600"/>
                <a:gd name="T5" fmla="*/ 0 h 9393"/>
                <a:gd name="T6" fmla="*/ 0 w 21600"/>
                <a:gd name="T7" fmla="*/ 0 h 9393"/>
                <a:gd name="T8" fmla="*/ 0 w 21600"/>
                <a:gd name="T9" fmla="*/ 0 h 9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9393">
                  <a:moveTo>
                    <a:pt x="21600" y="0"/>
                  </a:moveTo>
                  <a:cubicBezTo>
                    <a:pt x="15130" y="2920"/>
                    <a:pt x="18136" y="5863"/>
                    <a:pt x="9453" y="3062"/>
                  </a:cubicBezTo>
                  <a:cubicBezTo>
                    <a:pt x="5701" y="1875"/>
                    <a:pt x="1732" y="-3323"/>
                    <a:pt x="0" y="3371"/>
                  </a:cubicBezTo>
                  <a:cubicBezTo>
                    <a:pt x="11016" y="4439"/>
                    <a:pt x="21600" y="18277"/>
                    <a:pt x="21600" y="0"/>
                  </a:cubicBez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3" name="AutoShape 99"/>
            <p:cNvSpPr>
              <a:spLocks/>
            </p:cNvSpPr>
            <p:nvPr/>
          </p:nvSpPr>
          <p:spPr bwMode="auto">
            <a:xfrm>
              <a:off x="320" y="232"/>
              <a:ext cx="166" cy="223"/>
            </a:xfrm>
            <a:custGeom>
              <a:avLst/>
              <a:gdLst>
                <a:gd name="T0" fmla="*/ 0 w 21517"/>
                <a:gd name="T1" fmla="*/ 0 h 21336"/>
                <a:gd name="T2" fmla="*/ 0 w 21517"/>
                <a:gd name="T3" fmla="*/ 0 h 21336"/>
                <a:gd name="T4" fmla="*/ 0 w 21517"/>
                <a:gd name="T5" fmla="*/ 0 h 21336"/>
                <a:gd name="T6" fmla="*/ 0 w 21517"/>
                <a:gd name="T7" fmla="*/ 0 h 21336"/>
                <a:gd name="T8" fmla="*/ 0 w 21517"/>
                <a:gd name="T9" fmla="*/ 0 h 21336"/>
                <a:gd name="T10" fmla="*/ 0 w 21517"/>
                <a:gd name="T11" fmla="*/ 0 h 21336"/>
                <a:gd name="T12" fmla="*/ 0 w 21517"/>
                <a:gd name="T13" fmla="*/ 0 h 21336"/>
                <a:gd name="T14" fmla="*/ 0 w 21517"/>
                <a:gd name="T15" fmla="*/ 0 h 21336"/>
                <a:gd name="T16" fmla="*/ 0 w 21517"/>
                <a:gd name="T17" fmla="*/ 0 h 21336"/>
                <a:gd name="T18" fmla="*/ 0 w 21517"/>
                <a:gd name="T19" fmla="*/ 0 h 21336"/>
                <a:gd name="T20" fmla="*/ 0 w 21517"/>
                <a:gd name="T21" fmla="*/ 0 h 21336"/>
                <a:gd name="T22" fmla="*/ 0 w 21517"/>
                <a:gd name="T23" fmla="*/ 0 h 21336"/>
                <a:gd name="T24" fmla="*/ 0 w 21517"/>
                <a:gd name="T25" fmla="*/ 0 h 21336"/>
                <a:gd name="T26" fmla="*/ 0 w 21517"/>
                <a:gd name="T27" fmla="*/ 0 h 21336"/>
                <a:gd name="T28" fmla="*/ 0 w 21517"/>
                <a:gd name="T29" fmla="*/ 0 h 21336"/>
                <a:gd name="T30" fmla="*/ 0 w 21517"/>
                <a:gd name="T31" fmla="*/ 0 h 21336"/>
                <a:gd name="T32" fmla="*/ 0 w 21517"/>
                <a:gd name="T33" fmla="*/ 0 h 21336"/>
                <a:gd name="T34" fmla="*/ 0 w 21517"/>
                <a:gd name="T35" fmla="*/ 0 h 21336"/>
                <a:gd name="T36" fmla="*/ 0 w 21517"/>
                <a:gd name="T37" fmla="*/ 0 h 21336"/>
                <a:gd name="T38" fmla="*/ 0 w 21517"/>
                <a:gd name="T39" fmla="*/ 0 h 21336"/>
                <a:gd name="T40" fmla="*/ 0 w 21517"/>
                <a:gd name="T41" fmla="*/ 0 h 21336"/>
                <a:gd name="T42" fmla="*/ 0 w 21517"/>
                <a:gd name="T43" fmla="*/ 0 h 21336"/>
                <a:gd name="T44" fmla="*/ 0 w 21517"/>
                <a:gd name="T45" fmla="*/ 0 h 21336"/>
                <a:gd name="T46" fmla="*/ 0 w 21517"/>
                <a:gd name="T47" fmla="*/ 0 h 21336"/>
                <a:gd name="T48" fmla="*/ 0 w 21517"/>
                <a:gd name="T49" fmla="*/ 0 h 21336"/>
                <a:gd name="T50" fmla="*/ 0 w 21517"/>
                <a:gd name="T51" fmla="*/ 0 h 21336"/>
                <a:gd name="T52" fmla="*/ 0 w 21517"/>
                <a:gd name="T53" fmla="*/ 0 h 21336"/>
                <a:gd name="T54" fmla="*/ 0 w 21517"/>
                <a:gd name="T55" fmla="*/ 0 h 21336"/>
                <a:gd name="T56" fmla="*/ 0 w 21517"/>
                <a:gd name="T57" fmla="*/ 0 h 21336"/>
                <a:gd name="T58" fmla="*/ 0 w 21517"/>
                <a:gd name="T59" fmla="*/ 0 h 21336"/>
                <a:gd name="T60" fmla="*/ 0 w 21517"/>
                <a:gd name="T61" fmla="*/ 0 h 21336"/>
                <a:gd name="T62" fmla="*/ 0 w 21517"/>
                <a:gd name="T63" fmla="*/ 0 h 21336"/>
                <a:gd name="T64" fmla="*/ 0 w 21517"/>
                <a:gd name="T65" fmla="*/ 0 h 213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517" h="21336">
                  <a:moveTo>
                    <a:pt x="19567" y="7931"/>
                  </a:moveTo>
                  <a:cubicBezTo>
                    <a:pt x="19048" y="7904"/>
                    <a:pt x="19448" y="7845"/>
                    <a:pt x="19422" y="7719"/>
                  </a:cubicBezTo>
                  <a:cubicBezTo>
                    <a:pt x="19025" y="7719"/>
                    <a:pt x="18300" y="6676"/>
                    <a:pt x="18300" y="6418"/>
                  </a:cubicBezTo>
                  <a:cubicBezTo>
                    <a:pt x="18154" y="6364"/>
                    <a:pt x="18030" y="5984"/>
                    <a:pt x="18056" y="5984"/>
                  </a:cubicBezTo>
                  <a:cubicBezTo>
                    <a:pt x="17943" y="5729"/>
                    <a:pt x="17483" y="5519"/>
                    <a:pt x="17666" y="5262"/>
                  </a:cubicBezTo>
                  <a:cubicBezTo>
                    <a:pt x="17237" y="5072"/>
                    <a:pt x="16781" y="4416"/>
                    <a:pt x="16643" y="4106"/>
                  </a:cubicBezTo>
                  <a:cubicBezTo>
                    <a:pt x="16386" y="3964"/>
                    <a:pt x="16203" y="3565"/>
                    <a:pt x="16203" y="3348"/>
                  </a:cubicBezTo>
                  <a:cubicBezTo>
                    <a:pt x="15909" y="3348"/>
                    <a:pt x="15513" y="2695"/>
                    <a:pt x="15570" y="2445"/>
                  </a:cubicBezTo>
                  <a:cubicBezTo>
                    <a:pt x="15293" y="2445"/>
                    <a:pt x="15220" y="2082"/>
                    <a:pt x="14935" y="2082"/>
                  </a:cubicBezTo>
                  <a:cubicBezTo>
                    <a:pt x="15075" y="1777"/>
                    <a:pt x="13120" y="1748"/>
                    <a:pt x="12791" y="1721"/>
                  </a:cubicBezTo>
                  <a:cubicBezTo>
                    <a:pt x="12847" y="1475"/>
                    <a:pt x="12591" y="1324"/>
                    <a:pt x="12302" y="1324"/>
                  </a:cubicBezTo>
                  <a:cubicBezTo>
                    <a:pt x="12302" y="1706"/>
                    <a:pt x="11199" y="1748"/>
                    <a:pt x="10824" y="1733"/>
                  </a:cubicBezTo>
                  <a:cubicBezTo>
                    <a:pt x="10554" y="1724"/>
                    <a:pt x="9962" y="1667"/>
                    <a:pt x="9962" y="1432"/>
                  </a:cubicBezTo>
                  <a:cubicBezTo>
                    <a:pt x="9775" y="1397"/>
                    <a:pt x="9512" y="1432"/>
                    <a:pt x="9230" y="1432"/>
                  </a:cubicBezTo>
                  <a:cubicBezTo>
                    <a:pt x="9295" y="1188"/>
                    <a:pt x="8622" y="87"/>
                    <a:pt x="8255" y="22"/>
                  </a:cubicBezTo>
                  <a:cubicBezTo>
                    <a:pt x="8255" y="58"/>
                    <a:pt x="8255" y="96"/>
                    <a:pt x="8255" y="132"/>
                  </a:cubicBezTo>
                  <a:cubicBezTo>
                    <a:pt x="7980" y="165"/>
                    <a:pt x="6254" y="-152"/>
                    <a:pt x="6254" y="96"/>
                  </a:cubicBezTo>
                  <a:cubicBezTo>
                    <a:pt x="6047" y="96"/>
                    <a:pt x="5172" y="326"/>
                    <a:pt x="5035" y="529"/>
                  </a:cubicBezTo>
                  <a:cubicBezTo>
                    <a:pt x="4952" y="529"/>
                    <a:pt x="4156" y="817"/>
                    <a:pt x="4156" y="601"/>
                  </a:cubicBezTo>
                  <a:cubicBezTo>
                    <a:pt x="3956" y="601"/>
                    <a:pt x="3715" y="678"/>
                    <a:pt x="3619" y="817"/>
                  </a:cubicBezTo>
                  <a:cubicBezTo>
                    <a:pt x="3402" y="817"/>
                    <a:pt x="3172" y="1103"/>
                    <a:pt x="3035" y="1215"/>
                  </a:cubicBezTo>
                  <a:cubicBezTo>
                    <a:pt x="2658" y="1182"/>
                    <a:pt x="2928" y="1003"/>
                    <a:pt x="2548" y="1396"/>
                  </a:cubicBezTo>
                  <a:cubicBezTo>
                    <a:pt x="2548" y="1525"/>
                    <a:pt x="2261" y="2081"/>
                    <a:pt x="2207" y="2081"/>
                  </a:cubicBezTo>
                  <a:cubicBezTo>
                    <a:pt x="2328" y="2171"/>
                    <a:pt x="2324" y="2220"/>
                    <a:pt x="2207" y="2335"/>
                  </a:cubicBezTo>
                  <a:cubicBezTo>
                    <a:pt x="1938" y="2494"/>
                    <a:pt x="1785" y="2817"/>
                    <a:pt x="1524" y="2913"/>
                  </a:cubicBezTo>
                  <a:cubicBezTo>
                    <a:pt x="1250" y="3250"/>
                    <a:pt x="1191" y="2890"/>
                    <a:pt x="986" y="3269"/>
                  </a:cubicBezTo>
                  <a:cubicBezTo>
                    <a:pt x="875" y="3480"/>
                    <a:pt x="721" y="3638"/>
                    <a:pt x="602" y="3808"/>
                  </a:cubicBezTo>
                  <a:cubicBezTo>
                    <a:pt x="225" y="4344"/>
                    <a:pt x="207" y="4578"/>
                    <a:pt x="207" y="5081"/>
                  </a:cubicBezTo>
                  <a:cubicBezTo>
                    <a:pt x="207" y="5260"/>
                    <a:pt x="-50" y="5426"/>
                    <a:pt x="9" y="5578"/>
                  </a:cubicBezTo>
                  <a:cubicBezTo>
                    <a:pt x="89" y="5782"/>
                    <a:pt x="253" y="6208"/>
                    <a:pt x="207" y="6345"/>
                  </a:cubicBezTo>
                  <a:cubicBezTo>
                    <a:pt x="20" y="6345"/>
                    <a:pt x="-83" y="6832"/>
                    <a:pt x="258" y="6959"/>
                  </a:cubicBezTo>
                  <a:cubicBezTo>
                    <a:pt x="258" y="7279"/>
                    <a:pt x="886" y="8246"/>
                    <a:pt x="1279" y="8440"/>
                  </a:cubicBezTo>
                  <a:cubicBezTo>
                    <a:pt x="1279" y="8705"/>
                    <a:pt x="1993" y="9271"/>
                    <a:pt x="2352" y="9271"/>
                  </a:cubicBezTo>
                  <a:cubicBezTo>
                    <a:pt x="2491" y="9476"/>
                    <a:pt x="3961" y="9781"/>
                    <a:pt x="3961" y="9524"/>
                  </a:cubicBezTo>
                  <a:cubicBezTo>
                    <a:pt x="4560" y="9524"/>
                    <a:pt x="6671" y="9237"/>
                    <a:pt x="6986" y="9705"/>
                  </a:cubicBezTo>
                  <a:cubicBezTo>
                    <a:pt x="7519" y="9705"/>
                    <a:pt x="7714" y="9638"/>
                    <a:pt x="8206" y="9813"/>
                  </a:cubicBezTo>
                  <a:cubicBezTo>
                    <a:pt x="8271" y="10083"/>
                    <a:pt x="8170" y="10898"/>
                    <a:pt x="7914" y="11114"/>
                  </a:cubicBezTo>
                  <a:cubicBezTo>
                    <a:pt x="7914" y="11477"/>
                    <a:pt x="8059" y="11859"/>
                    <a:pt x="8450" y="12053"/>
                  </a:cubicBezTo>
                  <a:cubicBezTo>
                    <a:pt x="8479" y="12141"/>
                    <a:pt x="8758" y="12486"/>
                    <a:pt x="8841" y="12486"/>
                  </a:cubicBezTo>
                  <a:cubicBezTo>
                    <a:pt x="8993" y="12942"/>
                    <a:pt x="9163" y="13337"/>
                    <a:pt x="9049" y="13983"/>
                  </a:cubicBezTo>
                  <a:cubicBezTo>
                    <a:pt x="8944" y="14571"/>
                    <a:pt x="8694" y="14920"/>
                    <a:pt x="8694" y="15448"/>
                  </a:cubicBezTo>
                  <a:cubicBezTo>
                    <a:pt x="8545" y="15448"/>
                    <a:pt x="8841" y="16459"/>
                    <a:pt x="8986" y="16459"/>
                  </a:cubicBezTo>
                  <a:cubicBezTo>
                    <a:pt x="8986" y="16919"/>
                    <a:pt x="9475" y="17333"/>
                    <a:pt x="9475" y="17832"/>
                  </a:cubicBezTo>
                  <a:cubicBezTo>
                    <a:pt x="9504" y="17832"/>
                    <a:pt x="9670" y="18303"/>
                    <a:pt x="9670" y="18446"/>
                  </a:cubicBezTo>
                  <a:cubicBezTo>
                    <a:pt x="9519" y="18446"/>
                    <a:pt x="10450" y="19829"/>
                    <a:pt x="10450" y="19928"/>
                  </a:cubicBezTo>
                  <a:cubicBezTo>
                    <a:pt x="10616" y="19928"/>
                    <a:pt x="10640" y="20397"/>
                    <a:pt x="10790" y="20397"/>
                  </a:cubicBezTo>
                  <a:cubicBezTo>
                    <a:pt x="10816" y="20709"/>
                    <a:pt x="10985" y="20998"/>
                    <a:pt x="10985" y="21228"/>
                  </a:cubicBezTo>
                  <a:cubicBezTo>
                    <a:pt x="11180" y="21448"/>
                    <a:pt x="11986" y="21264"/>
                    <a:pt x="12301" y="21264"/>
                  </a:cubicBezTo>
                  <a:cubicBezTo>
                    <a:pt x="12301" y="21180"/>
                    <a:pt x="13771" y="20975"/>
                    <a:pt x="13958" y="20975"/>
                  </a:cubicBezTo>
                  <a:cubicBezTo>
                    <a:pt x="14057" y="20878"/>
                    <a:pt x="14690" y="20216"/>
                    <a:pt x="14690" y="20216"/>
                  </a:cubicBezTo>
                  <a:cubicBezTo>
                    <a:pt x="14690" y="19882"/>
                    <a:pt x="15601" y="19238"/>
                    <a:pt x="15959" y="19059"/>
                  </a:cubicBezTo>
                  <a:cubicBezTo>
                    <a:pt x="15959" y="19006"/>
                    <a:pt x="16404" y="18192"/>
                    <a:pt x="16349" y="18192"/>
                  </a:cubicBezTo>
                  <a:cubicBezTo>
                    <a:pt x="16349" y="17624"/>
                    <a:pt x="16544" y="17250"/>
                    <a:pt x="16544" y="16748"/>
                  </a:cubicBezTo>
                  <a:cubicBezTo>
                    <a:pt x="16688" y="16748"/>
                    <a:pt x="16830" y="16278"/>
                    <a:pt x="17128" y="16278"/>
                  </a:cubicBezTo>
                  <a:cubicBezTo>
                    <a:pt x="17212" y="16155"/>
                    <a:pt x="17450" y="16107"/>
                    <a:pt x="17616" y="16024"/>
                  </a:cubicBezTo>
                  <a:cubicBezTo>
                    <a:pt x="17616" y="15713"/>
                    <a:pt x="17957" y="15476"/>
                    <a:pt x="17957" y="15087"/>
                  </a:cubicBezTo>
                  <a:cubicBezTo>
                    <a:pt x="18179" y="15087"/>
                    <a:pt x="17812" y="13876"/>
                    <a:pt x="17812" y="13749"/>
                  </a:cubicBezTo>
                  <a:cubicBezTo>
                    <a:pt x="17382" y="13749"/>
                    <a:pt x="17713" y="12307"/>
                    <a:pt x="17713" y="12124"/>
                  </a:cubicBezTo>
                  <a:cubicBezTo>
                    <a:pt x="17437" y="12124"/>
                    <a:pt x="18620" y="11148"/>
                    <a:pt x="18598" y="11208"/>
                  </a:cubicBezTo>
                  <a:cubicBezTo>
                    <a:pt x="18681" y="10953"/>
                    <a:pt x="19316" y="10604"/>
                    <a:pt x="19526" y="10404"/>
                  </a:cubicBezTo>
                  <a:cubicBezTo>
                    <a:pt x="19713" y="10224"/>
                    <a:pt x="20347" y="9878"/>
                    <a:pt x="20347" y="9667"/>
                  </a:cubicBezTo>
                  <a:cubicBezTo>
                    <a:pt x="20620" y="9565"/>
                    <a:pt x="20654" y="9375"/>
                    <a:pt x="20882" y="9269"/>
                  </a:cubicBezTo>
                  <a:cubicBezTo>
                    <a:pt x="20882" y="9177"/>
                    <a:pt x="20727" y="8909"/>
                    <a:pt x="21077" y="8909"/>
                  </a:cubicBezTo>
                  <a:cubicBezTo>
                    <a:pt x="20989" y="8446"/>
                    <a:pt x="21517" y="8183"/>
                    <a:pt x="21517" y="7716"/>
                  </a:cubicBezTo>
                  <a:cubicBezTo>
                    <a:pt x="21101" y="7817"/>
                    <a:pt x="20526" y="7861"/>
                    <a:pt x="20102" y="7861"/>
                  </a:cubicBezTo>
                  <a:cubicBezTo>
                    <a:pt x="20104" y="7926"/>
                    <a:pt x="19637" y="7935"/>
                    <a:pt x="19567" y="7931"/>
                  </a:cubicBezTo>
                  <a:close/>
                  <a:moveTo>
                    <a:pt x="19567" y="793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4" name="AutoShape 100"/>
            <p:cNvSpPr>
              <a:spLocks/>
            </p:cNvSpPr>
            <p:nvPr/>
          </p:nvSpPr>
          <p:spPr bwMode="auto">
            <a:xfrm>
              <a:off x="184" y="272"/>
              <a:ext cx="3" cy="2"/>
            </a:xfrm>
            <a:custGeom>
              <a:avLst/>
              <a:gdLst>
                <a:gd name="T0" fmla="*/ 0 w 16989"/>
                <a:gd name="T1" fmla="*/ 0 h 15334"/>
                <a:gd name="T2" fmla="*/ 0 w 16989"/>
                <a:gd name="T3" fmla="*/ 0 h 15334"/>
                <a:gd name="T4" fmla="*/ 0 w 16989"/>
                <a:gd name="T5" fmla="*/ 0 h 15334"/>
                <a:gd name="T6" fmla="*/ 0 w 16989"/>
                <a:gd name="T7" fmla="*/ 0 h 15334"/>
                <a:gd name="T8" fmla="*/ 0 w 16989"/>
                <a:gd name="T9" fmla="*/ 0 h 153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9" h="15334">
                  <a:moveTo>
                    <a:pt x="5730" y="2266"/>
                  </a:moveTo>
                  <a:cubicBezTo>
                    <a:pt x="4165" y="1591"/>
                    <a:pt x="2498" y="771"/>
                    <a:pt x="900" y="0"/>
                  </a:cubicBezTo>
                  <a:cubicBezTo>
                    <a:pt x="-4611" y="21600"/>
                    <a:pt x="16989" y="17743"/>
                    <a:pt x="16989" y="4629"/>
                  </a:cubicBezTo>
                  <a:cubicBezTo>
                    <a:pt x="12159" y="7955"/>
                    <a:pt x="7839" y="13596"/>
                    <a:pt x="5730" y="2266"/>
                  </a:cubicBezTo>
                  <a:close/>
                  <a:moveTo>
                    <a:pt x="5730" y="226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5" name="AutoShape 101"/>
            <p:cNvSpPr>
              <a:spLocks/>
            </p:cNvSpPr>
            <p:nvPr/>
          </p:nvSpPr>
          <p:spPr bwMode="auto">
            <a:xfrm>
              <a:off x="192" y="272"/>
              <a:ext cx="16" cy="8"/>
            </a:xfrm>
            <a:custGeom>
              <a:avLst/>
              <a:gdLst>
                <a:gd name="T0" fmla="*/ 0 w 18999"/>
                <a:gd name="T1" fmla="*/ 0 h 20934"/>
                <a:gd name="T2" fmla="*/ 0 w 18999"/>
                <a:gd name="T3" fmla="*/ 0 h 20934"/>
                <a:gd name="T4" fmla="*/ 0 w 18999"/>
                <a:gd name="T5" fmla="*/ 0 h 20934"/>
                <a:gd name="T6" fmla="*/ 0 w 18999"/>
                <a:gd name="T7" fmla="*/ 0 h 20934"/>
                <a:gd name="T8" fmla="*/ 0 w 18999"/>
                <a:gd name="T9" fmla="*/ 0 h 20934"/>
                <a:gd name="T10" fmla="*/ 0 w 18999"/>
                <a:gd name="T11" fmla="*/ 0 h 20934"/>
                <a:gd name="T12" fmla="*/ 0 w 18999"/>
                <a:gd name="T13" fmla="*/ 0 h 209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999" h="20934">
                  <a:moveTo>
                    <a:pt x="5636" y="0"/>
                  </a:moveTo>
                  <a:cubicBezTo>
                    <a:pt x="4287" y="4948"/>
                    <a:pt x="2148" y="3040"/>
                    <a:pt x="0" y="2842"/>
                  </a:cubicBezTo>
                  <a:cubicBezTo>
                    <a:pt x="1313" y="7114"/>
                    <a:pt x="5600" y="11307"/>
                    <a:pt x="7812" y="11307"/>
                  </a:cubicBezTo>
                  <a:cubicBezTo>
                    <a:pt x="9253" y="17507"/>
                    <a:pt x="13604" y="21600"/>
                    <a:pt x="17047" y="20845"/>
                  </a:cubicBezTo>
                  <a:cubicBezTo>
                    <a:pt x="21600" y="19871"/>
                    <a:pt x="16872" y="12618"/>
                    <a:pt x="16055" y="9439"/>
                  </a:cubicBezTo>
                  <a:cubicBezTo>
                    <a:pt x="11622" y="9439"/>
                    <a:pt x="11135" y="1212"/>
                    <a:pt x="5636" y="0"/>
                  </a:cubicBezTo>
                  <a:close/>
                  <a:moveTo>
                    <a:pt x="563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6" name="AutoShape 102"/>
            <p:cNvSpPr>
              <a:spLocks/>
            </p:cNvSpPr>
            <p:nvPr/>
          </p:nvSpPr>
          <p:spPr bwMode="auto">
            <a:xfrm>
              <a:off x="208" y="288"/>
              <a:ext cx="15" cy="4"/>
            </a:xfrm>
            <a:custGeom>
              <a:avLst/>
              <a:gdLst>
                <a:gd name="T0" fmla="*/ 0 w 21600"/>
                <a:gd name="T1" fmla="*/ 0 h 19826"/>
                <a:gd name="T2" fmla="*/ 0 w 21600"/>
                <a:gd name="T3" fmla="*/ 0 h 19826"/>
                <a:gd name="T4" fmla="*/ 0 w 21600"/>
                <a:gd name="T5" fmla="*/ 0 h 19826"/>
                <a:gd name="T6" fmla="*/ 0 w 21600"/>
                <a:gd name="T7" fmla="*/ 0 h 19826"/>
                <a:gd name="T8" fmla="*/ 0 w 21600"/>
                <a:gd name="T9" fmla="*/ 0 h 19826"/>
                <a:gd name="T10" fmla="*/ 0 w 21600"/>
                <a:gd name="T11" fmla="*/ 0 h 19826"/>
                <a:gd name="T12" fmla="*/ 0 w 21600"/>
                <a:gd name="T13" fmla="*/ 0 h 19826"/>
                <a:gd name="T14" fmla="*/ 0 w 21600"/>
                <a:gd name="T15" fmla="*/ 0 h 19826"/>
                <a:gd name="T16" fmla="*/ 0 w 21600"/>
                <a:gd name="T17" fmla="*/ 0 h 198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19826">
                  <a:moveTo>
                    <a:pt x="15657" y="0"/>
                  </a:moveTo>
                  <a:cubicBezTo>
                    <a:pt x="14560" y="9831"/>
                    <a:pt x="15657" y="658"/>
                    <a:pt x="15657" y="8204"/>
                  </a:cubicBezTo>
                  <a:cubicBezTo>
                    <a:pt x="11646" y="8446"/>
                    <a:pt x="8331" y="1662"/>
                    <a:pt x="5406" y="1662"/>
                  </a:cubicBezTo>
                  <a:cubicBezTo>
                    <a:pt x="6331" y="6612"/>
                    <a:pt x="7554" y="10212"/>
                    <a:pt x="7554" y="14712"/>
                  </a:cubicBezTo>
                  <a:cubicBezTo>
                    <a:pt x="4789" y="18069"/>
                    <a:pt x="2686" y="14712"/>
                    <a:pt x="0" y="14712"/>
                  </a:cubicBezTo>
                  <a:cubicBezTo>
                    <a:pt x="1006" y="20735"/>
                    <a:pt x="8309" y="21600"/>
                    <a:pt x="9189" y="16442"/>
                  </a:cubicBezTo>
                  <a:cubicBezTo>
                    <a:pt x="15417" y="16442"/>
                    <a:pt x="15680" y="16027"/>
                    <a:pt x="21600" y="18000"/>
                  </a:cubicBezTo>
                  <a:cubicBezTo>
                    <a:pt x="21406" y="13015"/>
                    <a:pt x="17349" y="1315"/>
                    <a:pt x="15657" y="0"/>
                  </a:cubicBezTo>
                  <a:close/>
                  <a:moveTo>
                    <a:pt x="15657"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7" name="AutoShape 103"/>
            <p:cNvSpPr>
              <a:spLocks/>
            </p:cNvSpPr>
            <p:nvPr/>
          </p:nvSpPr>
          <p:spPr bwMode="auto">
            <a:xfrm>
              <a:off x="200" y="288"/>
              <a:ext cx="2" cy="2"/>
            </a:xfrm>
            <a:custGeom>
              <a:avLst/>
              <a:gdLst>
                <a:gd name="T0" fmla="*/ 0 w 16604"/>
                <a:gd name="T1" fmla="*/ 0 h 17442"/>
                <a:gd name="T2" fmla="*/ 0 w 16604"/>
                <a:gd name="T3" fmla="*/ 0 h 17442"/>
                <a:gd name="T4" fmla="*/ 0 w 16604"/>
                <a:gd name="T5" fmla="*/ 0 h 17442"/>
                <a:gd name="T6" fmla="*/ 0 w 16604"/>
                <a:gd name="T7" fmla="*/ 0 h 17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04" h="17442">
                  <a:moveTo>
                    <a:pt x="1543" y="0"/>
                  </a:moveTo>
                  <a:cubicBezTo>
                    <a:pt x="-4492" y="21600"/>
                    <a:pt x="8577" y="17040"/>
                    <a:pt x="16563" y="17040"/>
                  </a:cubicBezTo>
                  <a:cubicBezTo>
                    <a:pt x="17108" y="7620"/>
                    <a:pt x="12116" y="1920"/>
                    <a:pt x="1543" y="0"/>
                  </a:cubicBezTo>
                  <a:close/>
                  <a:moveTo>
                    <a:pt x="1543"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8" name="AutoShape 104"/>
            <p:cNvSpPr>
              <a:spLocks/>
            </p:cNvSpPr>
            <p:nvPr/>
          </p:nvSpPr>
          <p:spPr bwMode="auto">
            <a:xfrm>
              <a:off x="200" y="288"/>
              <a:ext cx="2" cy="2"/>
            </a:xfrm>
            <a:custGeom>
              <a:avLst/>
              <a:gdLst>
                <a:gd name="T0" fmla="*/ 0 w 21600"/>
                <a:gd name="T1" fmla="*/ 0 h 12742"/>
                <a:gd name="T2" fmla="*/ 0 w 21600"/>
                <a:gd name="T3" fmla="*/ 0 h 12742"/>
                <a:gd name="T4" fmla="*/ 0 w 21600"/>
                <a:gd name="T5" fmla="*/ 0 h 12742"/>
                <a:gd name="T6" fmla="*/ 0 w 21600"/>
                <a:gd name="T7" fmla="*/ 0 h 127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2742">
                  <a:moveTo>
                    <a:pt x="0" y="12742"/>
                  </a:moveTo>
                  <a:cubicBezTo>
                    <a:pt x="7251" y="11994"/>
                    <a:pt x="14425" y="11339"/>
                    <a:pt x="21600" y="10545"/>
                  </a:cubicBezTo>
                  <a:cubicBezTo>
                    <a:pt x="17860" y="-8858"/>
                    <a:pt x="2137" y="2550"/>
                    <a:pt x="0" y="12742"/>
                  </a:cubicBezTo>
                  <a:close/>
                  <a:moveTo>
                    <a:pt x="0" y="1274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9" name="AutoShape 105"/>
            <p:cNvSpPr>
              <a:spLocks/>
            </p:cNvSpPr>
            <p:nvPr/>
          </p:nvSpPr>
          <p:spPr bwMode="auto">
            <a:xfrm>
              <a:off x="232" y="288"/>
              <a:ext cx="2" cy="1"/>
            </a:xfrm>
            <a:custGeom>
              <a:avLst/>
              <a:gdLst>
                <a:gd name="T0" fmla="*/ 0 w 17161"/>
                <a:gd name="T1" fmla="*/ 0 h 13638"/>
                <a:gd name="T2" fmla="*/ 0 w 17161"/>
                <a:gd name="T3" fmla="*/ 0 h 13638"/>
                <a:gd name="T4" fmla="*/ 0 w 17161"/>
                <a:gd name="T5" fmla="*/ 0 h 13638"/>
                <a:gd name="T6" fmla="*/ 0 w 17161"/>
                <a:gd name="T7" fmla="*/ 0 h 136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61" h="13638">
                  <a:moveTo>
                    <a:pt x="1582" y="0"/>
                  </a:moveTo>
                  <a:cubicBezTo>
                    <a:pt x="-4374" y="21600"/>
                    <a:pt x="7735" y="11073"/>
                    <a:pt x="17161" y="11073"/>
                  </a:cubicBezTo>
                  <a:cubicBezTo>
                    <a:pt x="17226" y="3353"/>
                    <a:pt x="8782" y="0"/>
                    <a:pt x="1582" y="0"/>
                  </a:cubicBezTo>
                  <a:close/>
                  <a:moveTo>
                    <a:pt x="1582"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0" name="AutoShape 106"/>
            <p:cNvSpPr>
              <a:spLocks/>
            </p:cNvSpPr>
            <p:nvPr/>
          </p:nvSpPr>
          <p:spPr bwMode="auto">
            <a:xfrm>
              <a:off x="224" y="288"/>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0" y="7500"/>
                    <a:pt x="0" y="14250"/>
                    <a:pt x="0" y="21600"/>
                  </a:cubicBezTo>
                  <a:cubicBezTo>
                    <a:pt x="8975" y="18750"/>
                    <a:pt x="12777" y="14250"/>
                    <a:pt x="21600" y="14250"/>
                  </a:cubicBezTo>
                  <a:cubicBezTo>
                    <a:pt x="21600" y="5100"/>
                    <a:pt x="9279" y="0"/>
                    <a:pt x="0" y="0"/>
                  </a:cubicBezTo>
                  <a:close/>
                  <a:moveTo>
                    <a:pt x="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1" name="AutoShape 107"/>
            <p:cNvSpPr>
              <a:spLocks/>
            </p:cNvSpPr>
            <p:nvPr/>
          </p:nvSpPr>
          <p:spPr bwMode="auto">
            <a:xfrm>
              <a:off x="216" y="304"/>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17923" y="21600"/>
                    <a:pt x="17234" y="20571"/>
                    <a:pt x="21600" y="5371"/>
                  </a:cubicBezTo>
                  <a:cubicBezTo>
                    <a:pt x="16200" y="3429"/>
                    <a:pt x="10915" y="1714"/>
                    <a:pt x="5285" y="0"/>
                  </a:cubicBezTo>
                  <a:cubicBezTo>
                    <a:pt x="3447" y="7200"/>
                    <a:pt x="1838" y="14400"/>
                    <a:pt x="0" y="21600"/>
                  </a:cubicBez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2" name="AutoShape 108"/>
            <p:cNvSpPr>
              <a:spLocks/>
            </p:cNvSpPr>
            <p:nvPr/>
          </p:nvSpPr>
          <p:spPr bwMode="auto">
            <a:xfrm>
              <a:off x="480" y="384"/>
              <a:ext cx="1" cy="2"/>
            </a:xfrm>
            <a:custGeom>
              <a:avLst/>
              <a:gdLst>
                <a:gd name="T0" fmla="*/ 0 w 16557"/>
                <a:gd name="T1" fmla="*/ 0 h 18344"/>
                <a:gd name="T2" fmla="*/ 0 w 16557"/>
                <a:gd name="T3" fmla="*/ 0 h 18344"/>
                <a:gd name="T4" fmla="*/ 0 w 16557"/>
                <a:gd name="T5" fmla="*/ 0 h 18344"/>
                <a:gd name="T6" fmla="*/ 0 w 16557"/>
                <a:gd name="T7" fmla="*/ 0 h 18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7" h="18344">
                  <a:moveTo>
                    <a:pt x="0" y="16234"/>
                  </a:moveTo>
                  <a:cubicBezTo>
                    <a:pt x="21600" y="21600"/>
                    <a:pt x="17408" y="16922"/>
                    <a:pt x="13033" y="0"/>
                  </a:cubicBezTo>
                  <a:cubicBezTo>
                    <a:pt x="2734" y="5916"/>
                    <a:pt x="0" y="4471"/>
                    <a:pt x="0" y="16234"/>
                  </a:cubicBezTo>
                  <a:close/>
                  <a:moveTo>
                    <a:pt x="0" y="1623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64" name="Oval 11"/>
          <p:cNvSpPr/>
          <p:nvPr/>
        </p:nvSpPr>
        <p:spPr>
          <a:xfrm>
            <a:off x="7584585" y="2713650"/>
            <a:ext cx="1891378" cy="1891378"/>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65" name="Group 120"/>
          <p:cNvGrpSpPr>
            <a:grpSpLocks/>
          </p:cNvGrpSpPr>
          <p:nvPr/>
        </p:nvGrpSpPr>
        <p:grpSpPr bwMode="auto">
          <a:xfrm>
            <a:off x="8205019" y="3400133"/>
            <a:ext cx="659270" cy="531350"/>
            <a:chOff x="0" y="0"/>
            <a:chExt cx="575" cy="462"/>
          </a:xfrm>
          <a:solidFill>
            <a:srgbClr val="3099D6"/>
          </a:solidFill>
        </p:grpSpPr>
        <p:sp>
          <p:nvSpPr>
            <p:cNvPr id="66" name="AutoShape 118"/>
            <p:cNvSpPr>
              <a:spLocks/>
            </p:cNvSpPr>
            <p:nvPr/>
          </p:nvSpPr>
          <p:spPr bwMode="auto">
            <a:xfrm>
              <a:off x="0" y="144"/>
              <a:ext cx="470"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9475" y="12449"/>
                  </a:moveTo>
                  <a:cubicBezTo>
                    <a:pt x="18075" y="15334"/>
                    <a:pt x="15786" y="17218"/>
                    <a:pt x="13204" y="17218"/>
                  </a:cubicBezTo>
                  <a:cubicBezTo>
                    <a:pt x="8965" y="17218"/>
                    <a:pt x="5514" y="12144"/>
                    <a:pt x="5490" y="5894"/>
                  </a:cubicBezTo>
                  <a:lnTo>
                    <a:pt x="6397" y="5894"/>
                  </a:lnTo>
                  <a:lnTo>
                    <a:pt x="8007" y="5894"/>
                  </a:lnTo>
                  <a:lnTo>
                    <a:pt x="4000" y="0"/>
                  </a:lnTo>
                  <a:lnTo>
                    <a:pt x="0" y="5894"/>
                  </a:lnTo>
                  <a:lnTo>
                    <a:pt x="2115" y="5894"/>
                  </a:lnTo>
                  <a:lnTo>
                    <a:pt x="2174" y="5894"/>
                  </a:lnTo>
                  <a:lnTo>
                    <a:pt x="2522" y="5894"/>
                  </a:lnTo>
                  <a:cubicBezTo>
                    <a:pt x="2547" y="14574"/>
                    <a:pt x="7319" y="21600"/>
                    <a:pt x="13204" y="21600"/>
                  </a:cubicBezTo>
                  <a:cubicBezTo>
                    <a:pt x="16611" y="21600"/>
                    <a:pt x="19644" y="19242"/>
                    <a:pt x="21600" y="15574"/>
                  </a:cubicBezTo>
                  <a:lnTo>
                    <a:pt x="20726" y="14288"/>
                  </a:lnTo>
                  <a:lnTo>
                    <a:pt x="19475" y="12449"/>
                  </a:lnTo>
                  <a:close/>
                  <a:moveTo>
                    <a:pt x="19475" y="124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7" name="AutoShape 119"/>
            <p:cNvSpPr>
              <a:spLocks/>
            </p:cNvSpPr>
            <p:nvPr/>
          </p:nvSpPr>
          <p:spPr bwMode="auto">
            <a:xfrm>
              <a:off x="104" y="0"/>
              <a:ext cx="471"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9954" y="15748"/>
                  </a:moveTo>
                  <a:lnTo>
                    <a:pt x="19953" y="15749"/>
                  </a:lnTo>
                  <a:lnTo>
                    <a:pt x="19090" y="15749"/>
                  </a:lnTo>
                  <a:cubicBezTo>
                    <a:pt x="19090" y="15749"/>
                    <a:pt x="19090" y="15749"/>
                    <a:pt x="19090" y="15748"/>
                  </a:cubicBezTo>
                  <a:cubicBezTo>
                    <a:pt x="19090" y="15719"/>
                    <a:pt x="19091" y="15691"/>
                    <a:pt x="19091" y="15663"/>
                  </a:cubicBezTo>
                  <a:cubicBezTo>
                    <a:pt x="19091" y="7013"/>
                    <a:pt x="14317" y="0"/>
                    <a:pt x="8428" y="0"/>
                  </a:cubicBezTo>
                  <a:cubicBezTo>
                    <a:pt x="5000" y="0"/>
                    <a:pt x="1950" y="2381"/>
                    <a:pt x="0" y="6075"/>
                  </a:cubicBezTo>
                  <a:lnTo>
                    <a:pt x="908" y="7404"/>
                  </a:lnTo>
                  <a:lnTo>
                    <a:pt x="2122" y="9181"/>
                  </a:lnTo>
                  <a:cubicBezTo>
                    <a:pt x="3517" y="6263"/>
                    <a:pt x="5822" y="4351"/>
                    <a:pt x="8428" y="4351"/>
                  </a:cubicBezTo>
                  <a:cubicBezTo>
                    <a:pt x="12674" y="4351"/>
                    <a:pt x="16129" y="9426"/>
                    <a:pt x="16129" y="15663"/>
                  </a:cubicBezTo>
                  <a:cubicBezTo>
                    <a:pt x="16129" y="15691"/>
                    <a:pt x="16127" y="15719"/>
                    <a:pt x="16127" y="15747"/>
                  </a:cubicBezTo>
                  <a:cubicBezTo>
                    <a:pt x="16127" y="15748"/>
                    <a:pt x="16127" y="15748"/>
                    <a:pt x="16127" y="15749"/>
                  </a:cubicBezTo>
                  <a:lnTo>
                    <a:pt x="15189" y="15749"/>
                  </a:lnTo>
                  <a:lnTo>
                    <a:pt x="15188" y="15747"/>
                  </a:lnTo>
                  <a:lnTo>
                    <a:pt x="13608" y="15747"/>
                  </a:lnTo>
                  <a:lnTo>
                    <a:pt x="17608" y="21600"/>
                  </a:lnTo>
                  <a:lnTo>
                    <a:pt x="21600" y="15747"/>
                  </a:lnTo>
                  <a:lnTo>
                    <a:pt x="19954" y="15747"/>
                  </a:lnTo>
                  <a:lnTo>
                    <a:pt x="19954" y="15748"/>
                  </a:lnTo>
                  <a:close/>
                  <a:moveTo>
                    <a:pt x="19954" y="1574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69" name="Oval 9"/>
          <p:cNvSpPr/>
          <p:nvPr/>
        </p:nvSpPr>
        <p:spPr>
          <a:xfrm>
            <a:off x="4432288" y="2713650"/>
            <a:ext cx="1891378" cy="1891378"/>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70" name="Group 344"/>
          <p:cNvGrpSpPr>
            <a:grpSpLocks/>
          </p:cNvGrpSpPr>
          <p:nvPr/>
        </p:nvGrpSpPr>
        <p:grpSpPr bwMode="auto">
          <a:xfrm>
            <a:off x="5079816" y="3316035"/>
            <a:ext cx="664186" cy="585466"/>
            <a:chOff x="0" y="0"/>
            <a:chExt cx="578" cy="508"/>
          </a:xfrm>
          <a:solidFill>
            <a:srgbClr val="3099D6"/>
          </a:solidFill>
        </p:grpSpPr>
        <p:sp>
          <p:nvSpPr>
            <p:cNvPr id="71" name="AutoShape 341"/>
            <p:cNvSpPr>
              <a:spLocks/>
            </p:cNvSpPr>
            <p:nvPr/>
          </p:nvSpPr>
          <p:spPr bwMode="auto">
            <a:xfrm>
              <a:off x="0" y="96"/>
              <a:ext cx="412" cy="4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899" y="18001"/>
                  </a:moveTo>
                  <a:cubicBezTo>
                    <a:pt x="18899" y="18497"/>
                    <a:pt x="18495" y="18900"/>
                    <a:pt x="17998" y="18900"/>
                  </a:cubicBezTo>
                  <a:lnTo>
                    <a:pt x="3601" y="18900"/>
                  </a:lnTo>
                  <a:cubicBezTo>
                    <a:pt x="3105" y="18900"/>
                    <a:pt x="2701" y="18497"/>
                    <a:pt x="2701" y="18001"/>
                  </a:cubicBezTo>
                  <a:lnTo>
                    <a:pt x="2701" y="3598"/>
                  </a:lnTo>
                  <a:cubicBezTo>
                    <a:pt x="2701" y="3102"/>
                    <a:pt x="3105" y="2698"/>
                    <a:pt x="3601" y="2698"/>
                  </a:cubicBezTo>
                  <a:lnTo>
                    <a:pt x="16077" y="2698"/>
                  </a:lnTo>
                  <a:lnTo>
                    <a:pt x="18707" y="70"/>
                  </a:lnTo>
                  <a:cubicBezTo>
                    <a:pt x="18478" y="25"/>
                    <a:pt x="18241" y="0"/>
                    <a:pt x="17998" y="0"/>
                  </a:cubicBezTo>
                  <a:lnTo>
                    <a:pt x="3601" y="0"/>
                  </a:lnTo>
                  <a:cubicBezTo>
                    <a:pt x="1612" y="0"/>
                    <a:pt x="0" y="1611"/>
                    <a:pt x="0" y="3598"/>
                  </a:cubicBezTo>
                  <a:lnTo>
                    <a:pt x="0" y="18001"/>
                  </a:lnTo>
                  <a:cubicBezTo>
                    <a:pt x="0" y="19989"/>
                    <a:pt x="1612" y="21600"/>
                    <a:pt x="3601" y="21600"/>
                  </a:cubicBezTo>
                  <a:lnTo>
                    <a:pt x="17998" y="21600"/>
                  </a:lnTo>
                  <a:cubicBezTo>
                    <a:pt x="19987" y="21600"/>
                    <a:pt x="21600" y="19989"/>
                    <a:pt x="21600" y="18001"/>
                  </a:cubicBezTo>
                  <a:lnTo>
                    <a:pt x="21600" y="10014"/>
                  </a:lnTo>
                  <a:lnTo>
                    <a:pt x="18899" y="12712"/>
                  </a:lnTo>
                  <a:lnTo>
                    <a:pt x="18899" y="18001"/>
                  </a:lnTo>
                  <a:close/>
                  <a:moveTo>
                    <a:pt x="18899" y="180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72" name="AutoShape 342"/>
            <p:cNvSpPr>
              <a:spLocks/>
            </p:cNvSpPr>
            <p:nvPr/>
          </p:nvSpPr>
          <p:spPr bwMode="auto">
            <a:xfrm>
              <a:off x="176" y="80"/>
              <a:ext cx="331" cy="3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4818"/>
                  </a:moveTo>
                  <a:lnTo>
                    <a:pt x="16780" y="0"/>
                  </a:lnTo>
                  <a:lnTo>
                    <a:pt x="2322" y="14460"/>
                  </a:lnTo>
                  <a:lnTo>
                    <a:pt x="2320" y="14460"/>
                  </a:lnTo>
                  <a:lnTo>
                    <a:pt x="2320" y="14462"/>
                  </a:lnTo>
                  <a:lnTo>
                    <a:pt x="2319" y="14462"/>
                  </a:lnTo>
                  <a:lnTo>
                    <a:pt x="2320" y="14462"/>
                  </a:lnTo>
                  <a:lnTo>
                    <a:pt x="0" y="21600"/>
                  </a:lnTo>
                  <a:lnTo>
                    <a:pt x="7138" y="19281"/>
                  </a:lnTo>
                  <a:lnTo>
                    <a:pt x="7140" y="19281"/>
                  </a:lnTo>
                  <a:lnTo>
                    <a:pt x="7140" y="19279"/>
                  </a:lnTo>
                  <a:lnTo>
                    <a:pt x="21600" y="4818"/>
                  </a:lnTo>
                  <a:close/>
                  <a:moveTo>
                    <a:pt x="5635" y="15238"/>
                  </a:moveTo>
                  <a:lnTo>
                    <a:pt x="4840" y="14443"/>
                  </a:lnTo>
                  <a:lnTo>
                    <a:pt x="16793" y="2490"/>
                  </a:lnTo>
                  <a:lnTo>
                    <a:pt x="17587" y="3283"/>
                  </a:lnTo>
                  <a:lnTo>
                    <a:pt x="5635" y="15238"/>
                  </a:lnTo>
                  <a:close/>
                  <a:moveTo>
                    <a:pt x="5635" y="1523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73" name="AutoShape 343"/>
            <p:cNvSpPr>
              <a:spLocks/>
            </p:cNvSpPr>
            <p:nvPr/>
          </p:nvSpPr>
          <p:spPr bwMode="auto">
            <a:xfrm>
              <a:off x="456" y="0"/>
              <a:ext cx="122" cy="1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026" y="21600"/>
                  </a:moveTo>
                  <a:lnTo>
                    <a:pt x="0" y="8574"/>
                  </a:lnTo>
                  <a:lnTo>
                    <a:pt x="8574" y="0"/>
                  </a:lnTo>
                  <a:lnTo>
                    <a:pt x="21600" y="13026"/>
                  </a:lnTo>
                  <a:lnTo>
                    <a:pt x="13026" y="21600"/>
                  </a:lnTo>
                  <a:close/>
                  <a:moveTo>
                    <a:pt x="13026"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75" name="Oval 10"/>
          <p:cNvSpPr/>
          <p:nvPr/>
        </p:nvSpPr>
        <p:spPr>
          <a:xfrm>
            <a:off x="6008437" y="2713650"/>
            <a:ext cx="1891378" cy="1891378"/>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76" name="AutoShape 472"/>
          <p:cNvSpPr>
            <a:spLocks/>
          </p:cNvSpPr>
          <p:nvPr/>
        </p:nvSpPr>
        <p:spPr bwMode="auto">
          <a:xfrm>
            <a:off x="6631060" y="3327517"/>
            <a:ext cx="659268" cy="659268"/>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14635493 w 21600"/>
              <a:gd name="T11" fmla="*/ 31467139 h 21600"/>
              <a:gd name="T12" fmla="*/ 123995472 w 21600"/>
              <a:gd name="T13" fmla="*/ 35474208 h 21600"/>
              <a:gd name="T14" fmla="*/ 127025366 w 21600"/>
              <a:gd name="T15" fmla="*/ 44457861 h 21600"/>
              <a:gd name="T16" fmla="*/ 110713386 w 21600"/>
              <a:gd name="T17" fmla="*/ 61174865 h 21600"/>
              <a:gd name="T18" fmla="*/ 110468880 w 21600"/>
              <a:gd name="T19" fmla="*/ 61174865 h 21600"/>
              <a:gd name="T20" fmla="*/ 98313922 w 21600"/>
              <a:gd name="T21" fmla="*/ 47600459 h 21600"/>
              <a:gd name="T22" fmla="*/ 114635493 w 21600"/>
              <a:gd name="T23" fmla="*/ 31467139 h 21600"/>
              <a:gd name="T24" fmla="*/ 126940404 w 21600"/>
              <a:gd name="T25" fmla="*/ 145359493 h 21600"/>
              <a:gd name="T26" fmla="*/ 88530768 w 21600"/>
              <a:gd name="T27" fmla="*/ 170222348 h 21600"/>
              <a:gd name="T28" fmla="*/ 88493531 w 21600"/>
              <a:gd name="T29" fmla="*/ 170222348 h 21600"/>
              <a:gd name="T30" fmla="*/ 82199707 w 21600"/>
              <a:gd name="T31" fmla="*/ 167786627 h 21600"/>
              <a:gd name="T32" fmla="*/ 79613070 w 21600"/>
              <a:gd name="T33" fmla="*/ 159065621 h 21600"/>
              <a:gd name="T34" fmla="*/ 81278007 w 21600"/>
              <a:gd name="T35" fmla="*/ 144484543 h 21600"/>
              <a:gd name="T36" fmla="*/ 91466097 w 21600"/>
              <a:gd name="T37" fmla="*/ 100572057 h 21600"/>
              <a:gd name="T38" fmla="*/ 92246581 w 21600"/>
              <a:gd name="T39" fmla="*/ 95511378 h 21600"/>
              <a:gd name="T40" fmla="*/ 78907168 w 21600"/>
              <a:gd name="T41" fmla="*/ 104805501 h 21600"/>
              <a:gd name="T42" fmla="*/ 77552700 w 21600"/>
              <a:gd name="T43" fmla="*/ 105812261 h 21600"/>
              <a:gd name="T44" fmla="*/ 73582877 w 21600"/>
              <a:gd name="T45" fmla="*/ 95040488 h 21600"/>
              <a:gd name="T46" fmla="*/ 74363263 w 21600"/>
              <a:gd name="T47" fmla="*/ 94316454 h 21600"/>
              <a:gd name="T48" fmla="*/ 113855108 w 21600"/>
              <a:gd name="T49" fmla="*/ 70318947 h 21600"/>
              <a:gd name="T50" fmla="*/ 119132559 w 21600"/>
              <a:gd name="T51" fmla="*/ 73301115 h 21600"/>
              <a:gd name="T52" fmla="*/ 120646580 w 21600"/>
              <a:gd name="T53" fmla="*/ 80403058 h 21600"/>
              <a:gd name="T54" fmla="*/ 119142063 w 21600"/>
              <a:gd name="T55" fmla="*/ 94316454 h 21600"/>
              <a:gd name="T56" fmla="*/ 107956726 w 21600"/>
              <a:gd name="T57" fmla="*/ 139837428 h 21600"/>
              <a:gd name="T58" fmla="*/ 107213587 w 21600"/>
              <a:gd name="T59" fmla="*/ 144635460 h 21600"/>
              <a:gd name="T60" fmla="*/ 107345388 w 21600"/>
              <a:gd name="T61" fmla="*/ 145754925 h 21600"/>
              <a:gd name="T62" fmla="*/ 121616104 w 21600"/>
              <a:gd name="T63" fmla="*/ 135434936 h 21600"/>
              <a:gd name="T64" fmla="*/ 122829168 w 21600"/>
              <a:gd name="T65" fmla="*/ 134324975 h 21600"/>
              <a:gd name="T66" fmla="*/ 127072214 w 21600"/>
              <a:gd name="T67" fmla="*/ 143638203 h 21600"/>
              <a:gd name="T68" fmla="*/ 127664437 w 21600"/>
              <a:gd name="T69" fmla="*/ 144550400 h 21600"/>
              <a:gd name="T70" fmla="*/ 126940404 w 21600"/>
              <a:gd name="T71" fmla="*/ 145359493 h 21600"/>
              <a:gd name="T72" fmla="*/ 126940404 w 21600"/>
              <a:gd name="T73" fmla="*/ 145359493 h 216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2186" y="3345"/>
                </a:moveTo>
                <a:cubicBezTo>
                  <a:pt x="12618" y="3344"/>
                  <a:pt x="12961" y="3510"/>
                  <a:pt x="13181" y="3771"/>
                </a:cubicBezTo>
                <a:cubicBezTo>
                  <a:pt x="13402" y="4031"/>
                  <a:pt x="13503" y="4374"/>
                  <a:pt x="13503" y="4726"/>
                </a:cubicBezTo>
                <a:cubicBezTo>
                  <a:pt x="13503" y="5637"/>
                  <a:pt x="12779" y="6500"/>
                  <a:pt x="11769" y="6503"/>
                </a:cubicBezTo>
                <a:cubicBezTo>
                  <a:pt x="11760" y="6503"/>
                  <a:pt x="11751" y="6503"/>
                  <a:pt x="11743" y="6503"/>
                </a:cubicBezTo>
                <a:cubicBezTo>
                  <a:pt x="10951" y="6503"/>
                  <a:pt x="10456" y="5915"/>
                  <a:pt x="10451" y="5060"/>
                </a:cubicBezTo>
                <a:cubicBezTo>
                  <a:pt x="10452" y="4322"/>
                  <a:pt x="11045" y="3350"/>
                  <a:pt x="12186" y="3345"/>
                </a:cubicBezTo>
                <a:close/>
                <a:moveTo>
                  <a:pt x="13494" y="15452"/>
                </a:moveTo>
                <a:cubicBezTo>
                  <a:pt x="11983" y="17102"/>
                  <a:pt x="10120" y="18086"/>
                  <a:pt x="9411" y="18095"/>
                </a:cubicBezTo>
                <a:cubicBezTo>
                  <a:pt x="9410" y="18095"/>
                  <a:pt x="9408" y="18095"/>
                  <a:pt x="9407" y="18095"/>
                </a:cubicBezTo>
                <a:cubicBezTo>
                  <a:pt x="9167" y="18095"/>
                  <a:pt x="8918" y="18032"/>
                  <a:pt x="8738" y="17836"/>
                </a:cubicBezTo>
                <a:cubicBezTo>
                  <a:pt x="8556" y="17639"/>
                  <a:pt x="8463" y="17338"/>
                  <a:pt x="8463" y="16909"/>
                </a:cubicBezTo>
                <a:cubicBezTo>
                  <a:pt x="8463" y="16580"/>
                  <a:pt x="8517" y="15872"/>
                  <a:pt x="8640" y="15359"/>
                </a:cubicBezTo>
                <a:lnTo>
                  <a:pt x="9723" y="10691"/>
                </a:lnTo>
                <a:cubicBezTo>
                  <a:pt x="9776" y="10430"/>
                  <a:pt x="9805" y="10247"/>
                  <a:pt x="9806" y="10153"/>
                </a:cubicBezTo>
                <a:cubicBezTo>
                  <a:pt x="9619" y="10221"/>
                  <a:pt x="8795" y="10824"/>
                  <a:pt x="8388" y="11141"/>
                </a:cubicBezTo>
                <a:lnTo>
                  <a:pt x="8244" y="11248"/>
                </a:lnTo>
                <a:lnTo>
                  <a:pt x="7822" y="10103"/>
                </a:lnTo>
                <a:lnTo>
                  <a:pt x="7905" y="10026"/>
                </a:lnTo>
                <a:cubicBezTo>
                  <a:pt x="9430" y="8615"/>
                  <a:pt x="11262" y="7485"/>
                  <a:pt x="12103" y="7475"/>
                </a:cubicBezTo>
                <a:cubicBezTo>
                  <a:pt x="12343" y="7471"/>
                  <a:pt x="12552" y="7594"/>
                  <a:pt x="12664" y="7792"/>
                </a:cubicBezTo>
                <a:cubicBezTo>
                  <a:pt x="12780" y="7987"/>
                  <a:pt x="12825" y="8241"/>
                  <a:pt x="12825" y="8547"/>
                </a:cubicBezTo>
                <a:cubicBezTo>
                  <a:pt x="12825" y="8880"/>
                  <a:pt x="12769" y="9575"/>
                  <a:pt x="12665" y="10026"/>
                </a:cubicBezTo>
                <a:lnTo>
                  <a:pt x="11476" y="14865"/>
                </a:lnTo>
                <a:cubicBezTo>
                  <a:pt x="11420" y="15097"/>
                  <a:pt x="11397" y="15267"/>
                  <a:pt x="11397" y="15375"/>
                </a:cubicBezTo>
                <a:cubicBezTo>
                  <a:pt x="11396" y="15435"/>
                  <a:pt x="11405" y="15475"/>
                  <a:pt x="11411" y="15494"/>
                </a:cubicBezTo>
                <a:cubicBezTo>
                  <a:pt x="11537" y="15478"/>
                  <a:pt x="12381" y="14900"/>
                  <a:pt x="12928" y="14397"/>
                </a:cubicBezTo>
                <a:lnTo>
                  <a:pt x="13057" y="14279"/>
                </a:lnTo>
                <a:lnTo>
                  <a:pt x="13508" y="15269"/>
                </a:lnTo>
                <a:lnTo>
                  <a:pt x="13571" y="15366"/>
                </a:lnTo>
                <a:lnTo>
                  <a:pt x="13494" y="15452"/>
                </a:lnTo>
                <a:close/>
                <a:moveTo>
                  <a:pt x="13494" y="15452"/>
                </a:moveTo>
              </a:path>
            </a:pathLst>
          </a:custGeom>
          <a:solidFill>
            <a:srgbClr val="3099D6"/>
          </a:solidFill>
          <a:ln>
            <a:noFill/>
          </a:ln>
        </p:spPr>
        <p:txBody>
          <a:bodyPr lIns="0" tIns="0" rIns="0" bIns="0"/>
          <a:lstStyle/>
          <a:p>
            <a:endParaRPr lang="en-US" sz="3200" dirty="0"/>
          </a:p>
        </p:txBody>
      </p:sp>
      <p:grpSp>
        <p:nvGrpSpPr>
          <p:cNvPr id="77" name="Group 40"/>
          <p:cNvGrpSpPr/>
          <p:nvPr/>
        </p:nvGrpSpPr>
        <p:grpSpPr>
          <a:xfrm>
            <a:off x="194200" y="1920020"/>
            <a:ext cx="2784529" cy="1545046"/>
            <a:chOff x="1441450" y="1398043"/>
            <a:chExt cx="2019300" cy="1120445"/>
          </a:xfrm>
        </p:grpSpPr>
        <p:sp>
          <p:nvSpPr>
            <p:cNvPr id="7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rPr>
                <a:t>Being Social</a:t>
              </a:r>
              <a:endParaRPr lang="en-US" sz="2000" dirty="0">
                <a:solidFill>
                  <a:schemeClr val="bg1"/>
                </a:solidFill>
              </a:endParaRPr>
            </a:p>
          </p:txBody>
        </p:sp>
        <p:sp>
          <p:nvSpPr>
            <p:cNvPr id="79" name="Text Placeholder 8"/>
            <p:cNvSpPr txBox="1">
              <a:spLocks/>
            </p:cNvSpPr>
            <p:nvPr/>
          </p:nvSpPr>
          <p:spPr>
            <a:xfrm>
              <a:off x="1441450" y="1601291"/>
              <a:ext cx="2019300" cy="91719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rPr>
                <a:t>Lorem ipsum dolor sit amet, consectetur adipiscing elit, sed do eiusmod tempor incididunt ut labore et dolore magna aliqua. Ut enim ad minim veniam, quis nostrud exercitation </a:t>
              </a:r>
              <a:endParaRPr lang="en-US" sz="1100" dirty="0">
                <a:solidFill>
                  <a:schemeClr val="bg1"/>
                </a:solidFill>
              </a:endParaRPr>
            </a:p>
          </p:txBody>
        </p:sp>
      </p:grpSp>
      <p:grpSp>
        <p:nvGrpSpPr>
          <p:cNvPr id="80" name="Group 43"/>
          <p:cNvGrpSpPr/>
          <p:nvPr/>
        </p:nvGrpSpPr>
        <p:grpSpPr>
          <a:xfrm>
            <a:off x="194200" y="4570003"/>
            <a:ext cx="2784529" cy="1545046"/>
            <a:chOff x="1441450" y="1398043"/>
            <a:chExt cx="2019300" cy="1120445"/>
          </a:xfrm>
        </p:grpSpPr>
        <p:sp>
          <p:nvSpPr>
            <p:cNvPr id="81"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rPr>
                <a:t>Strategical Movies</a:t>
              </a:r>
              <a:endParaRPr lang="en-US" sz="2000" dirty="0">
                <a:solidFill>
                  <a:schemeClr val="bg1"/>
                </a:solidFill>
              </a:endParaRPr>
            </a:p>
          </p:txBody>
        </p:sp>
        <p:sp>
          <p:nvSpPr>
            <p:cNvPr id="82" name="Text Placeholder 8"/>
            <p:cNvSpPr txBox="1">
              <a:spLocks/>
            </p:cNvSpPr>
            <p:nvPr/>
          </p:nvSpPr>
          <p:spPr>
            <a:xfrm>
              <a:off x="1441450" y="1601291"/>
              <a:ext cx="2019300" cy="91719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rPr>
                <a:t>Lorem ipsum dolor sit amet, consectetur adipiscing elit, sed do eiusmod tempor incididunt ut labore et dolore magna aliqua. Ut enim ad minim veniam, quis nostrud exercitation </a:t>
              </a:r>
              <a:endParaRPr lang="en-US" sz="1100" dirty="0">
                <a:solidFill>
                  <a:schemeClr val="bg1"/>
                </a:solidFill>
              </a:endParaRPr>
            </a:p>
          </p:txBody>
        </p:sp>
      </p:grpSp>
      <p:grpSp>
        <p:nvGrpSpPr>
          <p:cNvPr id="83" name="Group 46"/>
          <p:cNvGrpSpPr/>
          <p:nvPr/>
        </p:nvGrpSpPr>
        <p:grpSpPr>
          <a:xfrm>
            <a:off x="9213272" y="1920020"/>
            <a:ext cx="2784529" cy="1545046"/>
            <a:chOff x="1441450" y="1398043"/>
            <a:chExt cx="2019300" cy="1120445"/>
          </a:xfrm>
        </p:grpSpPr>
        <p:sp>
          <p:nvSpPr>
            <p:cNvPr id="8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rPr>
                <a:t>Time is Money</a:t>
              </a:r>
              <a:endParaRPr lang="en-US" sz="2000" dirty="0">
                <a:solidFill>
                  <a:schemeClr val="bg1"/>
                </a:solidFill>
              </a:endParaRPr>
            </a:p>
          </p:txBody>
        </p:sp>
        <p:sp>
          <p:nvSpPr>
            <p:cNvPr id="85" name="Text Placeholder 8"/>
            <p:cNvSpPr txBox="1">
              <a:spLocks/>
            </p:cNvSpPr>
            <p:nvPr/>
          </p:nvSpPr>
          <p:spPr>
            <a:xfrm>
              <a:off x="1441450" y="1601291"/>
              <a:ext cx="2019300" cy="91719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rPr>
                <a:t>Lorem ipsum dolor sit amet, consectetur adipiscing elit, sed do eiusmod tempor incididunt ut labore et dolore magna aliqua. Ut enim ad minim veniam, quis nostrud exercitation </a:t>
              </a:r>
              <a:endParaRPr lang="en-US" sz="1100" dirty="0">
                <a:solidFill>
                  <a:schemeClr val="bg1"/>
                </a:solidFill>
              </a:endParaRPr>
            </a:p>
          </p:txBody>
        </p:sp>
      </p:grpSp>
      <p:grpSp>
        <p:nvGrpSpPr>
          <p:cNvPr id="86" name="Group 49"/>
          <p:cNvGrpSpPr/>
          <p:nvPr/>
        </p:nvGrpSpPr>
        <p:grpSpPr>
          <a:xfrm>
            <a:off x="9213272" y="4570003"/>
            <a:ext cx="2784529" cy="1545046"/>
            <a:chOff x="1441450" y="1398043"/>
            <a:chExt cx="2019300" cy="1120445"/>
          </a:xfrm>
        </p:grpSpPr>
        <p:sp>
          <p:nvSpPr>
            <p:cNvPr id="8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rPr>
                <a:t>Being Mobile</a:t>
              </a:r>
              <a:endParaRPr lang="en-US" sz="2000" dirty="0">
                <a:solidFill>
                  <a:schemeClr val="bg1"/>
                </a:solidFill>
              </a:endParaRPr>
            </a:p>
          </p:txBody>
        </p:sp>
        <p:sp>
          <p:nvSpPr>
            <p:cNvPr id="88" name="Text Placeholder 8"/>
            <p:cNvSpPr txBox="1">
              <a:spLocks/>
            </p:cNvSpPr>
            <p:nvPr/>
          </p:nvSpPr>
          <p:spPr>
            <a:xfrm>
              <a:off x="1441450" y="1601291"/>
              <a:ext cx="2019300" cy="91719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rPr>
                <a:t>Lorem ipsum dolor sit amet, consectetur adipiscing elit, sed do eiusmod tempor incididunt ut labore et dolore magna aliqua. Ut enim ad minim veniam, quis nostrud exercitation </a:t>
              </a:r>
              <a:endParaRPr lang="en-US" sz="1100" dirty="0">
                <a:solidFill>
                  <a:schemeClr val="bg1"/>
                </a:solidFill>
              </a:endParaRPr>
            </a:p>
          </p:txBody>
        </p:sp>
      </p:grpSp>
    </p:spTree>
    <p:extLst>
      <p:ext uri="{BB962C8B-B14F-4D97-AF65-F5344CB8AC3E}">
        <p14:creationId xmlns:p14="http://schemas.microsoft.com/office/powerpoint/2010/main" val="1863655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3</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Chevron 4"/>
          <p:cNvSpPr/>
          <p:nvPr/>
        </p:nvSpPr>
        <p:spPr>
          <a:xfrm>
            <a:off x="1412499" y="2019748"/>
            <a:ext cx="2691546" cy="1457921"/>
          </a:xfrm>
          <a:prstGeom prst="chevron">
            <a:avLst>
              <a:gd name="adj" fmla="val 41715"/>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43" name="TextBox 5"/>
          <p:cNvSpPr txBox="1"/>
          <p:nvPr/>
        </p:nvSpPr>
        <p:spPr>
          <a:xfrm>
            <a:off x="2332442" y="2722313"/>
            <a:ext cx="1044081" cy="401457"/>
          </a:xfrm>
          <a:prstGeom prst="rect">
            <a:avLst/>
          </a:prstGeom>
          <a:noFill/>
        </p:spPr>
        <p:txBody>
          <a:bodyPr wrap="square" rtlCol="0" anchor="t">
            <a:spAutoFit/>
          </a:bodyPr>
          <a:lstStyle/>
          <a:p>
            <a:pPr algn="ctr">
              <a:lnSpc>
                <a:spcPct val="140000"/>
              </a:lnSpc>
            </a:pPr>
            <a:r>
              <a:rPr lang="en-US" sz="1600" dirty="0" smtClean="0">
                <a:solidFill>
                  <a:srgbClr val="3099D6"/>
                </a:solidFill>
                <a:latin typeface="Roboto condensed"/>
                <a:cs typeface="Roboto condensed"/>
              </a:rPr>
              <a:t>Step 1</a:t>
            </a:r>
            <a:endParaRPr lang="en-US" sz="1600" dirty="0">
              <a:solidFill>
                <a:srgbClr val="3099D6"/>
              </a:solidFill>
              <a:latin typeface="Roboto condensed"/>
              <a:cs typeface="Roboto condensed"/>
            </a:endParaRPr>
          </a:p>
        </p:txBody>
      </p:sp>
      <p:sp>
        <p:nvSpPr>
          <p:cNvPr id="44" name="AutoShape 611"/>
          <p:cNvSpPr>
            <a:spLocks/>
          </p:cNvSpPr>
          <p:nvPr/>
        </p:nvSpPr>
        <p:spPr bwMode="auto">
          <a:xfrm>
            <a:off x="2647848" y="2382976"/>
            <a:ext cx="327243" cy="387523"/>
          </a:xfrm>
          <a:custGeom>
            <a:avLst/>
            <a:gdLst>
              <a:gd name="T0" fmla="*/ 106442013 w 21600"/>
              <a:gd name="T1" fmla="*/ 55074414 h 21600"/>
              <a:gd name="T2" fmla="*/ 106382626 w 21600"/>
              <a:gd name="T3" fmla="*/ 212933 h 21600"/>
              <a:gd name="T4" fmla="*/ 73430397 w 21600"/>
              <a:gd name="T5" fmla="*/ 155346 h 21600"/>
              <a:gd name="T6" fmla="*/ 84360214 w 21600"/>
              <a:gd name="T7" fmla="*/ 18345077 h 21600"/>
              <a:gd name="T8" fmla="*/ 53132484 w 21600"/>
              <a:gd name="T9" fmla="*/ 70298741 h 21600"/>
              <a:gd name="T10" fmla="*/ 21943579 w 21600"/>
              <a:gd name="T11" fmla="*/ 18413499 h 21600"/>
              <a:gd name="T12" fmla="*/ 33011616 w 21600"/>
              <a:gd name="T13" fmla="*/ 0 h 21600"/>
              <a:gd name="T14" fmla="*/ 34678 w 21600"/>
              <a:gd name="T15" fmla="*/ 96669 h 21600"/>
              <a:gd name="T16" fmla="*/ 0 w 21600"/>
              <a:gd name="T17" fmla="*/ 54919067 h 21600"/>
              <a:gd name="T18" fmla="*/ 10929742 w 21600"/>
              <a:gd name="T19" fmla="*/ 36729237 h 21600"/>
              <a:gd name="T20" fmla="*/ 45612302 w 21600"/>
              <a:gd name="T21" fmla="*/ 94420261 h 21600"/>
              <a:gd name="T22" fmla="*/ 45612302 w 21600"/>
              <a:gd name="T23" fmla="*/ 170368565 h 21600"/>
              <a:gd name="T24" fmla="*/ 29863196 w 21600"/>
              <a:gd name="T25" fmla="*/ 170368565 h 21600"/>
              <a:gd name="T26" fmla="*/ 53363654 w 21600"/>
              <a:gd name="T27" fmla="*/ 209326746 h 21600"/>
              <a:gd name="T28" fmla="*/ 76825278 w 21600"/>
              <a:gd name="T29" fmla="*/ 170368565 h 21600"/>
              <a:gd name="T30" fmla="*/ 61277934 w 21600"/>
              <a:gd name="T31" fmla="*/ 170368565 h 21600"/>
              <a:gd name="T32" fmla="*/ 61277934 w 21600"/>
              <a:gd name="T33" fmla="*/ 93431896 h 21600"/>
              <a:gd name="T34" fmla="*/ 95374051 w 21600"/>
              <a:gd name="T35" fmla="*/ 36660915 h 21600"/>
              <a:gd name="T36" fmla="*/ 106442013 w 21600"/>
              <a:gd name="T37" fmla="*/ 55074414 h 21600"/>
              <a:gd name="T38" fmla="*/ 106442013 w 21600"/>
              <a:gd name="T39" fmla="*/ 55074414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21600" y="5683"/>
                </a:moveTo>
                <a:lnTo>
                  <a:pt x="21588" y="22"/>
                </a:lnTo>
                <a:lnTo>
                  <a:pt x="14901" y="16"/>
                </a:lnTo>
                <a:lnTo>
                  <a:pt x="17119" y="1893"/>
                </a:lnTo>
                <a:lnTo>
                  <a:pt x="10782" y="7254"/>
                </a:lnTo>
                <a:lnTo>
                  <a:pt x="4453" y="1900"/>
                </a:lnTo>
                <a:lnTo>
                  <a:pt x="6699" y="0"/>
                </a:lnTo>
                <a:lnTo>
                  <a:pt x="7" y="10"/>
                </a:lnTo>
                <a:lnTo>
                  <a:pt x="0" y="5667"/>
                </a:lnTo>
                <a:lnTo>
                  <a:pt x="2218" y="3790"/>
                </a:lnTo>
                <a:lnTo>
                  <a:pt x="9256" y="9743"/>
                </a:lnTo>
                <a:lnTo>
                  <a:pt x="9256" y="17580"/>
                </a:lnTo>
                <a:lnTo>
                  <a:pt x="6060" y="17580"/>
                </a:lnTo>
                <a:lnTo>
                  <a:pt x="10829" y="21600"/>
                </a:lnTo>
                <a:lnTo>
                  <a:pt x="15590" y="17580"/>
                </a:lnTo>
                <a:lnTo>
                  <a:pt x="12435" y="17580"/>
                </a:lnTo>
                <a:lnTo>
                  <a:pt x="12435" y="9641"/>
                </a:lnTo>
                <a:lnTo>
                  <a:pt x="19354" y="3783"/>
                </a:lnTo>
                <a:lnTo>
                  <a:pt x="21600" y="5683"/>
                </a:lnTo>
                <a:close/>
                <a:moveTo>
                  <a:pt x="21600" y="5683"/>
                </a:moveTo>
              </a:path>
            </a:pathLst>
          </a:custGeom>
          <a:solidFill>
            <a:srgbClr val="3099D6"/>
          </a:solidFill>
          <a:ln>
            <a:noFill/>
          </a:ln>
        </p:spPr>
        <p:txBody>
          <a:bodyPr lIns="0" tIns="0" rIns="0" bIns="0"/>
          <a:lstStyle/>
          <a:p>
            <a:endParaRPr lang="en-US" sz="3600" dirty="0">
              <a:latin typeface="Roboto condensed"/>
              <a:cs typeface="Roboto condensed"/>
            </a:endParaRPr>
          </a:p>
        </p:txBody>
      </p:sp>
      <p:sp>
        <p:nvSpPr>
          <p:cNvPr id="45" name="TextBox 7"/>
          <p:cNvSpPr txBox="1"/>
          <p:nvPr/>
        </p:nvSpPr>
        <p:spPr>
          <a:xfrm>
            <a:off x="1142914" y="3880219"/>
            <a:ext cx="2233609" cy="1040285"/>
          </a:xfrm>
          <a:prstGeom prst="rect">
            <a:avLst/>
          </a:prstGeom>
          <a:noFill/>
        </p:spPr>
        <p:txBody>
          <a:bodyPr wrap="square" rtlCol="0">
            <a:spAutoFit/>
          </a:bodyPr>
          <a:lstStyle/>
          <a:p>
            <a:pPr algn="ct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a:t>
            </a:r>
            <a:r>
              <a:rPr lang="en-US" sz="1100" dirty="0" smtClean="0">
                <a:solidFill>
                  <a:schemeClr val="bg1"/>
                </a:solidFill>
                <a:latin typeface="Roboto condensed"/>
                <a:cs typeface="Roboto condensed"/>
              </a:rPr>
              <a:t>montes.</a:t>
            </a:r>
            <a:endParaRPr lang="en-US" sz="1100" dirty="0">
              <a:solidFill>
                <a:schemeClr val="bg1"/>
              </a:solidFill>
              <a:latin typeface="Roboto condensed"/>
              <a:cs typeface="Roboto condensed"/>
            </a:endParaRPr>
          </a:p>
        </p:txBody>
      </p:sp>
      <p:sp>
        <p:nvSpPr>
          <p:cNvPr id="46" name="TextBox 8"/>
          <p:cNvSpPr txBox="1"/>
          <p:nvPr/>
        </p:nvSpPr>
        <p:spPr>
          <a:xfrm>
            <a:off x="1142915" y="3532535"/>
            <a:ext cx="2233608" cy="401457"/>
          </a:xfrm>
          <a:prstGeom prst="rect">
            <a:avLst/>
          </a:prstGeom>
          <a:noFill/>
        </p:spPr>
        <p:txBody>
          <a:bodyPr wrap="square" rtlCol="0" anchor="t">
            <a:spAutoFit/>
          </a:bodyPr>
          <a:lstStyle/>
          <a:p>
            <a:pPr algn="ctr">
              <a:lnSpc>
                <a:spcPct val="140000"/>
              </a:lnSpc>
            </a:pPr>
            <a:r>
              <a:rPr lang="en-US" sz="1600" dirty="0" smtClean="0">
                <a:solidFill>
                  <a:schemeClr val="bg1"/>
                </a:solidFill>
                <a:latin typeface="Roboto condensed"/>
                <a:cs typeface="Roboto condensed"/>
              </a:rPr>
              <a:t>Desktop Application</a:t>
            </a:r>
            <a:endParaRPr lang="en-US" sz="1600" dirty="0">
              <a:solidFill>
                <a:schemeClr val="bg1"/>
              </a:solidFill>
              <a:latin typeface="Roboto condensed"/>
              <a:cs typeface="Roboto condensed"/>
            </a:endParaRPr>
          </a:p>
        </p:txBody>
      </p:sp>
      <p:sp>
        <p:nvSpPr>
          <p:cNvPr id="48" name="Chevron 10"/>
          <p:cNvSpPr/>
          <p:nvPr/>
        </p:nvSpPr>
        <p:spPr>
          <a:xfrm>
            <a:off x="3615197" y="2019748"/>
            <a:ext cx="2691546" cy="1457921"/>
          </a:xfrm>
          <a:prstGeom prst="chevron">
            <a:avLst>
              <a:gd name="adj" fmla="val 41715"/>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49" name="Group 500"/>
          <p:cNvGrpSpPr>
            <a:grpSpLocks/>
          </p:cNvGrpSpPr>
          <p:nvPr/>
        </p:nvGrpSpPr>
        <p:grpSpPr bwMode="auto">
          <a:xfrm>
            <a:off x="4900395" y="2383331"/>
            <a:ext cx="332984" cy="384655"/>
            <a:chOff x="0" y="0"/>
            <a:chExt cx="495" cy="574"/>
          </a:xfrm>
          <a:solidFill>
            <a:srgbClr val="3099D6"/>
          </a:solidFill>
        </p:grpSpPr>
        <p:sp>
          <p:nvSpPr>
            <p:cNvPr id="53" name="AutoShape 497"/>
            <p:cNvSpPr>
              <a:spLocks/>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1" y="0"/>
                    <a:pt x="2573" y="683"/>
                    <a:pt x="2573" y="1827"/>
                  </a:cubicBezTo>
                  <a:lnTo>
                    <a:pt x="2573" y="2989"/>
                  </a:lnTo>
                  <a:lnTo>
                    <a:pt x="0" y="2989"/>
                  </a:lnTo>
                  <a:lnTo>
                    <a:pt x="0" y="21600"/>
                  </a:lnTo>
                  <a:lnTo>
                    <a:pt x="21600" y="21600"/>
                  </a:lnTo>
                  <a:lnTo>
                    <a:pt x="21600" y="2989"/>
                  </a:lnTo>
                  <a:lnTo>
                    <a:pt x="19055" y="2989"/>
                  </a:lnTo>
                  <a:close/>
                  <a:moveTo>
                    <a:pt x="15774" y="1827"/>
                  </a:moveTo>
                  <a:cubicBezTo>
                    <a:pt x="15774" y="1263"/>
                    <a:pt x="16074" y="1034"/>
                    <a:pt x="16814" y="1034"/>
                  </a:cubicBezTo>
                  <a:cubicBezTo>
                    <a:pt x="17555" y="1034"/>
                    <a:pt x="17855" y="1263"/>
                    <a:pt x="17855" y="1827"/>
                  </a:cubicBezTo>
                  <a:lnTo>
                    <a:pt x="17855" y="4935"/>
                  </a:lnTo>
                  <a:cubicBezTo>
                    <a:pt x="17855" y="5499"/>
                    <a:pt x="17555" y="5728"/>
                    <a:pt x="16814" y="5728"/>
                  </a:cubicBezTo>
                  <a:cubicBezTo>
                    <a:pt x="16074" y="5728"/>
                    <a:pt x="15774" y="5499"/>
                    <a:pt x="15774" y="4935"/>
                  </a:cubicBezTo>
                  <a:lnTo>
                    <a:pt x="15774" y="1827"/>
                  </a:lnTo>
                  <a:close/>
                  <a:moveTo>
                    <a:pt x="9773" y="1827"/>
                  </a:moveTo>
                  <a:cubicBezTo>
                    <a:pt x="9773" y="1263"/>
                    <a:pt x="10073" y="1034"/>
                    <a:pt x="10814" y="1034"/>
                  </a:cubicBezTo>
                  <a:cubicBezTo>
                    <a:pt x="11555" y="1034"/>
                    <a:pt x="11855" y="1263"/>
                    <a:pt x="11855" y="1827"/>
                  </a:cubicBezTo>
                  <a:lnTo>
                    <a:pt x="11855" y="4935"/>
                  </a:lnTo>
                  <a:cubicBezTo>
                    <a:pt x="11855" y="5499"/>
                    <a:pt x="11555" y="5728"/>
                    <a:pt x="10814" y="5728"/>
                  </a:cubicBezTo>
                  <a:cubicBezTo>
                    <a:pt x="10073" y="5728"/>
                    <a:pt x="9773" y="5499"/>
                    <a:pt x="9773" y="4935"/>
                  </a:cubicBezTo>
                  <a:lnTo>
                    <a:pt x="9773" y="1827"/>
                  </a:lnTo>
                  <a:close/>
                  <a:moveTo>
                    <a:pt x="3773" y="1827"/>
                  </a:moveTo>
                  <a:cubicBezTo>
                    <a:pt x="3773" y="1263"/>
                    <a:pt x="4073" y="1034"/>
                    <a:pt x="4814" y="1034"/>
                  </a:cubicBezTo>
                  <a:cubicBezTo>
                    <a:pt x="5555" y="1034"/>
                    <a:pt x="5855" y="1263"/>
                    <a:pt x="5855" y="1827"/>
                  </a:cubicBezTo>
                  <a:lnTo>
                    <a:pt x="5855" y="4935"/>
                  </a:lnTo>
                  <a:cubicBezTo>
                    <a:pt x="5855" y="5499"/>
                    <a:pt x="5555" y="5728"/>
                    <a:pt x="4814" y="5728"/>
                  </a:cubicBezTo>
                  <a:cubicBezTo>
                    <a:pt x="4073" y="5728"/>
                    <a:pt x="3773" y="5499"/>
                    <a:pt x="3773" y="4935"/>
                  </a:cubicBezTo>
                  <a:lnTo>
                    <a:pt x="3773"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4" name="AutoShape 498"/>
            <p:cNvSpPr>
              <a:spLocks/>
            </p:cNvSpPr>
            <p:nvPr/>
          </p:nvSpPr>
          <p:spPr bwMode="auto">
            <a:xfrm>
              <a:off x="120" y="256"/>
              <a:ext cx="132"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14934"/>
                  </a:moveTo>
                  <a:cubicBezTo>
                    <a:pt x="21600" y="12166"/>
                    <a:pt x="18713" y="10634"/>
                    <a:pt x="13663" y="9700"/>
                  </a:cubicBezTo>
                  <a:lnTo>
                    <a:pt x="13663" y="9633"/>
                  </a:lnTo>
                  <a:cubicBezTo>
                    <a:pt x="18200" y="8634"/>
                    <a:pt x="20672" y="7033"/>
                    <a:pt x="20672" y="4534"/>
                  </a:cubicBezTo>
                  <a:cubicBezTo>
                    <a:pt x="20672" y="2000"/>
                    <a:pt x="16805" y="0"/>
                    <a:pt x="10156" y="0"/>
                  </a:cubicBezTo>
                  <a:cubicBezTo>
                    <a:pt x="7011" y="0"/>
                    <a:pt x="3710" y="266"/>
                    <a:pt x="927" y="1101"/>
                  </a:cubicBezTo>
                  <a:lnTo>
                    <a:pt x="1699" y="4767"/>
                  </a:lnTo>
                  <a:cubicBezTo>
                    <a:pt x="3814" y="4100"/>
                    <a:pt x="6083" y="3668"/>
                    <a:pt x="8404" y="3668"/>
                  </a:cubicBezTo>
                  <a:cubicBezTo>
                    <a:pt x="12012" y="3668"/>
                    <a:pt x="12992" y="4467"/>
                    <a:pt x="12992" y="5666"/>
                  </a:cubicBezTo>
                  <a:cubicBezTo>
                    <a:pt x="12992" y="7401"/>
                    <a:pt x="10413" y="8168"/>
                    <a:pt x="6032" y="8366"/>
                  </a:cubicBezTo>
                  <a:lnTo>
                    <a:pt x="6032" y="12033"/>
                  </a:lnTo>
                  <a:cubicBezTo>
                    <a:pt x="12373" y="12267"/>
                    <a:pt x="14436" y="13134"/>
                    <a:pt x="14436" y="15233"/>
                  </a:cubicBezTo>
                  <a:cubicBezTo>
                    <a:pt x="14436" y="16767"/>
                    <a:pt x="12168" y="17933"/>
                    <a:pt x="8663" y="17933"/>
                  </a:cubicBezTo>
                  <a:cubicBezTo>
                    <a:pt x="5773" y="17933"/>
                    <a:pt x="3506" y="17667"/>
                    <a:pt x="774" y="17000"/>
                  </a:cubicBezTo>
                  <a:lnTo>
                    <a:pt x="0" y="20667"/>
                  </a:lnTo>
                  <a:cubicBezTo>
                    <a:pt x="2216" y="21234"/>
                    <a:pt x="5154" y="21600"/>
                    <a:pt x="7941" y="21600"/>
                  </a:cubicBezTo>
                  <a:cubicBezTo>
                    <a:pt x="15621" y="21600"/>
                    <a:pt x="21600" y="19299"/>
                    <a:pt x="21600" y="14934"/>
                  </a:cubicBezTo>
                  <a:close/>
                  <a:moveTo>
                    <a:pt x="21600" y="1493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5" name="AutoShape 499"/>
            <p:cNvSpPr>
              <a:spLocks/>
            </p:cNvSpPr>
            <p:nvPr/>
          </p:nvSpPr>
          <p:spPr bwMode="auto">
            <a:xfrm>
              <a:off x="280" y="264"/>
              <a:ext cx="81" cy="19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424" y="5606"/>
                  </a:moveTo>
                  <a:lnTo>
                    <a:pt x="10424" y="21600"/>
                  </a:lnTo>
                  <a:lnTo>
                    <a:pt x="21600" y="21600"/>
                  </a:lnTo>
                  <a:lnTo>
                    <a:pt x="21600" y="0"/>
                  </a:lnTo>
                  <a:lnTo>
                    <a:pt x="16013" y="0"/>
                  </a:lnTo>
                  <a:lnTo>
                    <a:pt x="0" y="3266"/>
                  </a:lnTo>
                  <a:lnTo>
                    <a:pt x="1250" y="7050"/>
                  </a:lnTo>
                  <a:lnTo>
                    <a:pt x="10424" y="5606"/>
                  </a:lnTo>
                  <a:close/>
                  <a:moveTo>
                    <a:pt x="10424" y="560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0" name="TextBox 12"/>
          <p:cNvSpPr txBox="1"/>
          <p:nvPr/>
        </p:nvSpPr>
        <p:spPr>
          <a:xfrm>
            <a:off x="4547874" y="2722313"/>
            <a:ext cx="1044081" cy="401457"/>
          </a:xfrm>
          <a:prstGeom prst="rect">
            <a:avLst/>
          </a:prstGeom>
          <a:noFill/>
        </p:spPr>
        <p:txBody>
          <a:bodyPr wrap="square" rtlCol="0" anchor="t">
            <a:spAutoFit/>
          </a:bodyPr>
          <a:lstStyle/>
          <a:p>
            <a:pPr algn="ctr">
              <a:lnSpc>
                <a:spcPct val="140000"/>
              </a:lnSpc>
            </a:pPr>
            <a:r>
              <a:rPr lang="en-US" sz="1600" dirty="0" smtClean="0">
                <a:solidFill>
                  <a:srgbClr val="3099D6"/>
                </a:solidFill>
                <a:latin typeface="Roboto condensed"/>
                <a:cs typeface="Roboto condensed"/>
              </a:rPr>
              <a:t>Step 2</a:t>
            </a:r>
            <a:endParaRPr lang="en-US" sz="1600" dirty="0">
              <a:solidFill>
                <a:srgbClr val="3099D6"/>
              </a:solidFill>
              <a:latin typeface="Roboto condensed"/>
              <a:cs typeface="Roboto condensed"/>
            </a:endParaRPr>
          </a:p>
        </p:txBody>
      </p:sp>
      <p:sp>
        <p:nvSpPr>
          <p:cNvPr id="51" name="TextBox 13"/>
          <p:cNvSpPr txBox="1"/>
          <p:nvPr/>
        </p:nvSpPr>
        <p:spPr>
          <a:xfrm>
            <a:off x="3534679" y="3880219"/>
            <a:ext cx="2233609" cy="1040285"/>
          </a:xfrm>
          <a:prstGeom prst="rect">
            <a:avLst/>
          </a:prstGeom>
          <a:noFill/>
        </p:spPr>
        <p:txBody>
          <a:bodyPr wrap="square" rtlCol="0">
            <a:spAutoFit/>
          </a:bodyPr>
          <a:lstStyle/>
          <a:p>
            <a:pPr algn="ct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a:t>
            </a:r>
            <a:r>
              <a:rPr lang="en-US" sz="1100" dirty="0" smtClean="0">
                <a:solidFill>
                  <a:schemeClr val="bg1"/>
                </a:solidFill>
                <a:latin typeface="Roboto condensed"/>
                <a:cs typeface="Roboto condensed"/>
              </a:rPr>
              <a:t>montes.</a:t>
            </a:r>
            <a:endParaRPr lang="en-US" sz="1100" dirty="0">
              <a:solidFill>
                <a:schemeClr val="bg1"/>
              </a:solidFill>
              <a:latin typeface="Roboto condensed"/>
              <a:cs typeface="Roboto condensed"/>
            </a:endParaRPr>
          </a:p>
        </p:txBody>
      </p:sp>
      <p:sp>
        <p:nvSpPr>
          <p:cNvPr id="52" name="TextBox 14"/>
          <p:cNvSpPr txBox="1"/>
          <p:nvPr/>
        </p:nvSpPr>
        <p:spPr>
          <a:xfrm>
            <a:off x="3534680" y="3532535"/>
            <a:ext cx="2233608" cy="401457"/>
          </a:xfrm>
          <a:prstGeom prst="rect">
            <a:avLst/>
          </a:prstGeom>
          <a:noFill/>
        </p:spPr>
        <p:txBody>
          <a:bodyPr wrap="square" rtlCol="0" anchor="t">
            <a:spAutoFit/>
          </a:bodyPr>
          <a:lstStyle/>
          <a:p>
            <a:pPr algn="ctr">
              <a:lnSpc>
                <a:spcPct val="140000"/>
              </a:lnSpc>
            </a:pPr>
            <a:r>
              <a:rPr lang="en-US" sz="1600" dirty="0" smtClean="0">
                <a:solidFill>
                  <a:schemeClr val="bg1"/>
                </a:solidFill>
                <a:latin typeface="Roboto condensed"/>
                <a:cs typeface="Roboto condensed"/>
              </a:rPr>
              <a:t>Website Design</a:t>
            </a:r>
            <a:endParaRPr lang="en-US" sz="1600" dirty="0">
              <a:solidFill>
                <a:schemeClr val="bg1"/>
              </a:solidFill>
              <a:latin typeface="Roboto condensed"/>
              <a:cs typeface="Roboto condensed"/>
            </a:endParaRPr>
          </a:p>
        </p:txBody>
      </p:sp>
      <p:sp>
        <p:nvSpPr>
          <p:cNvPr id="57" name="Chevron 19"/>
          <p:cNvSpPr/>
          <p:nvPr/>
        </p:nvSpPr>
        <p:spPr>
          <a:xfrm>
            <a:off x="5817894" y="2019748"/>
            <a:ext cx="2691546" cy="1457921"/>
          </a:xfrm>
          <a:prstGeom prst="chevron">
            <a:avLst>
              <a:gd name="adj" fmla="val 41715"/>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58" name="Group 694"/>
          <p:cNvGrpSpPr>
            <a:grpSpLocks/>
          </p:cNvGrpSpPr>
          <p:nvPr/>
        </p:nvGrpSpPr>
        <p:grpSpPr bwMode="auto">
          <a:xfrm>
            <a:off x="7084817" y="2407147"/>
            <a:ext cx="384655" cy="338726"/>
            <a:chOff x="0" y="0"/>
            <a:chExt cx="576" cy="504"/>
          </a:xfrm>
          <a:solidFill>
            <a:srgbClr val="3099D6"/>
          </a:solidFill>
        </p:grpSpPr>
        <p:sp>
          <p:nvSpPr>
            <p:cNvPr id="62" name="AutoShape 692"/>
            <p:cNvSpPr>
              <a:spLocks/>
            </p:cNvSpPr>
            <p:nvPr/>
          </p:nvSpPr>
          <p:spPr bwMode="auto">
            <a:xfrm>
              <a:off x="0" y="216"/>
              <a:ext cx="576"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00" y="0"/>
                  </a:moveTo>
                  <a:lnTo>
                    <a:pt x="16919" y="0"/>
                  </a:lnTo>
                  <a:lnTo>
                    <a:pt x="16919" y="3000"/>
                  </a:lnTo>
                  <a:lnTo>
                    <a:pt x="18231" y="3000"/>
                  </a:lnTo>
                  <a:lnTo>
                    <a:pt x="20100" y="7159"/>
                  </a:lnTo>
                  <a:lnTo>
                    <a:pt x="20100" y="18600"/>
                  </a:lnTo>
                  <a:lnTo>
                    <a:pt x="1500" y="18600"/>
                  </a:lnTo>
                  <a:lnTo>
                    <a:pt x="1500" y="7159"/>
                  </a:lnTo>
                  <a:lnTo>
                    <a:pt x="3369" y="3000"/>
                  </a:lnTo>
                  <a:lnTo>
                    <a:pt x="4690" y="3000"/>
                  </a:lnTo>
                  <a:lnTo>
                    <a:pt x="4690" y="0"/>
                  </a:lnTo>
                  <a:lnTo>
                    <a:pt x="2700" y="0"/>
                  </a:lnTo>
                  <a:lnTo>
                    <a:pt x="0" y="6010"/>
                  </a:lnTo>
                  <a:lnTo>
                    <a:pt x="0" y="21600"/>
                  </a:lnTo>
                  <a:lnTo>
                    <a:pt x="21600" y="21600"/>
                  </a:lnTo>
                  <a:lnTo>
                    <a:pt x="21600" y="6010"/>
                  </a:lnTo>
                  <a:lnTo>
                    <a:pt x="18900" y="0"/>
                  </a:lnTo>
                  <a:close/>
                  <a:moveTo>
                    <a:pt x="189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3" name="AutoShape 693"/>
            <p:cNvSpPr>
              <a:spLocks/>
            </p:cNvSpPr>
            <p:nvPr/>
          </p:nvSpPr>
          <p:spPr bwMode="auto">
            <a:xfrm>
              <a:off x="128" y="0"/>
              <a:ext cx="326"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0" y="21600"/>
                  </a:moveTo>
                  <a:lnTo>
                    <a:pt x="21600" y="21600"/>
                  </a:lnTo>
                  <a:lnTo>
                    <a:pt x="21600" y="18083"/>
                  </a:lnTo>
                  <a:lnTo>
                    <a:pt x="21600" y="15200"/>
                  </a:lnTo>
                  <a:lnTo>
                    <a:pt x="21600" y="0"/>
                  </a:lnTo>
                  <a:lnTo>
                    <a:pt x="6239" y="0"/>
                  </a:lnTo>
                  <a:lnTo>
                    <a:pt x="6239" y="20"/>
                  </a:lnTo>
                  <a:lnTo>
                    <a:pt x="1" y="6796"/>
                  </a:lnTo>
                  <a:lnTo>
                    <a:pt x="1" y="15200"/>
                  </a:lnTo>
                  <a:lnTo>
                    <a:pt x="1" y="18083"/>
                  </a:lnTo>
                  <a:lnTo>
                    <a:pt x="1" y="21600"/>
                  </a:lnTo>
                  <a:lnTo>
                    <a:pt x="0" y="21600"/>
                  </a:lnTo>
                  <a:close/>
                  <a:moveTo>
                    <a:pt x="2483" y="9498"/>
                  </a:moveTo>
                  <a:lnTo>
                    <a:pt x="8722" y="9498"/>
                  </a:lnTo>
                  <a:lnTo>
                    <a:pt x="8722" y="2702"/>
                  </a:lnTo>
                  <a:lnTo>
                    <a:pt x="19116" y="2702"/>
                  </a:lnTo>
                  <a:lnTo>
                    <a:pt x="19116" y="18898"/>
                  </a:lnTo>
                  <a:lnTo>
                    <a:pt x="2482" y="18898"/>
                  </a:lnTo>
                  <a:lnTo>
                    <a:pt x="2482" y="9498"/>
                  </a:lnTo>
                  <a:lnTo>
                    <a:pt x="2483" y="9498"/>
                  </a:lnTo>
                  <a:close/>
                  <a:moveTo>
                    <a:pt x="2483" y="949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9" name="TextBox 21"/>
          <p:cNvSpPr txBox="1"/>
          <p:nvPr/>
        </p:nvSpPr>
        <p:spPr>
          <a:xfrm>
            <a:off x="6739068" y="2722313"/>
            <a:ext cx="1044081" cy="401457"/>
          </a:xfrm>
          <a:prstGeom prst="rect">
            <a:avLst/>
          </a:prstGeom>
          <a:noFill/>
        </p:spPr>
        <p:txBody>
          <a:bodyPr wrap="square" rtlCol="0" anchor="t">
            <a:spAutoFit/>
          </a:bodyPr>
          <a:lstStyle/>
          <a:p>
            <a:pPr algn="ctr">
              <a:lnSpc>
                <a:spcPct val="140000"/>
              </a:lnSpc>
            </a:pPr>
            <a:r>
              <a:rPr lang="en-US" sz="1600" dirty="0" smtClean="0">
                <a:solidFill>
                  <a:srgbClr val="3099D6"/>
                </a:solidFill>
                <a:latin typeface="Roboto condensed"/>
                <a:cs typeface="Roboto condensed"/>
              </a:rPr>
              <a:t>Step 3</a:t>
            </a:r>
            <a:endParaRPr lang="en-US" sz="1600" dirty="0">
              <a:solidFill>
                <a:srgbClr val="3099D6"/>
              </a:solidFill>
              <a:latin typeface="Roboto condensed"/>
              <a:cs typeface="Roboto condensed"/>
            </a:endParaRPr>
          </a:p>
        </p:txBody>
      </p:sp>
      <p:sp>
        <p:nvSpPr>
          <p:cNvPr id="60" name="TextBox 22"/>
          <p:cNvSpPr txBox="1"/>
          <p:nvPr/>
        </p:nvSpPr>
        <p:spPr>
          <a:xfrm>
            <a:off x="5926443" y="3880219"/>
            <a:ext cx="2233610" cy="1040285"/>
          </a:xfrm>
          <a:prstGeom prst="rect">
            <a:avLst/>
          </a:prstGeom>
          <a:noFill/>
        </p:spPr>
        <p:txBody>
          <a:bodyPr wrap="square" rtlCol="0">
            <a:spAutoFit/>
          </a:bodyPr>
          <a:lstStyle/>
          <a:p>
            <a:pPr algn="ct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a:t>
            </a:r>
            <a:r>
              <a:rPr lang="en-US" sz="1100" dirty="0" smtClean="0">
                <a:solidFill>
                  <a:schemeClr val="bg1"/>
                </a:solidFill>
                <a:latin typeface="Roboto condensed"/>
                <a:cs typeface="Roboto condensed"/>
              </a:rPr>
              <a:t>montes.</a:t>
            </a:r>
            <a:endParaRPr lang="en-US" sz="1100" dirty="0">
              <a:solidFill>
                <a:schemeClr val="bg1"/>
              </a:solidFill>
              <a:latin typeface="Roboto condensed"/>
              <a:cs typeface="Roboto condensed"/>
            </a:endParaRPr>
          </a:p>
        </p:txBody>
      </p:sp>
      <p:sp>
        <p:nvSpPr>
          <p:cNvPr id="61" name="TextBox 23"/>
          <p:cNvSpPr txBox="1"/>
          <p:nvPr/>
        </p:nvSpPr>
        <p:spPr>
          <a:xfrm>
            <a:off x="5926444" y="3532535"/>
            <a:ext cx="2233608" cy="401457"/>
          </a:xfrm>
          <a:prstGeom prst="rect">
            <a:avLst/>
          </a:prstGeom>
          <a:noFill/>
        </p:spPr>
        <p:txBody>
          <a:bodyPr wrap="square" rtlCol="0" anchor="t">
            <a:spAutoFit/>
          </a:bodyPr>
          <a:lstStyle/>
          <a:p>
            <a:pPr algn="ctr">
              <a:lnSpc>
                <a:spcPct val="140000"/>
              </a:lnSpc>
            </a:pPr>
            <a:r>
              <a:rPr lang="en-US" sz="1600" dirty="0" smtClean="0">
                <a:solidFill>
                  <a:schemeClr val="bg1"/>
                </a:solidFill>
                <a:latin typeface="Roboto condensed"/>
                <a:cs typeface="Roboto condensed"/>
              </a:rPr>
              <a:t>Business Strategy</a:t>
            </a:r>
            <a:endParaRPr lang="en-US" sz="1600" dirty="0">
              <a:solidFill>
                <a:schemeClr val="bg1"/>
              </a:solidFill>
              <a:latin typeface="Roboto condensed"/>
              <a:cs typeface="Roboto condensed"/>
            </a:endParaRPr>
          </a:p>
        </p:txBody>
      </p:sp>
      <p:sp>
        <p:nvSpPr>
          <p:cNvPr id="65" name="Chevron 27"/>
          <p:cNvSpPr/>
          <p:nvPr/>
        </p:nvSpPr>
        <p:spPr>
          <a:xfrm>
            <a:off x="8020590" y="2019748"/>
            <a:ext cx="2691546" cy="1457921"/>
          </a:xfrm>
          <a:prstGeom prst="chevron">
            <a:avLst>
              <a:gd name="adj" fmla="val 41715"/>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66" name="AutoShape 478"/>
          <p:cNvSpPr>
            <a:spLocks/>
          </p:cNvSpPr>
          <p:nvPr/>
        </p:nvSpPr>
        <p:spPr bwMode="auto">
          <a:xfrm>
            <a:off x="9264210" y="2401080"/>
            <a:ext cx="330114" cy="387524"/>
          </a:xfrm>
          <a:custGeom>
            <a:avLst/>
            <a:gdLst>
              <a:gd name="T0" fmla="*/ 110186397 w 21600"/>
              <a:gd name="T1" fmla="*/ 9743 h 21600"/>
              <a:gd name="T2" fmla="*/ 97377896 w 21600"/>
              <a:gd name="T3" fmla="*/ 5000954 h 21600"/>
              <a:gd name="T4" fmla="*/ 33405183 w 21600"/>
              <a:gd name="T5" fmla="*/ 29946194 h 21600"/>
              <a:gd name="T6" fmla="*/ 33155233 w 21600"/>
              <a:gd name="T7" fmla="*/ 29946194 h 21600"/>
              <a:gd name="T8" fmla="*/ 33155233 w 21600"/>
              <a:gd name="T9" fmla="*/ 152316694 h 21600"/>
              <a:gd name="T10" fmla="*/ 22994866 w 21600"/>
              <a:gd name="T11" fmla="*/ 149206645 h 21600"/>
              <a:gd name="T12" fmla="*/ 0 w 21600"/>
              <a:gd name="T13" fmla="*/ 179268211 h 21600"/>
              <a:gd name="T14" fmla="*/ 22994866 w 21600"/>
              <a:gd name="T15" fmla="*/ 209330669 h 21600"/>
              <a:gd name="T16" fmla="*/ 45974020 w 21600"/>
              <a:gd name="T17" fmla="*/ 179752657 h 21600"/>
              <a:gd name="T18" fmla="*/ 45999376 w 21600"/>
              <a:gd name="T19" fmla="*/ 179752657 h 21600"/>
              <a:gd name="T20" fmla="*/ 45999376 w 21600"/>
              <a:gd name="T21" fmla="*/ 61665262 h 21600"/>
              <a:gd name="T22" fmla="*/ 97377896 w 21600"/>
              <a:gd name="T23" fmla="*/ 41662417 h 21600"/>
              <a:gd name="T24" fmla="*/ 97377896 w 21600"/>
              <a:gd name="T25" fmla="*/ 115064273 h 21600"/>
              <a:gd name="T26" fmla="*/ 87222322 w 21600"/>
              <a:gd name="T27" fmla="*/ 111943598 h 21600"/>
              <a:gd name="T28" fmla="*/ 64222595 w 21600"/>
              <a:gd name="T29" fmla="*/ 142014817 h 21600"/>
              <a:gd name="T30" fmla="*/ 87222322 w 21600"/>
              <a:gd name="T31" fmla="*/ 172077365 h 21600"/>
              <a:gd name="T32" fmla="*/ 110202118 w 21600"/>
              <a:gd name="T33" fmla="*/ 142500345 h 21600"/>
              <a:gd name="T34" fmla="*/ 110222614 w 21600"/>
              <a:gd name="T35" fmla="*/ 142500345 h 21600"/>
              <a:gd name="T36" fmla="*/ 110222614 w 21600"/>
              <a:gd name="T37" fmla="*/ 20012697 h 21600"/>
              <a:gd name="T38" fmla="*/ 110227474 w 21600"/>
              <a:gd name="T39" fmla="*/ 20012697 h 21600"/>
              <a:gd name="T40" fmla="*/ 110227474 w 21600"/>
              <a:gd name="T41" fmla="*/ 0 h 21600"/>
              <a:gd name="T42" fmla="*/ 110186397 w 21600"/>
              <a:gd name="T43" fmla="*/ 9743 h 21600"/>
              <a:gd name="T44" fmla="*/ 110186397 w 21600"/>
              <a:gd name="T45" fmla="*/ 9743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592" y="1"/>
                </a:moveTo>
                <a:lnTo>
                  <a:pt x="19082" y="516"/>
                </a:lnTo>
                <a:lnTo>
                  <a:pt x="6546" y="3090"/>
                </a:lnTo>
                <a:lnTo>
                  <a:pt x="6497" y="3090"/>
                </a:lnTo>
                <a:lnTo>
                  <a:pt x="6497" y="15717"/>
                </a:lnTo>
                <a:cubicBezTo>
                  <a:pt x="5896" y="15513"/>
                  <a:pt x="5222" y="15396"/>
                  <a:pt x="4506" y="15396"/>
                </a:cubicBezTo>
                <a:cubicBezTo>
                  <a:pt x="2018" y="15396"/>
                  <a:pt x="0" y="16784"/>
                  <a:pt x="0" y="18498"/>
                </a:cubicBezTo>
                <a:cubicBezTo>
                  <a:pt x="0" y="20211"/>
                  <a:pt x="2018" y="21600"/>
                  <a:pt x="4506" y="21600"/>
                </a:cubicBezTo>
                <a:cubicBezTo>
                  <a:pt x="6970" y="21600"/>
                  <a:pt x="8969" y="20238"/>
                  <a:pt x="9009" y="18548"/>
                </a:cubicBezTo>
                <a:lnTo>
                  <a:pt x="9014" y="18548"/>
                </a:lnTo>
                <a:lnTo>
                  <a:pt x="9014" y="6363"/>
                </a:lnTo>
                <a:lnTo>
                  <a:pt x="19082" y="4299"/>
                </a:lnTo>
                <a:lnTo>
                  <a:pt x="19082" y="11873"/>
                </a:lnTo>
                <a:cubicBezTo>
                  <a:pt x="18481" y="11669"/>
                  <a:pt x="17807" y="11551"/>
                  <a:pt x="17092" y="11551"/>
                </a:cubicBezTo>
                <a:cubicBezTo>
                  <a:pt x="14603" y="11551"/>
                  <a:pt x="12585" y="12940"/>
                  <a:pt x="12585" y="14654"/>
                </a:cubicBezTo>
                <a:cubicBezTo>
                  <a:pt x="12585" y="16367"/>
                  <a:pt x="14603" y="17756"/>
                  <a:pt x="17092" y="17756"/>
                </a:cubicBezTo>
                <a:cubicBezTo>
                  <a:pt x="19556" y="17756"/>
                  <a:pt x="21555" y="16393"/>
                  <a:pt x="21595" y="14704"/>
                </a:cubicBezTo>
                <a:lnTo>
                  <a:pt x="21599" y="14704"/>
                </a:lnTo>
                <a:lnTo>
                  <a:pt x="21599" y="2065"/>
                </a:lnTo>
                <a:lnTo>
                  <a:pt x="21600" y="2065"/>
                </a:lnTo>
                <a:lnTo>
                  <a:pt x="21600" y="0"/>
                </a:lnTo>
                <a:lnTo>
                  <a:pt x="21592" y="1"/>
                </a:lnTo>
                <a:close/>
                <a:moveTo>
                  <a:pt x="21592" y="1"/>
                </a:moveTo>
              </a:path>
            </a:pathLst>
          </a:custGeom>
          <a:solidFill>
            <a:srgbClr val="3099D6"/>
          </a:solidFill>
          <a:ln>
            <a:noFill/>
          </a:ln>
        </p:spPr>
        <p:txBody>
          <a:bodyPr lIns="0" tIns="0" rIns="0" bIns="0"/>
          <a:lstStyle/>
          <a:p>
            <a:endParaRPr lang="en-US" sz="3600" dirty="0">
              <a:latin typeface="Roboto condensed"/>
              <a:cs typeface="Roboto condensed"/>
            </a:endParaRPr>
          </a:p>
        </p:txBody>
      </p:sp>
      <p:sp>
        <p:nvSpPr>
          <p:cNvPr id="67" name="TextBox 29"/>
          <p:cNvSpPr txBox="1"/>
          <p:nvPr/>
        </p:nvSpPr>
        <p:spPr>
          <a:xfrm>
            <a:off x="8904382" y="2722313"/>
            <a:ext cx="1044081" cy="401457"/>
          </a:xfrm>
          <a:prstGeom prst="rect">
            <a:avLst/>
          </a:prstGeom>
          <a:noFill/>
        </p:spPr>
        <p:txBody>
          <a:bodyPr wrap="square" rtlCol="0" anchor="t">
            <a:spAutoFit/>
          </a:bodyPr>
          <a:lstStyle/>
          <a:p>
            <a:pPr algn="ctr">
              <a:lnSpc>
                <a:spcPct val="140000"/>
              </a:lnSpc>
            </a:pPr>
            <a:r>
              <a:rPr lang="en-US" sz="1600" dirty="0" smtClean="0">
                <a:solidFill>
                  <a:srgbClr val="3099D6"/>
                </a:solidFill>
                <a:latin typeface="Roboto condensed"/>
                <a:cs typeface="Roboto condensed"/>
              </a:rPr>
              <a:t>Step 4</a:t>
            </a:r>
            <a:endParaRPr lang="en-US" sz="1600" dirty="0">
              <a:solidFill>
                <a:srgbClr val="3099D6"/>
              </a:solidFill>
              <a:latin typeface="Roboto condensed"/>
              <a:cs typeface="Roboto condensed"/>
            </a:endParaRPr>
          </a:p>
        </p:txBody>
      </p:sp>
      <p:sp>
        <p:nvSpPr>
          <p:cNvPr id="68" name="TextBox 30"/>
          <p:cNvSpPr txBox="1"/>
          <p:nvPr/>
        </p:nvSpPr>
        <p:spPr>
          <a:xfrm>
            <a:off x="8318209" y="3880219"/>
            <a:ext cx="2233610" cy="1040285"/>
          </a:xfrm>
          <a:prstGeom prst="rect">
            <a:avLst/>
          </a:prstGeom>
          <a:noFill/>
        </p:spPr>
        <p:txBody>
          <a:bodyPr wrap="square" rtlCol="0">
            <a:spAutoFit/>
          </a:bodyPr>
          <a:lstStyle/>
          <a:p>
            <a:pPr algn="ct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a:t>
            </a:r>
            <a:r>
              <a:rPr lang="en-US" sz="1100" dirty="0" smtClean="0">
                <a:solidFill>
                  <a:schemeClr val="bg1"/>
                </a:solidFill>
                <a:latin typeface="Roboto condensed"/>
                <a:cs typeface="Roboto condensed"/>
              </a:rPr>
              <a:t>montes.</a:t>
            </a:r>
            <a:endParaRPr lang="en-US" sz="1100" dirty="0">
              <a:solidFill>
                <a:schemeClr val="bg1"/>
              </a:solidFill>
              <a:latin typeface="Roboto condensed"/>
              <a:cs typeface="Roboto condensed"/>
            </a:endParaRPr>
          </a:p>
        </p:txBody>
      </p:sp>
      <p:sp>
        <p:nvSpPr>
          <p:cNvPr id="69" name="TextBox 31"/>
          <p:cNvSpPr txBox="1"/>
          <p:nvPr/>
        </p:nvSpPr>
        <p:spPr>
          <a:xfrm>
            <a:off x="8318210" y="3532535"/>
            <a:ext cx="2233608" cy="401457"/>
          </a:xfrm>
          <a:prstGeom prst="rect">
            <a:avLst/>
          </a:prstGeom>
          <a:noFill/>
        </p:spPr>
        <p:txBody>
          <a:bodyPr wrap="square" rtlCol="0" anchor="t">
            <a:spAutoFit/>
          </a:bodyPr>
          <a:lstStyle/>
          <a:p>
            <a:pPr algn="ctr">
              <a:lnSpc>
                <a:spcPct val="140000"/>
              </a:lnSpc>
            </a:pPr>
            <a:r>
              <a:rPr lang="en-US" sz="1600" dirty="0" smtClean="0">
                <a:solidFill>
                  <a:schemeClr val="bg1"/>
                </a:solidFill>
                <a:latin typeface="Roboto condensed"/>
                <a:cs typeface="Roboto condensed"/>
              </a:rPr>
              <a:t>Data Analysis</a:t>
            </a:r>
            <a:endParaRPr lang="en-US" sz="1600" dirty="0">
              <a:solidFill>
                <a:schemeClr val="bg1"/>
              </a:solidFill>
              <a:latin typeface="Roboto condensed"/>
              <a:cs typeface="Roboto condensed"/>
            </a:endParaRPr>
          </a:p>
        </p:txBody>
      </p:sp>
      <p:sp>
        <p:nvSpPr>
          <p:cNvPr id="70" name="Text Placeholder 8"/>
          <p:cNvSpPr txBox="1">
            <a:spLocks/>
          </p:cNvSpPr>
          <p:nvPr/>
        </p:nvSpPr>
        <p:spPr>
          <a:xfrm>
            <a:off x="273050" y="5242340"/>
            <a:ext cx="11689246" cy="891759"/>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200" dirty="0" smtClean="0">
                <a:solidFill>
                  <a:schemeClr val="bg1"/>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200" dirty="0">
              <a:solidFill>
                <a:schemeClr val="bg1"/>
              </a:solidFill>
            </a:endParaRPr>
          </a:p>
        </p:txBody>
      </p:sp>
      <p:cxnSp>
        <p:nvCxnSpPr>
          <p:cNvPr id="71" name="Straight Connector 37"/>
          <p:cNvCxnSpPr/>
          <p:nvPr/>
        </p:nvCxnSpPr>
        <p:spPr>
          <a:xfrm flipH="1">
            <a:off x="424783" y="5181953"/>
            <a:ext cx="1140811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1607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4</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AutoShape 158"/>
          <p:cNvSpPr>
            <a:spLocks/>
          </p:cNvSpPr>
          <p:nvPr/>
        </p:nvSpPr>
        <p:spPr bwMode="auto">
          <a:xfrm>
            <a:off x="4292858" y="3682382"/>
            <a:ext cx="3177443" cy="2409591"/>
          </a:xfrm>
          <a:custGeom>
            <a:avLst/>
            <a:gdLst>
              <a:gd name="T0" fmla="*/ 2147483647 w 21600"/>
              <a:gd name="T1" fmla="*/ 0 h 21600"/>
              <a:gd name="T2" fmla="*/ 1005315103 w 21600"/>
              <a:gd name="T3" fmla="*/ 907700304 h 21600"/>
              <a:gd name="T4" fmla="*/ 0 w 21600"/>
              <a:gd name="T5" fmla="*/ 1485518270 h 21600"/>
              <a:gd name="T6" fmla="*/ 0 w 21600"/>
              <a:gd name="T7" fmla="*/ 1815400607 h 21600"/>
              <a:gd name="T8" fmla="*/ 1579200677 w 21600"/>
              <a:gd name="T9" fmla="*/ 907700304 h 21600"/>
              <a:gd name="T10" fmla="*/ 2147483647 w 21600"/>
              <a:gd name="T11" fmla="*/ 329797929 h 21600"/>
              <a:gd name="T12" fmla="*/ 2147483647 w 21600"/>
              <a:gd name="T13" fmla="*/ 907700304 h 21600"/>
              <a:gd name="T14" fmla="*/ 2147483647 w 21600"/>
              <a:gd name="T15" fmla="*/ 907700304 h 21600"/>
              <a:gd name="T16" fmla="*/ 2147483647 w 21600"/>
              <a:gd name="T17" fmla="*/ 0 h 21600"/>
              <a:gd name="T18" fmla="*/ 2147483647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3408" y="0"/>
                </a:moveTo>
                <a:cubicBezTo>
                  <a:pt x="8890" y="0"/>
                  <a:pt x="5215" y="4845"/>
                  <a:pt x="5215" y="10800"/>
                </a:cubicBezTo>
                <a:cubicBezTo>
                  <a:pt x="5215" y="14591"/>
                  <a:pt x="2876" y="17675"/>
                  <a:pt x="0" y="17675"/>
                </a:cubicBezTo>
                <a:lnTo>
                  <a:pt x="0" y="21600"/>
                </a:lnTo>
                <a:cubicBezTo>
                  <a:pt x="4517" y="21600"/>
                  <a:pt x="8192" y="16755"/>
                  <a:pt x="8192" y="10800"/>
                </a:cubicBezTo>
                <a:cubicBezTo>
                  <a:pt x="8192" y="7009"/>
                  <a:pt x="10532" y="3924"/>
                  <a:pt x="13408" y="3924"/>
                </a:cubicBezTo>
                <a:cubicBezTo>
                  <a:pt x="16283" y="3924"/>
                  <a:pt x="18623" y="7009"/>
                  <a:pt x="18623" y="10800"/>
                </a:cubicBezTo>
                <a:lnTo>
                  <a:pt x="21600" y="10800"/>
                </a:lnTo>
                <a:cubicBezTo>
                  <a:pt x="21600" y="4845"/>
                  <a:pt x="17925" y="0"/>
                  <a:pt x="13408" y="0"/>
                </a:cubicBezTo>
                <a:close/>
                <a:moveTo>
                  <a:pt x="13408" y="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2" name="AutoShape 160"/>
          <p:cNvSpPr>
            <a:spLocks/>
          </p:cNvSpPr>
          <p:nvPr/>
        </p:nvSpPr>
        <p:spPr bwMode="auto">
          <a:xfrm>
            <a:off x="7041792" y="3682382"/>
            <a:ext cx="2409359" cy="2409591"/>
          </a:xfrm>
          <a:custGeom>
            <a:avLst/>
            <a:gdLst>
              <a:gd name="T0" fmla="*/ 907700304 w 21600"/>
              <a:gd name="T1" fmla="*/ 1815400607 h 21600"/>
              <a:gd name="T2" fmla="*/ 0 w 21600"/>
              <a:gd name="T3" fmla="*/ 907700304 h 21600"/>
              <a:gd name="T4" fmla="*/ 329882381 w 21600"/>
              <a:gd name="T5" fmla="*/ 907700304 h 21600"/>
              <a:gd name="T6" fmla="*/ 907700304 w 21600"/>
              <a:gd name="T7" fmla="*/ 1485518270 h 21600"/>
              <a:gd name="T8" fmla="*/ 1485602679 w 21600"/>
              <a:gd name="T9" fmla="*/ 907700304 h 21600"/>
              <a:gd name="T10" fmla="*/ 907700304 w 21600"/>
              <a:gd name="T11" fmla="*/ 329882381 h 21600"/>
              <a:gd name="T12" fmla="*/ 907700304 w 21600"/>
              <a:gd name="T13" fmla="*/ 0 h 21600"/>
              <a:gd name="T14" fmla="*/ 1815400607 w 21600"/>
              <a:gd name="T15" fmla="*/ 907700304 h 21600"/>
              <a:gd name="T16" fmla="*/ 907700304 w 21600"/>
              <a:gd name="T17" fmla="*/ 1815400607 h 21600"/>
              <a:gd name="T18" fmla="*/ 907700304 w 21600"/>
              <a:gd name="T19" fmla="*/ 181540060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0800" y="21600"/>
                </a:moveTo>
                <a:cubicBezTo>
                  <a:pt x="4845" y="21600"/>
                  <a:pt x="0" y="16755"/>
                  <a:pt x="0" y="10800"/>
                </a:cubicBezTo>
                <a:lnTo>
                  <a:pt x="3925" y="10800"/>
                </a:lnTo>
                <a:cubicBezTo>
                  <a:pt x="3925" y="14591"/>
                  <a:pt x="7009" y="17675"/>
                  <a:pt x="10800" y="17675"/>
                </a:cubicBezTo>
                <a:cubicBezTo>
                  <a:pt x="14591" y="17675"/>
                  <a:pt x="17676" y="14591"/>
                  <a:pt x="17676" y="10800"/>
                </a:cubicBezTo>
                <a:cubicBezTo>
                  <a:pt x="17676" y="7009"/>
                  <a:pt x="14591" y="3925"/>
                  <a:pt x="10800" y="3925"/>
                </a:cubicBezTo>
                <a:lnTo>
                  <a:pt x="10800" y="0"/>
                </a:lnTo>
                <a:cubicBezTo>
                  <a:pt x="16755" y="0"/>
                  <a:pt x="21600" y="4845"/>
                  <a:pt x="21600" y="10800"/>
                </a:cubicBezTo>
                <a:cubicBezTo>
                  <a:pt x="21600" y="16755"/>
                  <a:pt x="16755" y="21600"/>
                  <a:pt x="10800" y="21600"/>
                </a:cubicBezTo>
                <a:close/>
                <a:moveTo>
                  <a:pt x="10800" y="2160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3" name="AutoShape 162"/>
          <p:cNvSpPr>
            <a:spLocks/>
          </p:cNvSpPr>
          <p:nvPr/>
        </p:nvSpPr>
        <p:spPr bwMode="auto">
          <a:xfrm>
            <a:off x="9014556" y="1709428"/>
            <a:ext cx="3177443" cy="2409591"/>
          </a:xfrm>
          <a:custGeom>
            <a:avLst/>
            <a:gdLst>
              <a:gd name="T0" fmla="*/ 2147483647 w 21600"/>
              <a:gd name="T1" fmla="*/ 907700304 h 21600"/>
              <a:gd name="T2" fmla="*/ 1579200677 w 21600"/>
              <a:gd name="T3" fmla="*/ 1485518270 h 21600"/>
              <a:gd name="T4" fmla="*/ 573885574 w 21600"/>
              <a:gd name="T5" fmla="*/ 907700304 h 21600"/>
              <a:gd name="T6" fmla="*/ 0 w 21600"/>
              <a:gd name="T7" fmla="*/ 907700304 h 21600"/>
              <a:gd name="T8" fmla="*/ 1579200677 w 21600"/>
              <a:gd name="T9" fmla="*/ 1815400607 h 21600"/>
              <a:gd name="T10" fmla="*/ 2147483647 w 21600"/>
              <a:gd name="T11" fmla="*/ 907700304 h 21600"/>
              <a:gd name="T12" fmla="*/ 2147483647 w 21600"/>
              <a:gd name="T13" fmla="*/ 329882381 h 21600"/>
              <a:gd name="T14" fmla="*/ 2147483647 w 21600"/>
              <a:gd name="T15" fmla="*/ 0 h 21600"/>
              <a:gd name="T16" fmla="*/ 2147483647 w 21600"/>
              <a:gd name="T17" fmla="*/ 907700304 h 21600"/>
              <a:gd name="T18" fmla="*/ 2147483647 w 21600"/>
              <a:gd name="T19" fmla="*/ 90770030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3408" y="10800"/>
                </a:moveTo>
                <a:cubicBezTo>
                  <a:pt x="13408" y="14591"/>
                  <a:pt x="11068" y="17675"/>
                  <a:pt x="8192" y="17675"/>
                </a:cubicBezTo>
                <a:cubicBezTo>
                  <a:pt x="5317" y="17675"/>
                  <a:pt x="2977" y="14591"/>
                  <a:pt x="2977" y="10800"/>
                </a:cubicBezTo>
                <a:lnTo>
                  <a:pt x="0" y="10800"/>
                </a:lnTo>
                <a:cubicBezTo>
                  <a:pt x="0" y="16755"/>
                  <a:pt x="3675" y="21600"/>
                  <a:pt x="8192" y="21600"/>
                </a:cubicBezTo>
                <a:cubicBezTo>
                  <a:pt x="12710" y="21600"/>
                  <a:pt x="16385" y="16755"/>
                  <a:pt x="16385" y="10800"/>
                </a:cubicBezTo>
                <a:cubicBezTo>
                  <a:pt x="16385" y="7009"/>
                  <a:pt x="18724" y="3925"/>
                  <a:pt x="21600" y="3925"/>
                </a:cubicBezTo>
                <a:lnTo>
                  <a:pt x="21600" y="0"/>
                </a:lnTo>
                <a:cubicBezTo>
                  <a:pt x="17083" y="0"/>
                  <a:pt x="13408" y="4845"/>
                  <a:pt x="13408" y="10800"/>
                </a:cubicBezTo>
                <a:close/>
                <a:moveTo>
                  <a:pt x="13408" y="1080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4" name="AutoShape 164"/>
          <p:cNvSpPr>
            <a:spLocks/>
          </p:cNvSpPr>
          <p:nvPr/>
        </p:nvSpPr>
        <p:spPr bwMode="auto">
          <a:xfrm>
            <a:off x="7041792" y="1709428"/>
            <a:ext cx="2409359" cy="2409591"/>
          </a:xfrm>
          <a:custGeom>
            <a:avLst/>
            <a:gdLst>
              <a:gd name="T0" fmla="*/ 907700304 w 21600"/>
              <a:gd name="T1" fmla="*/ 1815400607 h 21600"/>
              <a:gd name="T2" fmla="*/ 0 w 21600"/>
              <a:gd name="T3" fmla="*/ 907700304 h 21600"/>
              <a:gd name="T4" fmla="*/ 907700304 w 21600"/>
              <a:gd name="T5" fmla="*/ 0 h 21600"/>
              <a:gd name="T6" fmla="*/ 1815400607 w 21600"/>
              <a:gd name="T7" fmla="*/ 907700304 h 21600"/>
              <a:gd name="T8" fmla="*/ 1485518270 w 21600"/>
              <a:gd name="T9" fmla="*/ 907700304 h 21600"/>
              <a:gd name="T10" fmla="*/ 907700304 w 21600"/>
              <a:gd name="T11" fmla="*/ 329882381 h 21600"/>
              <a:gd name="T12" fmla="*/ 329797929 w 21600"/>
              <a:gd name="T13" fmla="*/ 907700304 h 21600"/>
              <a:gd name="T14" fmla="*/ 907700304 w 21600"/>
              <a:gd name="T15" fmla="*/ 1485518270 h 21600"/>
              <a:gd name="T16" fmla="*/ 907700304 w 21600"/>
              <a:gd name="T17" fmla="*/ 1815400607 h 21600"/>
              <a:gd name="T18" fmla="*/ 907700304 w 21600"/>
              <a:gd name="T19" fmla="*/ 181540060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lnTo>
                  <a:pt x="17675" y="10800"/>
                </a:lnTo>
                <a:cubicBezTo>
                  <a:pt x="17675" y="7009"/>
                  <a:pt x="14591" y="3925"/>
                  <a:pt x="10800" y="3925"/>
                </a:cubicBezTo>
                <a:cubicBezTo>
                  <a:pt x="7009" y="3925"/>
                  <a:pt x="3924" y="7009"/>
                  <a:pt x="3924" y="10800"/>
                </a:cubicBezTo>
                <a:cubicBezTo>
                  <a:pt x="3924" y="14591"/>
                  <a:pt x="7009" y="17675"/>
                  <a:pt x="10800" y="17675"/>
                </a:cubicBezTo>
                <a:lnTo>
                  <a:pt x="10800" y="21600"/>
                </a:lnTo>
                <a:close/>
                <a:moveTo>
                  <a:pt x="10800" y="2160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5" name="AutoShape 162"/>
          <p:cNvSpPr>
            <a:spLocks/>
          </p:cNvSpPr>
          <p:nvPr/>
        </p:nvSpPr>
        <p:spPr bwMode="auto">
          <a:xfrm>
            <a:off x="3087764" y="5653196"/>
            <a:ext cx="1205095" cy="1204805"/>
          </a:xfrm>
          <a:custGeom>
            <a:avLst/>
            <a:gdLst>
              <a:gd name="T0" fmla="*/ 2147483647 w 21600"/>
              <a:gd name="T1" fmla="*/ 907700304 h 21600"/>
              <a:gd name="T2" fmla="*/ 1579200677 w 21600"/>
              <a:gd name="T3" fmla="*/ 1485518270 h 21600"/>
              <a:gd name="T4" fmla="*/ 573885574 w 21600"/>
              <a:gd name="T5" fmla="*/ 907700304 h 21600"/>
              <a:gd name="T6" fmla="*/ 0 w 21600"/>
              <a:gd name="T7" fmla="*/ 907700304 h 21600"/>
              <a:gd name="T8" fmla="*/ 1579200677 w 21600"/>
              <a:gd name="T9" fmla="*/ 1815400607 h 21600"/>
              <a:gd name="T10" fmla="*/ 2147483647 w 21600"/>
              <a:gd name="T11" fmla="*/ 907700304 h 21600"/>
              <a:gd name="T12" fmla="*/ 2147483647 w 21600"/>
              <a:gd name="T13" fmla="*/ 329882381 h 21600"/>
              <a:gd name="T14" fmla="*/ 2147483647 w 21600"/>
              <a:gd name="T15" fmla="*/ 0 h 21600"/>
              <a:gd name="T16" fmla="*/ 2147483647 w 21600"/>
              <a:gd name="T17" fmla="*/ 907700304 h 21600"/>
              <a:gd name="T18" fmla="*/ 2147483647 w 21600"/>
              <a:gd name="T19" fmla="*/ 90770030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13408 w 21600"/>
              <a:gd name="connsiteY0" fmla="*/ 10800 h 21600"/>
              <a:gd name="connsiteX1" fmla="*/ 8192 w 21600"/>
              <a:gd name="connsiteY1" fmla="*/ 17675 h 21600"/>
              <a:gd name="connsiteX2" fmla="*/ 0 w 21600"/>
              <a:gd name="connsiteY2" fmla="*/ 10800 h 21600"/>
              <a:gd name="connsiteX3" fmla="*/ 8192 w 21600"/>
              <a:gd name="connsiteY3" fmla="*/ 21600 h 21600"/>
              <a:gd name="connsiteX4" fmla="*/ 16385 w 21600"/>
              <a:gd name="connsiteY4" fmla="*/ 10800 h 21600"/>
              <a:gd name="connsiteX5" fmla="*/ 21600 w 21600"/>
              <a:gd name="connsiteY5" fmla="*/ 3925 h 21600"/>
              <a:gd name="connsiteX6" fmla="*/ 21600 w 21600"/>
              <a:gd name="connsiteY6" fmla="*/ 0 h 21600"/>
              <a:gd name="connsiteX7" fmla="*/ 13408 w 21600"/>
              <a:gd name="connsiteY7" fmla="*/ 10800 h 21600"/>
              <a:gd name="connsiteX8" fmla="*/ 13408 w 21600"/>
              <a:gd name="connsiteY8" fmla="*/ 10800 h 21600"/>
              <a:gd name="connsiteX0" fmla="*/ 6064 w 14256"/>
              <a:gd name="connsiteY0" fmla="*/ 10800 h 21837"/>
              <a:gd name="connsiteX1" fmla="*/ 848 w 14256"/>
              <a:gd name="connsiteY1" fmla="*/ 17675 h 21837"/>
              <a:gd name="connsiteX2" fmla="*/ 848 w 14256"/>
              <a:gd name="connsiteY2" fmla="*/ 21600 h 21837"/>
              <a:gd name="connsiteX3" fmla="*/ 9041 w 14256"/>
              <a:gd name="connsiteY3" fmla="*/ 10800 h 21837"/>
              <a:gd name="connsiteX4" fmla="*/ 14256 w 14256"/>
              <a:gd name="connsiteY4" fmla="*/ 3925 h 21837"/>
              <a:gd name="connsiteX5" fmla="*/ 14256 w 14256"/>
              <a:gd name="connsiteY5" fmla="*/ 0 h 21837"/>
              <a:gd name="connsiteX6" fmla="*/ 6064 w 14256"/>
              <a:gd name="connsiteY6" fmla="*/ 10800 h 21837"/>
              <a:gd name="connsiteX7" fmla="*/ 6064 w 14256"/>
              <a:gd name="connsiteY7" fmla="*/ 10800 h 21837"/>
              <a:gd name="connsiteX0" fmla="*/ 5247 w 13439"/>
              <a:gd name="connsiteY0" fmla="*/ 10800 h 17675"/>
              <a:gd name="connsiteX1" fmla="*/ 31 w 13439"/>
              <a:gd name="connsiteY1" fmla="*/ 17675 h 17675"/>
              <a:gd name="connsiteX2" fmla="*/ 8224 w 13439"/>
              <a:gd name="connsiteY2" fmla="*/ 10800 h 17675"/>
              <a:gd name="connsiteX3" fmla="*/ 13439 w 13439"/>
              <a:gd name="connsiteY3" fmla="*/ 3925 h 17675"/>
              <a:gd name="connsiteX4" fmla="*/ 13439 w 13439"/>
              <a:gd name="connsiteY4" fmla="*/ 0 h 17675"/>
              <a:gd name="connsiteX5" fmla="*/ 5247 w 13439"/>
              <a:gd name="connsiteY5" fmla="*/ 10800 h 17675"/>
              <a:gd name="connsiteX6" fmla="*/ 5247 w 13439"/>
              <a:gd name="connsiteY6" fmla="*/ 10800 h 17675"/>
              <a:gd name="connsiteX0" fmla="*/ 5247 w 13439"/>
              <a:gd name="connsiteY0" fmla="*/ 10800 h 17675"/>
              <a:gd name="connsiteX1" fmla="*/ 31 w 13439"/>
              <a:gd name="connsiteY1" fmla="*/ 17675 h 17675"/>
              <a:gd name="connsiteX2" fmla="*/ 8224 w 13439"/>
              <a:gd name="connsiteY2" fmla="*/ 10800 h 17675"/>
              <a:gd name="connsiteX3" fmla="*/ 13439 w 13439"/>
              <a:gd name="connsiteY3" fmla="*/ 3925 h 17675"/>
              <a:gd name="connsiteX4" fmla="*/ 13439 w 13439"/>
              <a:gd name="connsiteY4" fmla="*/ 0 h 17675"/>
              <a:gd name="connsiteX5" fmla="*/ 5247 w 13439"/>
              <a:gd name="connsiteY5" fmla="*/ 10800 h 17675"/>
              <a:gd name="connsiteX6" fmla="*/ 5247 w 13439"/>
              <a:gd name="connsiteY6" fmla="*/ 10800 h 17675"/>
              <a:gd name="connsiteX0" fmla="*/ 181 w 8373"/>
              <a:gd name="connsiteY0" fmla="*/ 10800 h 11918"/>
              <a:gd name="connsiteX1" fmla="*/ 3158 w 8373"/>
              <a:gd name="connsiteY1" fmla="*/ 10800 h 11918"/>
              <a:gd name="connsiteX2" fmla="*/ 8373 w 8373"/>
              <a:gd name="connsiteY2" fmla="*/ 3925 h 11918"/>
              <a:gd name="connsiteX3" fmla="*/ 8373 w 8373"/>
              <a:gd name="connsiteY3" fmla="*/ 0 h 11918"/>
              <a:gd name="connsiteX4" fmla="*/ 181 w 8373"/>
              <a:gd name="connsiteY4" fmla="*/ 10800 h 11918"/>
              <a:gd name="connsiteX5" fmla="*/ 181 w 8373"/>
              <a:gd name="connsiteY5" fmla="*/ 10800 h 11918"/>
              <a:gd name="connsiteX0" fmla="*/ 0 w 9784"/>
              <a:gd name="connsiteY0" fmla="*/ 9062 h 9062"/>
              <a:gd name="connsiteX1" fmla="*/ 3556 w 9784"/>
              <a:gd name="connsiteY1" fmla="*/ 9062 h 9062"/>
              <a:gd name="connsiteX2" fmla="*/ 9784 w 9784"/>
              <a:gd name="connsiteY2" fmla="*/ 3293 h 9062"/>
              <a:gd name="connsiteX3" fmla="*/ 9784 w 9784"/>
              <a:gd name="connsiteY3" fmla="*/ 0 h 9062"/>
              <a:gd name="connsiteX4" fmla="*/ 0 w 9784"/>
              <a:gd name="connsiteY4" fmla="*/ 9062 h 9062"/>
              <a:gd name="connsiteX5" fmla="*/ 0 w 9784"/>
              <a:gd name="connsiteY5" fmla="*/ 9062 h 9062"/>
              <a:gd name="connsiteX0" fmla="*/ 0 w 10000"/>
              <a:gd name="connsiteY0" fmla="*/ 10000 h 10537"/>
              <a:gd name="connsiteX1" fmla="*/ 3635 w 10000"/>
              <a:gd name="connsiteY1" fmla="*/ 10000 h 10537"/>
              <a:gd name="connsiteX2" fmla="*/ 10000 w 10000"/>
              <a:gd name="connsiteY2" fmla="*/ 3634 h 10537"/>
              <a:gd name="connsiteX3" fmla="*/ 10000 w 10000"/>
              <a:gd name="connsiteY3" fmla="*/ 0 h 10537"/>
              <a:gd name="connsiteX4" fmla="*/ 0 w 10000"/>
              <a:gd name="connsiteY4" fmla="*/ 10000 h 10537"/>
              <a:gd name="connsiteX5" fmla="*/ 0 w 10000"/>
              <a:gd name="connsiteY5" fmla="*/ 10000 h 10537"/>
              <a:gd name="connsiteX0" fmla="*/ 0 w 10000"/>
              <a:gd name="connsiteY0" fmla="*/ 10000 h 10000"/>
              <a:gd name="connsiteX1" fmla="*/ 3635 w 10000"/>
              <a:gd name="connsiteY1" fmla="*/ 10000 h 10000"/>
              <a:gd name="connsiteX2" fmla="*/ 10000 w 10000"/>
              <a:gd name="connsiteY2" fmla="*/ 3634 h 10000"/>
              <a:gd name="connsiteX3" fmla="*/ 10000 w 10000"/>
              <a:gd name="connsiteY3" fmla="*/ 0 h 10000"/>
              <a:gd name="connsiteX4" fmla="*/ 0 w 10000"/>
              <a:gd name="connsiteY4" fmla="*/ 10000 h 10000"/>
              <a:gd name="connsiteX5" fmla="*/ 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10000"/>
                </a:moveTo>
                <a:lnTo>
                  <a:pt x="3635" y="10000"/>
                </a:lnTo>
                <a:cubicBezTo>
                  <a:pt x="3837" y="7109"/>
                  <a:pt x="6489" y="3634"/>
                  <a:pt x="10000" y="3634"/>
                </a:cubicBezTo>
                <a:lnTo>
                  <a:pt x="10000" y="0"/>
                </a:lnTo>
                <a:cubicBezTo>
                  <a:pt x="4486" y="0"/>
                  <a:pt x="0" y="4486"/>
                  <a:pt x="0" y="10000"/>
                </a:cubicBezTo>
                <a:close/>
                <a:moveTo>
                  <a:pt x="0" y="1000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7" name="AutoShape 159"/>
          <p:cNvSpPr>
            <a:spLocks/>
          </p:cNvSpPr>
          <p:nvPr/>
        </p:nvSpPr>
        <p:spPr bwMode="auto">
          <a:xfrm>
            <a:off x="5618815" y="4264564"/>
            <a:ext cx="1281489" cy="1281613"/>
          </a:xfrm>
          <a:custGeom>
            <a:avLst/>
            <a:gdLst>
              <a:gd name="T0" fmla="*/ 273207882 w 21598"/>
              <a:gd name="T1" fmla="*/ 136603929 h 21598"/>
              <a:gd name="T2" fmla="*/ 262809719 w 21598"/>
              <a:gd name="T3" fmla="*/ 84322679 h 21598"/>
              <a:gd name="T4" fmla="*/ 233196687 w 21598"/>
              <a:gd name="T5" fmla="*/ 40011172 h 21598"/>
              <a:gd name="T6" fmla="*/ 188885204 w 21598"/>
              <a:gd name="T7" fmla="*/ 10398163 h 21598"/>
              <a:gd name="T8" fmla="*/ 136603929 w 21598"/>
              <a:gd name="T9" fmla="*/ 0 h 21598"/>
              <a:gd name="T10" fmla="*/ 84322679 w 21598"/>
              <a:gd name="T11" fmla="*/ 10398163 h 21598"/>
              <a:gd name="T12" fmla="*/ 40011172 w 21598"/>
              <a:gd name="T13" fmla="*/ 40011172 h 21598"/>
              <a:gd name="T14" fmla="*/ 10398163 w 21598"/>
              <a:gd name="T15" fmla="*/ 84322679 h 21598"/>
              <a:gd name="T16" fmla="*/ 0 w 21598"/>
              <a:gd name="T17" fmla="*/ 136603929 h 21598"/>
              <a:gd name="T18" fmla="*/ 10398163 w 21598"/>
              <a:gd name="T19" fmla="*/ 188885204 h 21598"/>
              <a:gd name="T20" fmla="*/ 40011172 w 21598"/>
              <a:gd name="T21" fmla="*/ 233196687 h 21598"/>
              <a:gd name="T22" fmla="*/ 84322679 w 21598"/>
              <a:gd name="T23" fmla="*/ 262809719 h 21598"/>
              <a:gd name="T24" fmla="*/ 136603929 w 21598"/>
              <a:gd name="T25" fmla="*/ 273207882 h 21598"/>
              <a:gd name="T26" fmla="*/ 188885204 w 21598"/>
              <a:gd name="T27" fmla="*/ 262809719 h 21598"/>
              <a:gd name="T28" fmla="*/ 233196687 w 21598"/>
              <a:gd name="T29" fmla="*/ 233196687 h 21598"/>
              <a:gd name="T30" fmla="*/ 262809719 w 21598"/>
              <a:gd name="T31" fmla="*/ 188885204 h 21598"/>
              <a:gd name="T32" fmla="*/ 273207882 w 21598"/>
              <a:gd name="T33" fmla="*/ 136603929 h 21598"/>
              <a:gd name="T34" fmla="*/ 273207882 w 21598"/>
              <a:gd name="T35" fmla="*/ 136603929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3099D6"/>
          </a:solidFill>
          <a:ln w="6350" cap="flat">
            <a:noFill/>
            <a:prstDash val="solid"/>
            <a:miter lim="800000"/>
            <a:headEnd type="none" w="med" len="med"/>
            <a:tailEnd type="none" w="med" len="med"/>
          </a:ln>
        </p:spPr>
        <p:txBody>
          <a:bodyPr lIns="0" tIns="0" rIns="0" bIns="0"/>
          <a:lstStyle/>
          <a:p>
            <a:endParaRPr lang="en-US" sz="3600" dirty="0">
              <a:latin typeface="Roboto condensed"/>
              <a:cs typeface="Roboto condensed"/>
            </a:endParaRPr>
          </a:p>
        </p:txBody>
      </p:sp>
      <p:sp>
        <p:nvSpPr>
          <p:cNvPr id="48" name="Rectangle 166"/>
          <p:cNvSpPr>
            <a:spLocks/>
          </p:cNvSpPr>
          <p:nvPr/>
        </p:nvSpPr>
        <p:spPr bwMode="auto">
          <a:xfrm>
            <a:off x="5919187" y="4964406"/>
            <a:ext cx="686961" cy="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smtClean="0">
                <a:solidFill>
                  <a:schemeClr val="bg1"/>
                </a:solidFill>
                <a:latin typeface="Roboto condensed"/>
                <a:ea typeface="ＭＳ Ｐゴシック" charset="0"/>
                <a:cs typeface="Roboto condensed"/>
                <a:sym typeface="Helvetica" charset="0"/>
              </a:rPr>
              <a:t>2011</a:t>
            </a:r>
            <a:endParaRPr lang="en-US" sz="2400" dirty="0">
              <a:solidFill>
                <a:schemeClr val="bg1"/>
              </a:solidFill>
              <a:latin typeface="Roboto condensed"/>
              <a:ea typeface="ＭＳ Ｐゴシック" charset="0"/>
              <a:cs typeface="Roboto condensed"/>
              <a:sym typeface="Helvetica" charset="0"/>
            </a:endParaRPr>
          </a:p>
        </p:txBody>
      </p:sp>
      <p:grpSp>
        <p:nvGrpSpPr>
          <p:cNvPr id="49" name="Group 352"/>
          <p:cNvGrpSpPr>
            <a:grpSpLocks/>
          </p:cNvGrpSpPr>
          <p:nvPr/>
        </p:nvGrpSpPr>
        <p:grpSpPr bwMode="auto">
          <a:xfrm>
            <a:off x="6118031" y="4615350"/>
            <a:ext cx="288753" cy="288753"/>
            <a:chOff x="0" y="0"/>
            <a:chExt cx="575" cy="575"/>
          </a:xfrm>
          <a:solidFill>
            <a:schemeClr val="bg1"/>
          </a:solidFill>
        </p:grpSpPr>
        <p:sp>
          <p:nvSpPr>
            <p:cNvPr id="50" name="AutoShape 348"/>
            <p:cNvSpPr>
              <a:spLocks/>
            </p:cNvSpPr>
            <p:nvPr/>
          </p:nvSpPr>
          <p:spPr bwMode="auto">
            <a:xfrm>
              <a:off x="0" y="0"/>
              <a:ext cx="575" cy="575"/>
            </a:xfrm>
            <a:custGeom>
              <a:avLst/>
              <a:gdLst>
                <a:gd name="T0" fmla="*/ 0 w 20932"/>
                <a:gd name="T1" fmla="*/ 0 h 20930"/>
                <a:gd name="T2" fmla="*/ 0 w 20932"/>
                <a:gd name="T3" fmla="*/ 0 h 20930"/>
                <a:gd name="T4" fmla="*/ 0 w 20932"/>
                <a:gd name="T5" fmla="*/ 0 h 20930"/>
                <a:gd name="T6" fmla="*/ 0 w 20932"/>
                <a:gd name="T7" fmla="*/ 0 h 20930"/>
                <a:gd name="T8" fmla="*/ 0 w 20932"/>
                <a:gd name="T9" fmla="*/ 0 h 20930"/>
                <a:gd name="T10" fmla="*/ 0 w 20932"/>
                <a:gd name="T11" fmla="*/ 0 h 20930"/>
                <a:gd name="T12" fmla="*/ 0 w 20932"/>
                <a:gd name="T13" fmla="*/ 0 h 20930"/>
                <a:gd name="T14" fmla="*/ 0 w 20932"/>
                <a:gd name="T15" fmla="*/ 0 h 20930"/>
                <a:gd name="T16" fmla="*/ 0 w 20932"/>
                <a:gd name="T17" fmla="*/ 0 h 20930"/>
                <a:gd name="T18" fmla="*/ 0 w 20932"/>
                <a:gd name="T19" fmla="*/ 0 h 20930"/>
                <a:gd name="T20" fmla="*/ 0 w 20932"/>
                <a:gd name="T21" fmla="*/ 0 h 20930"/>
                <a:gd name="T22" fmla="*/ 0 w 20932"/>
                <a:gd name="T23" fmla="*/ 0 h 20930"/>
                <a:gd name="T24" fmla="*/ 0 w 20932"/>
                <a:gd name="T25" fmla="*/ 0 h 20930"/>
                <a:gd name="T26" fmla="*/ 0 w 20932"/>
                <a:gd name="T27" fmla="*/ 0 h 20930"/>
                <a:gd name="T28" fmla="*/ 0 w 20932"/>
                <a:gd name="T29" fmla="*/ 0 h 20930"/>
                <a:gd name="T30" fmla="*/ 0 w 20932"/>
                <a:gd name="T31" fmla="*/ 0 h 20930"/>
                <a:gd name="T32" fmla="*/ 0 w 20932"/>
                <a:gd name="T33" fmla="*/ 0 h 20930"/>
                <a:gd name="T34" fmla="*/ 0 w 20932"/>
                <a:gd name="T35" fmla="*/ 0 h 20930"/>
                <a:gd name="T36" fmla="*/ 0 w 20932"/>
                <a:gd name="T37" fmla="*/ 0 h 20930"/>
                <a:gd name="T38" fmla="*/ 0 w 20932"/>
                <a:gd name="T39" fmla="*/ 0 h 209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932" h="20930">
                  <a:moveTo>
                    <a:pt x="20723" y="16794"/>
                  </a:moveTo>
                  <a:lnTo>
                    <a:pt x="16124" y="14084"/>
                  </a:lnTo>
                  <a:cubicBezTo>
                    <a:pt x="15885" y="13962"/>
                    <a:pt x="15534" y="14017"/>
                    <a:pt x="15344" y="14207"/>
                  </a:cubicBezTo>
                  <a:lnTo>
                    <a:pt x="13991" y="15561"/>
                  </a:lnTo>
                  <a:cubicBezTo>
                    <a:pt x="13801" y="15750"/>
                    <a:pt x="13427" y="15908"/>
                    <a:pt x="13158" y="15911"/>
                  </a:cubicBezTo>
                  <a:cubicBezTo>
                    <a:pt x="13158" y="15911"/>
                    <a:pt x="11429" y="15931"/>
                    <a:pt x="8214" y="12715"/>
                  </a:cubicBezTo>
                  <a:cubicBezTo>
                    <a:pt x="4998" y="9499"/>
                    <a:pt x="5014" y="7764"/>
                    <a:pt x="5014" y="7764"/>
                  </a:cubicBezTo>
                  <a:cubicBezTo>
                    <a:pt x="5016" y="7495"/>
                    <a:pt x="5173" y="7121"/>
                    <a:pt x="5363" y="6931"/>
                  </a:cubicBezTo>
                  <a:lnTo>
                    <a:pt x="6516" y="5778"/>
                  </a:lnTo>
                  <a:cubicBezTo>
                    <a:pt x="6706" y="5588"/>
                    <a:pt x="6770" y="5233"/>
                    <a:pt x="6658" y="4989"/>
                  </a:cubicBezTo>
                  <a:lnTo>
                    <a:pt x="4121" y="216"/>
                  </a:lnTo>
                  <a:cubicBezTo>
                    <a:pt x="4008" y="-28"/>
                    <a:pt x="3762" y="-72"/>
                    <a:pt x="3572" y="117"/>
                  </a:cubicBezTo>
                  <a:lnTo>
                    <a:pt x="426" y="3257"/>
                  </a:lnTo>
                  <a:cubicBezTo>
                    <a:pt x="236" y="3446"/>
                    <a:pt x="51" y="3819"/>
                    <a:pt x="16" y="4085"/>
                  </a:cubicBezTo>
                  <a:cubicBezTo>
                    <a:pt x="16" y="4085"/>
                    <a:pt x="-598" y="8672"/>
                    <a:pt x="5829" y="15100"/>
                  </a:cubicBezTo>
                  <a:cubicBezTo>
                    <a:pt x="12255" y="21528"/>
                    <a:pt x="16842" y="20914"/>
                    <a:pt x="16842" y="20914"/>
                  </a:cubicBezTo>
                  <a:cubicBezTo>
                    <a:pt x="17108" y="20878"/>
                    <a:pt x="17480" y="20694"/>
                    <a:pt x="17670" y="20505"/>
                  </a:cubicBezTo>
                  <a:lnTo>
                    <a:pt x="20812" y="17361"/>
                  </a:lnTo>
                  <a:cubicBezTo>
                    <a:pt x="21002" y="17171"/>
                    <a:pt x="20962" y="16916"/>
                    <a:pt x="20723" y="16794"/>
                  </a:cubicBezTo>
                  <a:close/>
                  <a:moveTo>
                    <a:pt x="20723" y="1679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1" name="AutoShape 349"/>
            <p:cNvSpPr>
              <a:spLocks/>
            </p:cNvSpPr>
            <p:nvPr/>
          </p:nvSpPr>
          <p:spPr bwMode="auto">
            <a:xfrm>
              <a:off x="264" y="192"/>
              <a:ext cx="114" cy="1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6567"/>
                  </a:moveTo>
                  <a:cubicBezTo>
                    <a:pt x="3494" y="7443"/>
                    <a:pt x="6807" y="9229"/>
                    <a:pt x="9539" y="11969"/>
                  </a:cubicBezTo>
                  <a:cubicBezTo>
                    <a:pt x="12286" y="14725"/>
                    <a:pt x="14072" y="18072"/>
                    <a:pt x="14940" y="21600"/>
                  </a:cubicBezTo>
                  <a:lnTo>
                    <a:pt x="21600" y="21600"/>
                  </a:lnTo>
                  <a:cubicBezTo>
                    <a:pt x="20909" y="16135"/>
                    <a:pt x="18474" y="11082"/>
                    <a:pt x="14550" y="7129"/>
                  </a:cubicBezTo>
                  <a:cubicBezTo>
                    <a:pt x="10581" y="3127"/>
                    <a:pt x="5495" y="661"/>
                    <a:pt x="2" y="0"/>
                  </a:cubicBezTo>
                  <a:lnTo>
                    <a:pt x="2" y="6567"/>
                  </a:lnTo>
                  <a:lnTo>
                    <a:pt x="0" y="6567"/>
                  </a:lnTo>
                  <a:close/>
                  <a:moveTo>
                    <a:pt x="0" y="656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2" name="AutoShape 350"/>
            <p:cNvSpPr>
              <a:spLocks/>
            </p:cNvSpPr>
            <p:nvPr/>
          </p:nvSpPr>
          <p:spPr bwMode="auto">
            <a:xfrm>
              <a:off x="264" y="0"/>
              <a:ext cx="306" cy="3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672" y="21600"/>
                  </a:moveTo>
                  <a:lnTo>
                    <a:pt x="21600" y="21599"/>
                  </a:lnTo>
                  <a:cubicBezTo>
                    <a:pt x="21387" y="10396"/>
                    <a:pt x="11173" y="170"/>
                    <a:pt x="1" y="0"/>
                  </a:cubicBezTo>
                  <a:lnTo>
                    <a:pt x="0" y="2871"/>
                  </a:lnTo>
                  <a:cubicBezTo>
                    <a:pt x="10018" y="3430"/>
                    <a:pt x="18072" y="11518"/>
                    <a:pt x="18672" y="21600"/>
                  </a:cubicBezTo>
                  <a:close/>
                  <a:moveTo>
                    <a:pt x="18672"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3" name="AutoShape 351"/>
            <p:cNvSpPr>
              <a:spLocks/>
            </p:cNvSpPr>
            <p:nvPr/>
          </p:nvSpPr>
          <p:spPr bwMode="auto">
            <a:xfrm>
              <a:off x="264" y="96"/>
              <a:ext cx="210" cy="2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7333" y="21599"/>
                  </a:moveTo>
                  <a:lnTo>
                    <a:pt x="21600" y="21600"/>
                  </a:lnTo>
                  <a:cubicBezTo>
                    <a:pt x="20745" y="10040"/>
                    <a:pt x="11513" y="794"/>
                    <a:pt x="0" y="0"/>
                  </a:cubicBezTo>
                  <a:lnTo>
                    <a:pt x="0" y="4302"/>
                  </a:lnTo>
                  <a:cubicBezTo>
                    <a:pt x="9167" y="5080"/>
                    <a:pt x="16498" y="12409"/>
                    <a:pt x="17333" y="21599"/>
                  </a:cubicBezTo>
                  <a:close/>
                  <a:moveTo>
                    <a:pt x="17333" y="215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5" name="AutoShape 161"/>
          <p:cNvSpPr>
            <a:spLocks/>
          </p:cNvSpPr>
          <p:nvPr/>
        </p:nvSpPr>
        <p:spPr bwMode="auto">
          <a:xfrm>
            <a:off x="7591578" y="4264564"/>
            <a:ext cx="1281489" cy="1281613"/>
          </a:xfrm>
          <a:custGeom>
            <a:avLst/>
            <a:gdLst>
              <a:gd name="T0" fmla="*/ 273207882 w 21598"/>
              <a:gd name="T1" fmla="*/ 136603929 h 21598"/>
              <a:gd name="T2" fmla="*/ 262809719 w 21598"/>
              <a:gd name="T3" fmla="*/ 84322679 h 21598"/>
              <a:gd name="T4" fmla="*/ 233196687 w 21598"/>
              <a:gd name="T5" fmla="*/ 40011172 h 21598"/>
              <a:gd name="T6" fmla="*/ 188885204 w 21598"/>
              <a:gd name="T7" fmla="*/ 10398163 h 21598"/>
              <a:gd name="T8" fmla="*/ 136603929 w 21598"/>
              <a:gd name="T9" fmla="*/ 0 h 21598"/>
              <a:gd name="T10" fmla="*/ 84322679 w 21598"/>
              <a:gd name="T11" fmla="*/ 10398163 h 21598"/>
              <a:gd name="T12" fmla="*/ 40011172 w 21598"/>
              <a:gd name="T13" fmla="*/ 40011172 h 21598"/>
              <a:gd name="T14" fmla="*/ 10398163 w 21598"/>
              <a:gd name="T15" fmla="*/ 84322679 h 21598"/>
              <a:gd name="T16" fmla="*/ 0 w 21598"/>
              <a:gd name="T17" fmla="*/ 136603929 h 21598"/>
              <a:gd name="T18" fmla="*/ 10398163 w 21598"/>
              <a:gd name="T19" fmla="*/ 188885204 h 21598"/>
              <a:gd name="T20" fmla="*/ 40011172 w 21598"/>
              <a:gd name="T21" fmla="*/ 233196687 h 21598"/>
              <a:gd name="T22" fmla="*/ 84322679 w 21598"/>
              <a:gd name="T23" fmla="*/ 262809719 h 21598"/>
              <a:gd name="T24" fmla="*/ 136603929 w 21598"/>
              <a:gd name="T25" fmla="*/ 273207882 h 21598"/>
              <a:gd name="T26" fmla="*/ 188885204 w 21598"/>
              <a:gd name="T27" fmla="*/ 262809719 h 21598"/>
              <a:gd name="T28" fmla="*/ 233196687 w 21598"/>
              <a:gd name="T29" fmla="*/ 233196687 h 21598"/>
              <a:gd name="T30" fmla="*/ 262809719 w 21598"/>
              <a:gd name="T31" fmla="*/ 188885204 h 21598"/>
              <a:gd name="T32" fmla="*/ 273207882 w 21598"/>
              <a:gd name="T33" fmla="*/ 136603929 h 21598"/>
              <a:gd name="T34" fmla="*/ 273207882 w 21598"/>
              <a:gd name="T35" fmla="*/ 136603929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3099D6"/>
          </a:solidFill>
          <a:ln w="6350" cap="flat">
            <a:noFill/>
            <a:prstDash val="solid"/>
            <a:miter lim="800000"/>
            <a:headEnd type="none" w="med" len="med"/>
            <a:tailEnd type="none" w="med" len="med"/>
          </a:ln>
        </p:spPr>
        <p:txBody>
          <a:bodyPr lIns="0" tIns="0" rIns="0" bIns="0"/>
          <a:lstStyle/>
          <a:p>
            <a:endParaRPr lang="en-US" sz="3600" dirty="0">
              <a:latin typeface="Roboto condensed"/>
              <a:cs typeface="Roboto condensed"/>
            </a:endParaRPr>
          </a:p>
        </p:txBody>
      </p:sp>
      <p:grpSp>
        <p:nvGrpSpPr>
          <p:cNvPr id="56" name="Group 332"/>
          <p:cNvGrpSpPr>
            <a:grpSpLocks/>
          </p:cNvGrpSpPr>
          <p:nvPr/>
        </p:nvGrpSpPr>
        <p:grpSpPr bwMode="auto">
          <a:xfrm>
            <a:off x="8104475" y="4603838"/>
            <a:ext cx="286613" cy="288751"/>
            <a:chOff x="0" y="0"/>
            <a:chExt cx="576" cy="576"/>
          </a:xfrm>
          <a:solidFill>
            <a:schemeClr val="bg1"/>
          </a:solidFill>
        </p:grpSpPr>
        <p:sp>
          <p:nvSpPr>
            <p:cNvPr id="58" name="AutoShape 325"/>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0800" y="0"/>
                  </a:moveTo>
                  <a:cubicBezTo>
                    <a:pt x="4835" y="0"/>
                    <a:pt x="0" y="4835"/>
                    <a:pt x="0" y="10800"/>
                  </a:cubicBezTo>
                  <a:cubicBezTo>
                    <a:pt x="0" y="12640"/>
                    <a:pt x="461" y="14372"/>
                    <a:pt x="1273" y="15888"/>
                  </a:cubicBezTo>
                  <a:cubicBezTo>
                    <a:pt x="2296" y="17800"/>
                    <a:pt x="3878" y="19367"/>
                    <a:pt x="5801" y="20373"/>
                  </a:cubicBezTo>
                  <a:cubicBezTo>
                    <a:pt x="7296" y="21155"/>
                    <a:pt x="8996" y="21600"/>
                    <a:pt x="10800" y="21600"/>
                  </a:cubicBezTo>
                  <a:cubicBezTo>
                    <a:pt x="12665" y="21600"/>
                    <a:pt x="14419" y="21128"/>
                    <a:pt x="15950" y="20295"/>
                  </a:cubicBezTo>
                  <a:cubicBezTo>
                    <a:pt x="17855" y="19260"/>
                    <a:pt x="19410" y="17667"/>
                    <a:pt x="20404" y="15738"/>
                  </a:cubicBezTo>
                  <a:cubicBezTo>
                    <a:pt x="21167" y="14257"/>
                    <a:pt x="21600" y="12580"/>
                    <a:pt x="21600" y="10800"/>
                  </a:cubicBezTo>
                  <a:cubicBezTo>
                    <a:pt x="21600" y="4835"/>
                    <a:pt x="16765" y="0"/>
                    <a:pt x="10800" y="0"/>
                  </a:cubicBezTo>
                  <a:close/>
                  <a:moveTo>
                    <a:pt x="18629" y="12876"/>
                  </a:moveTo>
                  <a:cubicBezTo>
                    <a:pt x="18568" y="13108"/>
                    <a:pt x="18493" y="13334"/>
                    <a:pt x="18411" y="13558"/>
                  </a:cubicBezTo>
                  <a:cubicBezTo>
                    <a:pt x="18052" y="13453"/>
                    <a:pt x="17672" y="13395"/>
                    <a:pt x="17279" y="13395"/>
                  </a:cubicBezTo>
                  <a:cubicBezTo>
                    <a:pt x="15036" y="13395"/>
                    <a:pt x="13218" y="15214"/>
                    <a:pt x="13218" y="17457"/>
                  </a:cubicBezTo>
                  <a:cubicBezTo>
                    <a:pt x="13218" y="17812"/>
                    <a:pt x="13266" y="18154"/>
                    <a:pt x="13352" y="18482"/>
                  </a:cubicBezTo>
                  <a:cubicBezTo>
                    <a:pt x="13251" y="18515"/>
                    <a:pt x="13152" y="18550"/>
                    <a:pt x="13050" y="18580"/>
                  </a:cubicBezTo>
                  <a:cubicBezTo>
                    <a:pt x="12335" y="18786"/>
                    <a:pt x="11581" y="18900"/>
                    <a:pt x="10800" y="18900"/>
                  </a:cubicBezTo>
                  <a:cubicBezTo>
                    <a:pt x="10065" y="18900"/>
                    <a:pt x="9353" y="18800"/>
                    <a:pt x="8675" y="18615"/>
                  </a:cubicBezTo>
                  <a:cubicBezTo>
                    <a:pt x="8566" y="18585"/>
                    <a:pt x="8458" y="18549"/>
                    <a:pt x="8351" y="18515"/>
                  </a:cubicBezTo>
                  <a:cubicBezTo>
                    <a:pt x="8427" y="18204"/>
                    <a:pt x="8469" y="17879"/>
                    <a:pt x="8469" y="17544"/>
                  </a:cubicBezTo>
                  <a:cubicBezTo>
                    <a:pt x="8469" y="15301"/>
                    <a:pt x="6651" y="13482"/>
                    <a:pt x="4407" y="13482"/>
                  </a:cubicBezTo>
                  <a:cubicBezTo>
                    <a:pt x="3997" y="13482"/>
                    <a:pt x="3601" y="13545"/>
                    <a:pt x="3228" y="13659"/>
                  </a:cubicBezTo>
                  <a:cubicBezTo>
                    <a:pt x="3146" y="13442"/>
                    <a:pt x="3070" y="13223"/>
                    <a:pt x="3006" y="12999"/>
                  </a:cubicBezTo>
                  <a:cubicBezTo>
                    <a:pt x="2808" y="12299"/>
                    <a:pt x="2700" y="11562"/>
                    <a:pt x="2700" y="10800"/>
                  </a:cubicBezTo>
                  <a:cubicBezTo>
                    <a:pt x="2700" y="6334"/>
                    <a:pt x="6334" y="2700"/>
                    <a:pt x="10800" y="2700"/>
                  </a:cubicBezTo>
                  <a:cubicBezTo>
                    <a:pt x="15266" y="2700"/>
                    <a:pt x="18900" y="6334"/>
                    <a:pt x="18900" y="10800"/>
                  </a:cubicBezTo>
                  <a:cubicBezTo>
                    <a:pt x="18900" y="11518"/>
                    <a:pt x="18805" y="12213"/>
                    <a:pt x="18629" y="12876"/>
                  </a:cubicBezTo>
                  <a:close/>
                  <a:moveTo>
                    <a:pt x="18629" y="128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9" name="AutoShape 326"/>
            <p:cNvSpPr>
              <a:spLocks/>
            </p:cNvSpPr>
            <p:nvPr/>
          </p:nvSpPr>
          <p:spPr bwMode="auto">
            <a:xfrm>
              <a:off x="208" y="103"/>
              <a:ext cx="124" cy="2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8572" y="14084"/>
                  </a:moveTo>
                  <a:lnTo>
                    <a:pt x="2517" y="0"/>
                  </a:lnTo>
                  <a:lnTo>
                    <a:pt x="0" y="585"/>
                  </a:lnTo>
                  <a:lnTo>
                    <a:pt x="6681" y="16800"/>
                  </a:lnTo>
                  <a:cubicBezTo>
                    <a:pt x="6623" y="17008"/>
                    <a:pt x="6592" y="17220"/>
                    <a:pt x="6592" y="17429"/>
                  </a:cubicBezTo>
                  <a:cubicBezTo>
                    <a:pt x="6589" y="19062"/>
                    <a:pt x="8331" y="20611"/>
                    <a:pt x="11212" y="21278"/>
                  </a:cubicBezTo>
                  <a:cubicBezTo>
                    <a:pt x="12153" y="21498"/>
                    <a:pt x="13133" y="21600"/>
                    <a:pt x="14097" y="21600"/>
                  </a:cubicBezTo>
                  <a:cubicBezTo>
                    <a:pt x="17032" y="21600"/>
                    <a:pt x="19818" y="20633"/>
                    <a:pt x="21019" y="19035"/>
                  </a:cubicBezTo>
                  <a:cubicBezTo>
                    <a:pt x="21410" y="18510"/>
                    <a:pt x="21600" y="17964"/>
                    <a:pt x="21600" y="17431"/>
                  </a:cubicBezTo>
                  <a:cubicBezTo>
                    <a:pt x="21596" y="16122"/>
                    <a:pt x="20490" y="14875"/>
                    <a:pt x="18572" y="14084"/>
                  </a:cubicBezTo>
                  <a:close/>
                  <a:moveTo>
                    <a:pt x="18572" y="140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0" name="Rectangle 327"/>
            <p:cNvSpPr>
              <a:spLocks/>
            </p:cNvSpPr>
            <p:nvPr/>
          </p:nvSpPr>
          <p:spPr bwMode="auto">
            <a:xfrm>
              <a:off x="280" y="88"/>
              <a:ext cx="26" cy="65"/>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61" name="AutoShape 328"/>
            <p:cNvSpPr>
              <a:spLocks/>
            </p:cNvSpPr>
            <p:nvPr/>
          </p:nvSpPr>
          <p:spPr bwMode="auto">
            <a:xfrm>
              <a:off x="360"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371"/>
                  </a:moveTo>
                  <a:lnTo>
                    <a:pt x="15368" y="0"/>
                  </a:lnTo>
                  <a:lnTo>
                    <a:pt x="21600" y="6229"/>
                  </a:lnTo>
                  <a:lnTo>
                    <a:pt x="6232" y="21600"/>
                  </a:lnTo>
                  <a:lnTo>
                    <a:pt x="0" y="15371"/>
                  </a:lnTo>
                  <a:close/>
                  <a:moveTo>
                    <a:pt x="0" y="1537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2" name="Rectangle 329"/>
            <p:cNvSpPr>
              <a:spLocks/>
            </p:cNvSpPr>
            <p:nvPr/>
          </p:nvSpPr>
          <p:spPr bwMode="auto">
            <a:xfrm>
              <a:off x="408"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63" name="Rectangle 330"/>
            <p:cNvSpPr>
              <a:spLocks/>
            </p:cNvSpPr>
            <p:nvPr/>
          </p:nvSpPr>
          <p:spPr bwMode="auto">
            <a:xfrm>
              <a:off x="104"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64" name="AutoShape 331"/>
            <p:cNvSpPr>
              <a:spLocks/>
            </p:cNvSpPr>
            <p:nvPr/>
          </p:nvSpPr>
          <p:spPr bwMode="auto">
            <a:xfrm>
              <a:off x="144"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5370" y="21600"/>
                  </a:moveTo>
                  <a:lnTo>
                    <a:pt x="0" y="6230"/>
                  </a:lnTo>
                  <a:lnTo>
                    <a:pt x="6230" y="0"/>
                  </a:lnTo>
                  <a:lnTo>
                    <a:pt x="21600" y="15370"/>
                  </a:lnTo>
                  <a:lnTo>
                    <a:pt x="15370" y="21600"/>
                  </a:lnTo>
                  <a:close/>
                  <a:moveTo>
                    <a:pt x="1537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7" name="Rectangle 166"/>
          <p:cNvSpPr>
            <a:spLocks/>
          </p:cNvSpPr>
          <p:nvPr/>
        </p:nvSpPr>
        <p:spPr bwMode="auto">
          <a:xfrm>
            <a:off x="7900320" y="4964406"/>
            <a:ext cx="686961" cy="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smtClean="0">
                <a:solidFill>
                  <a:schemeClr val="bg1"/>
                </a:solidFill>
                <a:latin typeface="Roboto condensed"/>
                <a:ea typeface="ＭＳ Ｐゴシック" charset="0"/>
                <a:cs typeface="Roboto condensed"/>
                <a:sym typeface="Helvetica" charset="0"/>
              </a:rPr>
              <a:t>2012</a:t>
            </a:r>
            <a:endParaRPr lang="en-US" sz="2400" dirty="0">
              <a:solidFill>
                <a:schemeClr val="bg1"/>
              </a:solidFill>
              <a:latin typeface="Roboto condensed"/>
              <a:ea typeface="ＭＳ Ｐゴシック" charset="0"/>
              <a:cs typeface="Roboto condensed"/>
              <a:sym typeface="Helvetica" charset="0"/>
            </a:endParaRPr>
          </a:p>
        </p:txBody>
      </p:sp>
      <p:sp>
        <p:nvSpPr>
          <p:cNvPr id="66" name="AutoShape 165"/>
          <p:cNvSpPr>
            <a:spLocks/>
          </p:cNvSpPr>
          <p:nvPr/>
        </p:nvSpPr>
        <p:spPr bwMode="auto">
          <a:xfrm>
            <a:off x="7591578" y="2291611"/>
            <a:ext cx="1281489" cy="1281613"/>
          </a:xfrm>
          <a:custGeom>
            <a:avLst/>
            <a:gdLst>
              <a:gd name="T0" fmla="*/ 273207882 w 21598"/>
              <a:gd name="T1" fmla="*/ 136603929 h 21598"/>
              <a:gd name="T2" fmla="*/ 262809719 w 21598"/>
              <a:gd name="T3" fmla="*/ 84322679 h 21598"/>
              <a:gd name="T4" fmla="*/ 233196687 w 21598"/>
              <a:gd name="T5" fmla="*/ 40011172 h 21598"/>
              <a:gd name="T6" fmla="*/ 188885204 w 21598"/>
              <a:gd name="T7" fmla="*/ 10398163 h 21598"/>
              <a:gd name="T8" fmla="*/ 136603929 w 21598"/>
              <a:gd name="T9" fmla="*/ 0 h 21598"/>
              <a:gd name="T10" fmla="*/ 84322679 w 21598"/>
              <a:gd name="T11" fmla="*/ 10398163 h 21598"/>
              <a:gd name="T12" fmla="*/ 40011172 w 21598"/>
              <a:gd name="T13" fmla="*/ 40011172 h 21598"/>
              <a:gd name="T14" fmla="*/ 10398163 w 21598"/>
              <a:gd name="T15" fmla="*/ 84322679 h 21598"/>
              <a:gd name="T16" fmla="*/ 0 w 21598"/>
              <a:gd name="T17" fmla="*/ 136603929 h 21598"/>
              <a:gd name="T18" fmla="*/ 10398163 w 21598"/>
              <a:gd name="T19" fmla="*/ 188885204 h 21598"/>
              <a:gd name="T20" fmla="*/ 40011172 w 21598"/>
              <a:gd name="T21" fmla="*/ 233196687 h 21598"/>
              <a:gd name="T22" fmla="*/ 84322679 w 21598"/>
              <a:gd name="T23" fmla="*/ 262809719 h 21598"/>
              <a:gd name="T24" fmla="*/ 136603929 w 21598"/>
              <a:gd name="T25" fmla="*/ 273207882 h 21598"/>
              <a:gd name="T26" fmla="*/ 188885204 w 21598"/>
              <a:gd name="T27" fmla="*/ 262809719 h 21598"/>
              <a:gd name="T28" fmla="*/ 233196687 w 21598"/>
              <a:gd name="T29" fmla="*/ 233196687 h 21598"/>
              <a:gd name="T30" fmla="*/ 262809719 w 21598"/>
              <a:gd name="T31" fmla="*/ 188885204 h 21598"/>
              <a:gd name="T32" fmla="*/ 273207882 w 21598"/>
              <a:gd name="T33" fmla="*/ 136603929 h 21598"/>
              <a:gd name="T34" fmla="*/ 273207882 w 21598"/>
              <a:gd name="T35" fmla="*/ 136603929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3099D6"/>
          </a:solidFill>
          <a:ln w="6350" cap="flat">
            <a:noFill/>
            <a:prstDash val="solid"/>
            <a:miter lim="800000"/>
            <a:headEnd type="none" w="med" len="med"/>
            <a:tailEnd type="none" w="med" len="med"/>
          </a:ln>
        </p:spPr>
        <p:txBody>
          <a:bodyPr lIns="0" tIns="0" rIns="0" bIns="0"/>
          <a:lstStyle/>
          <a:p>
            <a:endParaRPr lang="en-US" sz="3600" dirty="0">
              <a:latin typeface="Roboto condensed"/>
              <a:cs typeface="Roboto condensed"/>
            </a:endParaRPr>
          </a:p>
        </p:txBody>
      </p:sp>
      <p:sp>
        <p:nvSpPr>
          <p:cNvPr id="67" name="AutoShape 597"/>
          <p:cNvSpPr>
            <a:spLocks/>
          </p:cNvSpPr>
          <p:nvPr/>
        </p:nvSpPr>
        <p:spPr bwMode="auto">
          <a:xfrm>
            <a:off x="8100493" y="2614869"/>
            <a:ext cx="286613" cy="286613"/>
          </a:xfrm>
          <a:custGeom>
            <a:avLst/>
            <a:gdLst>
              <a:gd name="T0" fmla="*/ 197530295 w 21599"/>
              <a:gd name="T1" fmla="*/ 172950408 h 21600"/>
              <a:gd name="T2" fmla="*/ 143127996 w 21599"/>
              <a:gd name="T3" fmla="*/ 118530734 h 21600"/>
              <a:gd name="T4" fmla="*/ 154889968 w 21599"/>
              <a:gd name="T5" fmla="*/ 77505851 h 21600"/>
              <a:gd name="T6" fmla="*/ 77445028 w 21599"/>
              <a:gd name="T7" fmla="*/ 0 h 21600"/>
              <a:gd name="T8" fmla="*/ 0 w 21599"/>
              <a:gd name="T9" fmla="*/ 77505851 h 21600"/>
              <a:gd name="T10" fmla="*/ 77445028 w 21599"/>
              <a:gd name="T11" fmla="*/ 154973590 h 21600"/>
              <a:gd name="T12" fmla="*/ 118656171 w 21599"/>
              <a:gd name="T13" fmla="*/ 143092820 h 21600"/>
              <a:gd name="T14" fmla="*/ 173020355 w 21599"/>
              <a:gd name="T15" fmla="*/ 197484751 h 21600"/>
              <a:gd name="T16" fmla="*/ 186522015 w 21599"/>
              <a:gd name="T17" fmla="*/ 203194979 h 21600"/>
              <a:gd name="T18" fmla="*/ 186587973 w 21599"/>
              <a:gd name="T19" fmla="*/ 203194979 h 21600"/>
              <a:gd name="T20" fmla="*/ 198387292 w 21599"/>
              <a:gd name="T21" fmla="*/ 198396947 h 21600"/>
              <a:gd name="T22" fmla="*/ 203223198 w 21599"/>
              <a:gd name="T23" fmla="*/ 186477975 h 21600"/>
              <a:gd name="T24" fmla="*/ 197530295 w 21599"/>
              <a:gd name="T25" fmla="*/ 172950408 h 21600"/>
              <a:gd name="T26" fmla="*/ 120631759 w 21599"/>
              <a:gd name="T27" fmla="*/ 77505851 h 21600"/>
              <a:gd name="T28" fmla="*/ 77445028 w 21599"/>
              <a:gd name="T29" fmla="*/ 120712436 h 21600"/>
              <a:gd name="T30" fmla="*/ 34258209 w 21599"/>
              <a:gd name="T31" fmla="*/ 77505851 h 21600"/>
              <a:gd name="T32" fmla="*/ 77445028 w 21599"/>
              <a:gd name="T33" fmla="*/ 34279285 h 21600"/>
              <a:gd name="T34" fmla="*/ 120631759 w 21599"/>
              <a:gd name="T35" fmla="*/ 77505851 h 21600"/>
              <a:gd name="T36" fmla="*/ 120631759 w 21599"/>
              <a:gd name="T37" fmla="*/ 7750585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599" h="21600">
                <a:moveTo>
                  <a:pt x="20994" y="18385"/>
                </a:moveTo>
                <a:lnTo>
                  <a:pt x="15212" y="12600"/>
                </a:lnTo>
                <a:cubicBezTo>
                  <a:pt x="16003" y="11336"/>
                  <a:pt x="16462" y="9839"/>
                  <a:pt x="16462" y="8239"/>
                </a:cubicBezTo>
                <a:cubicBezTo>
                  <a:pt x="16462" y="3689"/>
                  <a:pt x="12777" y="0"/>
                  <a:pt x="8231" y="0"/>
                </a:cubicBezTo>
                <a:cubicBezTo>
                  <a:pt x="3686" y="0"/>
                  <a:pt x="0" y="3689"/>
                  <a:pt x="0" y="8239"/>
                </a:cubicBezTo>
                <a:cubicBezTo>
                  <a:pt x="0" y="12787"/>
                  <a:pt x="3686" y="16474"/>
                  <a:pt x="8231" y="16474"/>
                </a:cubicBezTo>
                <a:cubicBezTo>
                  <a:pt x="9839" y="16474"/>
                  <a:pt x="11342" y="16011"/>
                  <a:pt x="12611" y="15211"/>
                </a:cubicBezTo>
                <a:lnTo>
                  <a:pt x="18389" y="20993"/>
                </a:lnTo>
                <a:cubicBezTo>
                  <a:pt x="18787" y="21391"/>
                  <a:pt x="19307" y="21600"/>
                  <a:pt x="19824" y="21600"/>
                </a:cubicBezTo>
                <a:cubicBezTo>
                  <a:pt x="19827" y="21600"/>
                  <a:pt x="19829" y="21600"/>
                  <a:pt x="19831" y="21600"/>
                </a:cubicBezTo>
                <a:cubicBezTo>
                  <a:pt x="20281" y="21600"/>
                  <a:pt x="20740" y="21433"/>
                  <a:pt x="21085" y="21090"/>
                </a:cubicBezTo>
                <a:cubicBezTo>
                  <a:pt x="21434" y="20740"/>
                  <a:pt x="21600" y="20278"/>
                  <a:pt x="21599" y="19823"/>
                </a:cubicBezTo>
                <a:cubicBezTo>
                  <a:pt x="21598" y="19304"/>
                  <a:pt x="21391" y="18783"/>
                  <a:pt x="20994" y="18385"/>
                </a:cubicBezTo>
                <a:close/>
                <a:moveTo>
                  <a:pt x="12821" y="8239"/>
                </a:moveTo>
                <a:cubicBezTo>
                  <a:pt x="12817" y="10769"/>
                  <a:pt x="10761" y="12827"/>
                  <a:pt x="8231" y="12832"/>
                </a:cubicBezTo>
                <a:cubicBezTo>
                  <a:pt x="5701" y="12827"/>
                  <a:pt x="3645" y="10769"/>
                  <a:pt x="3641" y="8239"/>
                </a:cubicBezTo>
                <a:cubicBezTo>
                  <a:pt x="3645" y="5707"/>
                  <a:pt x="5701" y="3648"/>
                  <a:pt x="8231" y="3644"/>
                </a:cubicBezTo>
                <a:cubicBezTo>
                  <a:pt x="10761" y="3648"/>
                  <a:pt x="12817" y="5707"/>
                  <a:pt x="12821" y="8239"/>
                </a:cubicBezTo>
                <a:close/>
                <a:moveTo>
                  <a:pt x="12821" y="8239"/>
                </a:moveTo>
              </a:path>
            </a:pathLst>
          </a:custGeom>
          <a:solidFill>
            <a:schemeClr val="bg1"/>
          </a:solidFill>
          <a:ln>
            <a:noFill/>
          </a:ln>
        </p:spPr>
        <p:txBody>
          <a:bodyPr lIns="0" tIns="0" rIns="0" bIns="0"/>
          <a:lstStyle/>
          <a:p>
            <a:endParaRPr lang="en-US" sz="3600" dirty="0">
              <a:latin typeface="Roboto condensed"/>
              <a:cs typeface="Roboto condensed"/>
            </a:endParaRPr>
          </a:p>
        </p:txBody>
      </p:sp>
      <p:sp>
        <p:nvSpPr>
          <p:cNvPr id="68" name="Rectangle 166"/>
          <p:cNvSpPr>
            <a:spLocks/>
          </p:cNvSpPr>
          <p:nvPr/>
        </p:nvSpPr>
        <p:spPr bwMode="auto">
          <a:xfrm>
            <a:off x="7900320" y="2981505"/>
            <a:ext cx="686961" cy="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smtClean="0">
                <a:solidFill>
                  <a:schemeClr val="bg1"/>
                </a:solidFill>
                <a:latin typeface="Roboto condensed"/>
                <a:ea typeface="ＭＳ Ｐゴシック" charset="0"/>
                <a:cs typeface="Roboto condensed"/>
                <a:sym typeface="Helvetica" charset="0"/>
              </a:rPr>
              <a:t>2013</a:t>
            </a:r>
            <a:endParaRPr lang="en-US" sz="2400" dirty="0">
              <a:solidFill>
                <a:schemeClr val="bg1"/>
              </a:solidFill>
              <a:latin typeface="Roboto condensed"/>
              <a:ea typeface="ＭＳ Ｐゴシック" charset="0"/>
              <a:cs typeface="Roboto condensed"/>
              <a:sym typeface="Helvetica" charset="0"/>
            </a:endParaRPr>
          </a:p>
        </p:txBody>
      </p:sp>
      <p:sp>
        <p:nvSpPr>
          <p:cNvPr id="70" name="AutoShape 163"/>
          <p:cNvSpPr>
            <a:spLocks/>
          </p:cNvSpPr>
          <p:nvPr/>
        </p:nvSpPr>
        <p:spPr bwMode="auto">
          <a:xfrm>
            <a:off x="9564342" y="2291611"/>
            <a:ext cx="1281489" cy="1281613"/>
          </a:xfrm>
          <a:custGeom>
            <a:avLst/>
            <a:gdLst>
              <a:gd name="T0" fmla="*/ 273207882 w 21598"/>
              <a:gd name="T1" fmla="*/ 136603929 h 21598"/>
              <a:gd name="T2" fmla="*/ 262809719 w 21598"/>
              <a:gd name="T3" fmla="*/ 84322679 h 21598"/>
              <a:gd name="T4" fmla="*/ 233196687 w 21598"/>
              <a:gd name="T5" fmla="*/ 40011172 h 21598"/>
              <a:gd name="T6" fmla="*/ 188885204 w 21598"/>
              <a:gd name="T7" fmla="*/ 10398163 h 21598"/>
              <a:gd name="T8" fmla="*/ 136603929 w 21598"/>
              <a:gd name="T9" fmla="*/ 0 h 21598"/>
              <a:gd name="T10" fmla="*/ 84322679 w 21598"/>
              <a:gd name="T11" fmla="*/ 10398163 h 21598"/>
              <a:gd name="T12" fmla="*/ 40011172 w 21598"/>
              <a:gd name="T13" fmla="*/ 40011172 h 21598"/>
              <a:gd name="T14" fmla="*/ 10398163 w 21598"/>
              <a:gd name="T15" fmla="*/ 84322679 h 21598"/>
              <a:gd name="T16" fmla="*/ 0 w 21598"/>
              <a:gd name="T17" fmla="*/ 136603929 h 21598"/>
              <a:gd name="T18" fmla="*/ 10398163 w 21598"/>
              <a:gd name="T19" fmla="*/ 188885204 h 21598"/>
              <a:gd name="T20" fmla="*/ 40011172 w 21598"/>
              <a:gd name="T21" fmla="*/ 233196687 h 21598"/>
              <a:gd name="T22" fmla="*/ 84322679 w 21598"/>
              <a:gd name="T23" fmla="*/ 262809719 h 21598"/>
              <a:gd name="T24" fmla="*/ 136603929 w 21598"/>
              <a:gd name="T25" fmla="*/ 273207882 h 21598"/>
              <a:gd name="T26" fmla="*/ 188885204 w 21598"/>
              <a:gd name="T27" fmla="*/ 262809719 h 21598"/>
              <a:gd name="T28" fmla="*/ 233196687 w 21598"/>
              <a:gd name="T29" fmla="*/ 233196687 h 21598"/>
              <a:gd name="T30" fmla="*/ 262809719 w 21598"/>
              <a:gd name="T31" fmla="*/ 188885204 h 21598"/>
              <a:gd name="T32" fmla="*/ 273207882 w 21598"/>
              <a:gd name="T33" fmla="*/ 136603929 h 21598"/>
              <a:gd name="T34" fmla="*/ 273207882 w 21598"/>
              <a:gd name="T35" fmla="*/ 136603929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3099D6"/>
          </a:solidFill>
          <a:ln w="6350" cap="flat">
            <a:noFill/>
            <a:prstDash val="solid"/>
            <a:miter lim="800000"/>
            <a:headEnd type="none" w="med" len="med"/>
            <a:tailEnd type="none" w="med" len="med"/>
          </a:ln>
        </p:spPr>
        <p:txBody>
          <a:bodyPr lIns="0" tIns="0" rIns="0" bIns="0"/>
          <a:lstStyle/>
          <a:p>
            <a:endParaRPr lang="en-US" sz="3600" dirty="0">
              <a:latin typeface="Roboto condensed"/>
              <a:cs typeface="Roboto condensed"/>
            </a:endParaRPr>
          </a:p>
        </p:txBody>
      </p:sp>
      <p:grpSp>
        <p:nvGrpSpPr>
          <p:cNvPr id="71" name="Group 447"/>
          <p:cNvGrpSpPr>
            <a:grpSpLocks/>
          </p:cNvGrpSpPr>
          <p:nvPr/>
        </p:nvGrpSpPr>
        <p:grpSpPr bwMode="auto">
          <a:xfrm>
            <a:off x="10061611" y="2614869"/>
            <a:ext cx="286613" cy="286613"/>
            <a:chOff x="0" y="0"/>
            <a:chExt cx="575" cy="575"/>
          </a:xfrm>
          <a:solidFill>
            <a:schemeClr val="bg1"/>
          </a:solidFill>
        </p:grpSpPr>
        <p:sp>
          <p:nvSpPr>
            <p:cNvPr id="73" name="AutoShape 443"/>
            <p:cNvSpPr>
              <a:spLocks/>
            </p:cNvSpPr>
            <p:nvPr/>
          </p:nvSpPr>
          <p:spPr bwMode="auto">
            <a:xfrm>
              <a:off x="0" y="296"/>
              <a:ext cx="279" cy="2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948" y="3429"/>
                  </a:moveTo>
                  <a:lnTo>
                    <a:pt x="9450" y="10928"/>
                  </a:lnTo>
                  <a:lnTo>
                    <a:pt x="8117" y="9596"/>
                  </a:lnTo>
                  <a:lnTo>
                    <a:pt x="15616" y="2098"/>
                  </a:lnTo>
                  <a:lnTo>
                    <a:pt x="13520" y="0"/>
                  </a:lnTo>
                  <a:lnTo>
                    <a:pt x="3894" y="9626"/>
                  </a:lnTo>
                  <a:lnTo>
                    <a:pt x="3890" y="9626"/>
                  </a:lnTo>
                  <a:lnTo>
                    <a:pt x="3890" y="9630"/>
                  </a:lnTo>
                  <a:lnTo>
                    <a:pt x="3889" y="9630"/>
                  </a:lnTo>
                  <a:lnTo>
                    <a:pt x="3890" y="9630"/>
                  </a:lnTo>
                  <a:lnTo>
                    <a:pt x="0" y="21600"/>
                  </a:lnTo>
                  <a:lnTo>
                    <a:pt x="11971" y="17712"/>
                  </a:lnTo>
                  <a:lnTo>
                    <a:pt x="11972" y="17712"/>
                  </a:lnTo>
                  <a:lnTo>
                    <a:pt x="11975" y="17711"/>
                  </a:lnTo>
                  <a:lnTo>
                    <a:pt x="11975" y="17709"/>
                  </a:lnTo>
                  <a:lnTo>
                    <a:pt x="21600" y="8083"/>
                  </a:lnTo>
                  <a:lnTo>
                    <a:pt x="16948" y="3429"/>
                  </a:lnTo>
                  <a:close/>
                  <a:moveTo>
                    <a:pt x="16948" y="342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74" name="AutoShape 444"/>
            <p:cNvSpPr>
              <a:spLocks/>
            </p:cNvSpPr>
            <p:nvPr/>
          </p:nvSpPr>
          <p:spPr bwMode="auto">
            <a:xfrm>
              <a:off x="296" y="104"/>
              <a:ext cx="176"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324" y="12115"/>
                  </a:moveTo>
                  <a:lnTo>
                    <a:pt x="8825" y="6614"/>
                  </a:lnTo>
                  <a:lnTo>
                    <a:pt x="10935" y="8723"/>
                  </a:lnTo>
                  <a:lnTo>
                    <a:pt x="5434" y="14225"/>
                  </a:lnTo>
                  <a:lnTo>
                    <a:pt x="12808" y="21600"/>
                  </a:lnTo>
                  <a:lnTo>
                    <a:pt x="21600" y="12807"/>
                  </a:lnTo>
                  <a:lnTo>
                    <a:pt x="8790" y="0"/>
                  </a:lnTo>
                  <a:lnTo>
                    <a:pt x="0" y="8791"/>
                  </a:lnTo>
                  <a:lnTo>
                    <a:pt x="3324" y="12115"/>
                  </a:lnTo>
                  <a:close/>
                  <a:moveTo>
                    <a:pt x="3324" y="1211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75" name="AutoShape 44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6"/>
                  </a:moveTo>
                  <a:lnTo>
                    <a:pt x="8573" y="0"/>
                  </a:lnTo>
                  <a:lnTo>
                    <a:pt x="21600" y="13024"/>
                  </a:lnTo>
                  <a:lnTo>
                    <a:pt x="13027" y="21600"/>
                  </a:lnTo>
                  <a:lnTo>
                    <a:pt x="0" y="8576"/>
                  </a:lnTo>
                  <a:close/>
                  <a:moveTo>
                    <a:pt x="0" y="85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76" name="AutoShape 446"/>
            <p:cNvSpPr>
              <a:spLocks/>
            </p:cNvSpPr>
            <p:nvPr/>
          </p:nvSpPr>
          <p:spPr bwMode="auto">
            <a:xfrm>
              <a:off x="0" y="0"/>
              <a:ext cx="57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6712" y="12177"/>
                  </a:moveTo>
                  <a:cubicBezTo>
                    <a:pt x="16247" y="12177"/>
                    <a:pt x="15748" y="12329"/>
                    <a:pt x="15257" y="12582"/>
                  </a:cubicBezTo>
                  <a:lnTo>
                    <a:pt x="9013" y="6331"/>
                  </a:lnTo>
                  <a:cubicBezTo>
                    <a:pt x="9263" y="5840"/>
                    <a:pt x="9413" y="5346"/>
                    <a:pt x="9413" y="4893"/>
                  </a:cubicBezTo>
                  <a:cubicBezTo>
                    <a:pt x="9413" y="2407"/>
                    <a:pt x="7052" y="0"/>
                    <a:pt x="4571" y="0"/>
                  </a:cubicBezTo>
                  <a:cubicBezTo>
                    <a:pt x="4555" y="0"/>
                    <a:pt x="4540" y="0"/>
                    <a:pt x="4525" y="0"/>
                  </a:cubicBezTo>
                  <a:cubicBezTo>
                    <a:pt x="4515" y="0"/>
                    <a:pt x="4233" y="287"/>
                    <a:pt x="4079" y="441"/>
                  </a:cubicBezTo>
                  <a:cubicBezTo>
                    <a:pt x="6081" y="2445"/>
                    <a:pt x="5916" y="2120"/>
                    <a:pt x="5916" y="3349"/>
                  </a:cubicBezTo>
                  <a:cubicBezTo>
                    <a:pt x="5916" y="4347"/>
                    <a:pt x="4320" y="5922"/>
                    <a:pt x="3346" y="5922"/>
                  </a:cubicBezTo>
                  <a:cubicBezTo>
                    <a:pt x="3132" y="5922"/>
                    <a:pt x="2966" y="5928"/>
                    <a:pt x="2828" y="5928"/>
                  </a:cubicBezTo>
                  <a:cubicBezTo>
                    <a:pt x="2150" y="5928"/>
                    <a:pt x="2140" y="5784"/>
                    <a:pt x="441" y="4083"/>
                  </a:cubicBezTo>
                  <a:cubicBezTo>
                    <a:pt x="282" y="4242"/>
                    <a:pt x="0" y="4520"/>
                    <a:pt x="0" y="4529"/>
                  </a:cubicBezTo>
                  <a:cubicBezTo>
                    <a:pt x="31" y="7031"/>
                    <a:pt x="2390" y="9422"/>
                    <a:pt x="4888" y="9422"/>
                  </a:cubicBezTo>
                  <a:cubicBezTo>
                    <a:pt x="5341" y="9422"/>
                    <a:pt x="5824" y="9278"/>
                    <a:pt x="6302" y="9038"/>
                  </a:cubicBezTo>
                  <a:lnTo>
                    <a:pt x="12567" y="15310"/>
                  </a:lnTo>
                  <a:cubicBezTo>
                    <a:pt x="12329" y="15787"/>
                    <a:pt x="12187" y="16267"/>
                    <a:pt x="12187" y="16706"/>
                  </a:cubicBezTo>
                  <a:cubicBezTo>
                    <a:pt x="12187" y="19193"/>
                    <a:pt x="14548" y="21600"/>
                    <a:pt x="17030" y="21600"/>
                  </a:cubicBezTo>
                  <a:cubicBezTo>
                    <a:pt x="17045" y="21600"/>
                    <a:pt x="17060" y="21600"/>
                    <a:pt x="17075" y="21600"/>
                  </a:cubicBezTo>
                  <a:cubicBezTo>
                    <a:pt x="17085" y="21600"/>
                    <a:pt x="17367" y="21313"/>
                    <a:pt x="17521" y="21159"/>
                  </a:cubicBezTo>
                  <a:cubicBezTo>
                    <a:pt x="15519" y="19155"/>
                    <a:pt x="15684" y="19480"/>
                    <a:pt x="15684" y="18251"/>
                  </a:cubicBezTo>
                  <a:cubicBezTo>
                    <a:pt x="15684" y="17253"/>
                    <a:pt x="17280" y="15678"/>
                    <a:pt x="18254" y="15678"/>
                  </a:cubicBezTo>
                  <a:cubicBezTo>
                    <a:pt x="18467" y="15678"/>
                    <a:pt x="18633" y="15672"/>
                    <a:pt x="18771" y="15672"/>
                  </a:cubicBezTo>
                  <a:cubicBezTo>
                    <a:pt x="19449" y="15672"/>
                    <a:pt x="19460" y="15816"/>
                    <a:pt x="21159" y="17517"/>
                  </a:cubicBezTo>
                  <a:cubicBezTo>
                    <a:pt x="21318" y="17358"/>
                    <a:pt x="21599" y="17080"/>
                    <a:pt x="21600" y="17071"/>
                  </a:cubicBezTo>
                  <a:cubicBezTo>
                    <a:pt x="21570" y="14569"/>
                    <a:pt x="19210" y="12177"/>
                    <a:pt x="16712" y="12177"/>
                  </a:cubicBezTo>
                  <a:close/>
                  <a:moveTo>
                    <a:pt x="16712" y="121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72" name="Rectangle 166"/>
          <p:cNvSpPr>
            <a:spLocks/>
          </p:cNvSpPr>
          <p:nvPr/>
        </p:nvSpPr>
        <p:spPr bwMode="auto">
          <a:xfrm>
            <a:off x="9865674" y="2981505"/>
            <a:ext cx="686961" cy="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smtClean="0">
                <a:solidFill>
                  <a:schemeClr val="bg1"/>
                </a:solidFill>
                <a:latin typeface="Roboto condensed"/>
                <a:ea typeface="ＭＳ Ｐゴシック" charset="0"/>
                <a:cs typeface="Roboto condensed"/>
                <a:sym typeface="Helvetica" charset="0"/>
              </a:rPr>
              <a:t>2014</a:t>
            </a:r>
            <a:endParaRPr lang="en-US" sz="2400" dirty="0">
              <a:solidFill>
                <a:schemeClr val="bg1"/>
              </a:solidFill>
              <a:latin typeface="Roboto condensed"/>
              <a:ea typeface="ＭＳ Ｐゴシック" charset="0"/>
              <a:cs typeface="Roboto condensed"/>
              <a:sym typeface="Helvetica" charset="0"/>
            </a:endParaRPr>
          </a:p>
        </p:txBody>
      </p:sp>
      <p:sp>
        <p:nvSpPr>
          <p:cNvPr id="78" name="Oval 40"/>
          <p:cNvSpPr/>
          <p:nvPr/>
        </p:nvSpPr>
        <p:spPr>
          <a:xfrm>
            <a:off x="368768" y="1835089"/>
            <a:ext cx="494916" cy="494916"/>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79" name="Group 41"/>
          <p:cNvGrpSpPr/>
          <p:nvPr/>
        </p:nvGrpSpPr>
        <p:grpSpPr>
          <a:xfrm>
            <a:off x="934607" y="1650674"/>
            <a:ext cx="4274015" cy="828460"/>
            <a:chOff x="1376362" y="1322611"/>
            <a:chExt cx="2338246" cy="614885"/>
          </a:xfrm>
        </p:grpSpPr>
        <p:sp>
          <p:nvSpPr>
            <p:cNvPr id="85" name="TextBox 47"/>
            <p:cNvSpPr txBox="1"/>
            <p:nvPr/>
          </p:nvSpPr>
          <p:spPr>
            <a:xfrm>
              <a:off x="1376362" y="1322611"/>
              <a:ext cx="1610461" cy="297962"/>
            </a:xfrm>
            <a:prstGeom prst="rect">
              <a:avLst/>
            </a:prstGeom>
            <a:noFill/>
          </p:spPr>
          <p:txBody>
            <a:bodyPr wrap="square" rtlCol="0" anchor="t">
              <a:spAutoFit/>
            </a:bodyPr>
            <a:lstStyle/>
            <a:p>
              <a:pPr>
                <a:lnSpc>
                  <a:spcPct val="140000"/>
                </a:lnSpc>
              </a:pPr>
              <a:r>
                <a:rPr lang="en-US" sz="1600" dirty="0" smtClean="0">
                  <a:solidFill>
                    <a:schemeClr val="bg1"/>
                  </a:solidFill>
                  <a:latin typeface="Roboto condensed"/>
                  <a:cs typeface="Roboto condensed"/>
                </a:rPr>
                <a:t>Number 2005</a:t>
              </a:r>
              <a:endParaRPr lang="en-US" sz="1600" dirty="0">
                <a:solidFill>
                  <a:schemeClr val="bg1"/>
                </a:solidFill>
                <a:latin typeface="Roboto condensed"/>
                <a:cs typeface="Roboto condensed"/>
              </a:endParaRPr>
            </a:p>
          </p:txBody>
        </p:sp>
        <p:sp>
          <p:nvSpPr>
            <p:cNvPr id="86" name="TextBox 48"/>
            <p:cNvSpPr txBox="1"/>
            <p:nvPr/>
          </p:nvSpPr>
          <p:spPr>
            <a:xfrm>
              <a:off x="1376363" y="1535359"/>
              <a:ext cx="2338245" cy="402137"/>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Vestibulum ligut praesent commodo cursus magna</a:t>
              </a:r>
            </a:p>
          </p:txBody>
        </p:sp>
      </p:grpSp>
      <p:grpSp>
        <p:nvGrpSpPr>
          <p:cNvPr id="80" name="Group 352"/>
          <p:cNvGrpSpPr>
            <a:grpSpLocks/>
          </p:cNvGrpSpPr>
          <p:nvPr/>
        </p:nvGrpSpPr>
        <p:grpSpPr bwMode="auto">
          <a:xfrm>
            <a:off x="504370" y="1973221"/>
            <a:ext cx="216944" cy="216943"/>
            <a:chOff x="0" y="0"/>
            <a:chExt cx="575" cy="575"/>
          </a:xfrm>
          <a:solidFill>
            <a:schemeClr val="bg1"/>
          </a:solidFill>
        </p:grpSpPr>
        <p:sp>
          <p:nvSpPr>
            <p:cNvPr id="81" name="AutoShape 348"/>
            <p:cNvSpPr>
              <a:spLocks/>
            </p:cNvSpPr>
            <p:nvPr/>
          </p:nvSpPr>
          <p:spPr bwMode="auto">
            <a:xfrm>
              <a:off x="0" y="0"/>
              <a:ext cx="575" cy="575"/>
            </a:xfrm>
            <a:custGeom>
              <a:avLst/>
              <a:gdLst>
                <a:gd name="T0" fmla="*/ 0 w 20932"/>
                <a:gd name="T1" fmla="*/ 0 h 20930"/>
                <a:gd name="T2" fmla="*/ 0 w 20932"/>
                <a:gd name="T3" fmla="*/ 0 h 20930"/>
                <a:gd name="T4" fmla="*/ 0 w 20932"/>
                <a:gd name="T5" fmla="*/ 0 h 20930"/>
                <a:gd name="T6" fmla="*/ 0 w 20932"/>
                <a:gd name="T7" fmla="*/ 0 h 20930"/>
                <a:gd name="T8" fmla="*/ 0 w 20932"/>
                <a:gd name="T9" fmla="*/ 0 h 20930"/>
                <a:gd name="T10" fmla="*/ 0 w 20932"/>
                <a:gd name="T11" fmla="*/ 0 h 20930"/>
                <a:gd name="T12" fmla="*/ 0 w 20932"/>
                <a:gd name="T13" fmla="*/ 0 h 20930"/>
                <a:gd name="T14" fmla="*/ 0 w 20932"/>
                <a:gd name="T15" fmla="*/ 0 h 20930"/>
                <a:gd name="T16" fmla="*/ 0 w 20932"/>
                <a:gd name="T17" fmla="*/ 0 h 20930"/>
                <a:gd name="T18" fmla="*/ 0 w 20932"/>
                <a:gd name="T19" fmla="*/ 0 h 20930"/>
                <a:gd name="T20" fmla="*/ 0 w 20932"/>
                <a:gd name="T21" fmla="*/ 0 h 20930"/>
                <a:gd name="T22" fmla="*/ 0 w 20932"/>
                <a:gd name="T23" fmla="*/ 0 h 20930"/>
                <a:gd name="T24" fmla="*/ 0 w 20932"/>
                <a:gd name="T25" fmla="*/ 0 h 20930"/>
                <a:gd name="T26" fmla="*/ 0 w 20932"/>
                <a:gd name="T27" fmla="*/ 0 h 20930"/>
                <a:gd name="T28" fmla="*/ 0 w 20932"/>
                <a:gd name="T29" fmla="*/ 0 h 20930"/>
                <a:gd name="T30" fmla="*/ 0 w 20932"/>
                <a:gd name="T31" fmla="*/ 0 h 20930"/>
                <a:gd name="T32" fmla="*/ 0 w 20932"/>
                <a:gd name="T33" fmla="*/ 0 h 20930"/>
                <a:gd name="T34" fmla="*/ 0 w 20932"/>
                <a:gd name="T35" fmla="*/ 0 h 20930"/>
                <a:gd name="T36" fmla="*/ 0 w 20932"/>
                <a:gd name="T37" fmla="*/ 0 h 20930"/>
                <a:gd name="T38" fmla="*/ 0 w 20932"/>
                <a:gd name="T39" fmla="*/ 0 h 209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932" h="20930">
                  <a:moveTo>
                    <a:pt x="20723" y="16794"/>
                  </a:moveTo>
                  <a:lnTo>
                    <a:pt x="16124" y="14084"/>
                  </a:lnTo>
                  <a:cubicBezTo>
                    <a:pt x="15885" y="13962"/>
                    <a:pt x="15534" y="14017"/>
                    <a:pt x="15344" y="14207"/>
                  </a:cubicBezTo>
                  <a:lnTo>
                    <a:pt x="13991" y="15561"/>
                  </a:lnTo>
                  <a:cubicBezTo>
                    <a:pt x="13801" y="15750"/>
                    <a:pt x="13427" y="15908"/>
                    <a:pt x="13158" y="15911"/>
                  </a:cubicBezTo>
                  <a:cubicBezTo>
                    <a:pt x="13158" y="15911"/>
                    <a:pt x="11429" y="15931"/>
                    <a:pt x="8214" y="12715"/>
                  </a:cubicBezTo>
                  <a:cubicBezTo>
                    <a:pt x="4998" y="9499"/>
                    <a:pt x="5014" y="7764"/>
                    <a:pt x="5014" y="7764"/>
                  </a:cubicBezTo>
                  <a:cubicBezTo>
                    <a:pt x="5016" y="7495"/>
                    <a:pt x="5173" y="7121"/>
                    <a:pt x="5363" y="6931"/>
                  </a:cubicBezTo>
                  <a:lnTo>
                    <a:pt x="6516" y="5778"/>
                  </a:lnTo>
                  <a:cubicBezTo>
                    <a:pt x="6706" y="5588"/>
                    <a:pt x="6770" y="5233"/>
                    <a:pt x="6658" y="4989"/>
                  </a:cubicBezTo>
                  <a:lnTo>
                    <a:pt x="4121" y="216"/>
                  </a:lnTo>
                  <a:cubicBezTo>
                    <a:pt x="4008" y="-28"/>
                    <a:pt x="3762" y="-72"/>
                    <a:pt x="3572" y="117"/>
                  </a:cubicBezTo>
                  <a:lnTo>
                    <a:pt x="426" y="3257"/>
                  </a:lnTo>
                  <a:cubicBezTo>
                    <a:pt x="236" y="3446"/>
                    <a:pt x="51" y="3819"/>
                    <a:pt x="16" y="4085"/>
                  </a:cubicBezTo>
                  <a:cubicBezTo>
                    <a:pt x="16" y="4085"/>
                    <a:pt x="-598" y="8672"/>
                    <a:pt x="5829" y="15100"/>
                  </a:cubicBezTo>
                  <a:cubicBezTo>
                    <a:pt x="12255" y="21528"/>
                    <a:pt x="16842" y="20914"/>
                    <a:pt x="16842" y="20914"/>
                  </a:cubicBezTo>
                  <a:cubicBezTo>
                    <a:pt x="17108" y="20878"/>
                    <a:pt x="17480" y="20694"/>
                    <a:pt x="17670" y="20505"/>
                  </a:cubicBezTo>
                  <a:lnTo>
                    <a:pt x="20812" y="17361"/>
                  </a:lnTo>
                  <a:cubicBezTo>
                    <a:pt x="21002" y="17171"/>
                    <a:pt x="20962" y="16916"/>
                    <a:pt x="20723" y="16794"/>
                  </a:cubicBezTo>
                  <a:close/>
                  <a:moveTo>
                    <a:pt x="20723" y="1679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82" name="AutoShape 349"/>
            <p:cNvSpPr>
              <a:spLocks/>
            </p:cNvSpPr>
            <p:nvPr/>
          </p:nvSpPr>
          <p:spPr bwMode="auto">
            <a:xfrm>
              <a:off x="264" y="192"/>
              <a:ext cx="114" cy="1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6567"/>
                  </a:moveTo>
                  <a:cubicBezTo>
                    <a:pt x="3494" y="7443"/>
                    <a:pt x="6807" y="9229"/>
                    <a:pt x="9539" y="11969"/>
                  </a:cubicBezTo>
                  <a:cubicBezTo>
                    <a:pt x="12286" y="14725"/>
                    <a:pt x="14072" y="18072"/>
                    <a:pt x="14940" y="21600"/>
                  </a:cubicBezTo>
                  <a:lnTo>
                    <a:pt x="21600" y="21600"/>
                  </a:lnTo>
                  <a:cubicBezTo>
                    <a:pt x="20909" y="16135"/>
                    <a:pt x="18474" y="11082"/>
                    <a:pt x="14550" y="7129"/>
                  </a:cubicBezTo>
                  <a:cubicBezTo>
                    <a:pt x="10581" y="3127"/>
                    <a:pt x="5495" y="661"/>
                    <a:pt x="2" y="0"/>
                  </a:cubicBezTo>
                  <a:lnTo>
                    <a:pt x="2" y="6567"/>
                  </a:lnTo>
                  <a:lnTo>
                    <a:pt x="0" y="6567"/>
                  </a:lnTo>
                  <a:close/>
                  <a:moveTo>
                    <a:pt x="0" y="656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83" name="AutoShape 350"/>
            <p:cNvSpPr>
              <a:spLocks/>
            </p:cNvSpPr>
            <p:nvPr/>
          </p:nvSpPr>
          <p:spPr bwMode="auto">
            <a:xfrm>
              <a:off x="264" y="0"/>
              <a:ext cx="306" cy="3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672" y="21600"/>
                  </a:moveTo>
                  <a:lnTo>
                    <a:pt x="21600" y="21599"/>
                  </a:lnTo>
                  <a:cubicBezTo>
                    <a:pt x="21387" y="10396"/>
                    <a:pt x="11173" y="170"/>
                    <a:pt x="1" y="0"/>
                  </a:cubicBezTo>
                  <a:lnTo>
                    <a:pt x="0" y="2871"/>
                  </a:lnTo>
                  <a:cubicBezTo>
                    <a:pt x="10018" y="3430"/>
                    <a:pt x="18072" y="11518"/>
                    <a:pt x="18672" y="21600"/>
                  </a:cubicBezTo>
                  <a:close/>
                  <a:moveTo>
                    <a:pt x="18672"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84" name="AutoShape 351"/>
            <p:cNvSpPr>
              <a:spLocks/>
            </p:cNvSpPr>
            <p:nvPr/>
          </p:nvSpPr>
          <p:spPr bwMode="auto">
            <a:xfrm>
              <a:off x="264" y="96"/>
              <a:ext cx="210" cy="2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7333" y="21599"/>
                  </a:moveTo>
                  <a:lnTo>
                    <a:pt x="21600" y="21600"/>
                  </a:lnTo>
                  <a:cubicBezTo>
                    <a:pt x="20745" y="10040"/>
                    <a:pt x="11513" y="794"/>
                    <a:pt x="0" y="0"/>
                  </a:cubicBezTo>
                  <a:lnTo>
                    <a:pt x="0" y="4302"/>
                  </a:lnTo>
                  <a:cubicBezTo>
                    <a:pt x="9167" y="5080"/>
                    <a:pt x="16498" y="12409"/>
                    <a:pt x="17333" y="21599"/>
                  </a:cubicBezTo>
                  <a:close/>
                  <a:moveTo>
                    <a:pt x="17333" y="215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88" name="Oval 50"/>
          <p:cNvSpPr/>
          <p:nvPr/>
        </p:nvSpPr>
        <p:spPr>
          <a:xfrm>
            <a:off x="368768" y="2706386"/>
            <a:ext cx="494916" cy="494916"/>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89" name="Group 51"/>
          <p:cNvGrpSpPr/>
          <p:nvPr/>
        </p:nvGrpSpPr>
        <p:grpSpPr>
          <a:xfrm>
            <a:off x="934607" y="2521971"/>
            <a:ext cx="4274015" cy="828460"/>
            <a:chOff x="1376362" y="1322611"/>
            <a:chExt cx="2338246" cy="614885"/>
          </a:xfrm>
        </p:grpSpPr>
        <p:sp>
          <p:nvSpPr>
            <p:cNvPr id="98" name="TextBox 60"/>
            <p:cNvSpPr txBox="1"/>
            <p:nvPr/>
          </p:nvSpPr>
          <p:spPr>
            <a:xfrm>
              <a:off x="1376362" y="1322611"/>
              <a:ext cx="1610461" cy="324374"/>
            </a:xfrm>
            <a:prstGeom prst="rect">
              <a:avLst/>
            </a:prstGeom>
            <a:noFill/>
          </p:spPr>
          <p:txBody>
            <a:bodyPr wrap="square" rtlCol="0" anchor="t">
              <a:spAutoFit/>
            </a:bodyPr>
            <a:lstStyle/>
            <a:p>
              <a:pPr>
                <a:lnSpc>
                  <a:spcPct val="140000"/>
                </a:lnSpc>
              </a:pPr>
              <a:r>
                <a:rPr lang="en-US" sz="1600" dirty="0">
                  <a:solidFill>
                    <a:schemeClr val="bg1"/>
                  </a:solidFill>
                  <a:latin typeface="Roboto condensed"/>
                  <a:cs typeface="Roboto condensed"/>
                </a:rPr>
                <a:t>Website Designs</a:t>
              </a:r>
            </a:p>
          </p:txBody>
        </p:sp>
        <p:sp>
          <p:nvSpPr>
            <p:cNvPr id="99" name="TextBox 61"/>
            <p:cNvSpPr txBox="1"/>
            <p:nvPr/>
          </p:nvSpPr>
          <p:spPr>
            <a:xfrm>
              <a:off x="1376363" y="1535359"/>
              <a:ext cx="2338245" cy="402137"/>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Vestibulum ligut praesent commodo cursus magna</a:t>
              </a:r>
            </a:p>
          </p:txBody>
        </p:sp>
      </p:grpSp>
      <p:grpSp>
        <p:nvGrpSpPr>
          <p:cNvPr id="90" name="Group 332"/>
          <p:cNvGrpSpPr>
            <a:grpSpLocks/>
          </p:cNvGrpSpPr>
          <p:nvPr/>
        </p:nvGrpSpPr>
        <p:grpSpPr bwMode="auto">
          <a:xfrm>
            <a:off x="506244" y="2844519"/>
            <a:ext cx="215336" cy="216942"/>
            <a:chOff x="0" y="0"/>
            <a:chExt cx="576" cy="576"/>
          </a:xfrm>
          <a:solidFill>
            <a:schemeClr val="bg1"/>
          </a:solidFill>
        </p:grpSpPr>
        <p:sp>
          <p:nvSpPr>
            <p:cNvPr id="91" name="AutoShape 325"/>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0800" y="0"/>
                  </a:moveTo>
                  <a:cubicBezTo>
                    <a:pt x="4835" y="0"/>
                    <a:pt x="0" y="4835"/>
                    <a:pt x="0" y="10800"/>
                  </a:cubicBezTo>
                  <a:cubicBezTo>
                    <a:pt x="0" y="12640"/>
                    <a:pt x="461" y="14372"/>
                    <a:pt x="1273" y="15888"/>
                  </a:cubicBezTo>
                  <a:cubicBezTo>
                    <a:pt x="2296" y="17800"/>
                    <a:pt x="3878" y="19367"/>
                    <a:pt x="5801" y="20373"/>
                  </a:cubicBezTo>
                  <a:cubicBezTo>
                    <a:pt x="7296" y="21155"/>
                    <a:pt x="8996" y="21600"/>
                    <a:pt x="10800" y="21600"/>
                  </a:cubicBezTo>
                  <a:cubicBezTo>
                    <a:pt x="12665" y="21600"/>
                    <a:pt x="14419" y="21128"/>
                    <a:pt x="15950" y="20295"/>
                  </a:cubicBezTo>
                  <a:cubicBezTo>
                    <a:pt x="17855" y="19260"/>
                    <a:pt x="19410" y="17667"/>
                    <a:pt x="20404" y="15738"/>
                  </a:cubicBezTo>
                  <a:cubicBezTo>
                    <a:pt x="21167" y="14257"/>
                    <a:pt x="21600" y="12580"/>
                    <a:pt x="21600" y="10800"/>
                  </a:cubicBezTo>
                  <a:cubicBezTo>
                    <a:pt x="21600" y="4835"/>
                    <a:pt x="16765" y="0"/>
                    <a:pt x="10800" y="0"/>
                  </a:cubicBezTo>
                  <a:close/>
                  <a:moveTo>
                    <a:pt x="18629" y="12876"/>
                  </a:moveTo>
                  <a:cubicBezTo>
                    <a:pt x="18568" y="13108"/>
                    <a:pt x="18493" y="13334"/>
                    <a:pt x="18411" y="13558"/>
                  </a:cubicBezTo>
                  <a:cubicBezTo>
                    <a:pt x="18052" y="13453"/>
                    <a:pt x="17672" y="13395"/>
                    <a:pt x="17279" y="13395"/>
                  </a:cubicBezTo>
                  <a:cubicBezTo>
                    <a:pt x="15036" y="13395"/>
                    <a:pt x="13218" y="15214"/>
                    <a:pt x="13218" y="17457"/>
                  </a:cubicBezTo>
                  <a:cubicBezTo>
                    <a:pt x="13218" y="17812"/>
                    <a:pt x="13266" y="18154"/>
                    <a:pt x="13352" y="18482"/>
                  </a:cubicBezTo>
                  <a:cubicBezTo>
                    <a:pt x="13251" y="18515"/>
                    <a:pt x="13152" y="18550"/>
                    <a:pt x="13050" y="18580"/>
                  </a:cubicBezTo>
                  <a:cubicBezTo>
                    <a:pt x="12335" y="18786"/>
                    <a:pt x="11581" y="18900"/>
                    <a:pt x="10800" y="18900"/>
                  </a:cubicBezTo>
                  <a:cubicBezTo>
                    <a:pt x="10065" y="18900"/>
                    <a:pt x="9353" y="18800"/>
                    <a:pt x="8675" y="18615"/>
                  </a:cubicBezTo>
                  <a:cubicBezTo>
                    <a:pt x="8566" y="18585"/>
                    <a:pt x="8458" y="18549"/>
                    <a:pt x="8351" y="18515"/>
                  </a:cubicBezTo>
                  <a:cubicBezTo>
                    <a:pt x="8427" y="18204"/>
                    <a:pt x="8469" y="17879"/>
                    <a:pt x="8469" y="17544"/>
                  </a:cubicBezTo>
                  <a:cubicBezTo>
                    <a:pt x="8469" y="15301"/>
                    <a:pt x="6651" y="13482"/>
                    <a:pt x="4407" y="13482"/>
                  </a:cubicBezTo>
                  <a:cubicBezTo>
                    <a:pt x="3997" y="13482"/>
                    <a:pt x="3601" y="13545"/>
                    <a:pt x="3228" y="13659"/>
                  </a:cubicBezTo>
                  <a:cubicBezTo>
                    <a:pt x="3146" y="13442"/>
                    <a:pt x="3070" y="13223"/>
                    <a:pt x="3006" y="12999"/>
                  </a:cubicBezTo>
                  <a:cubicBezTo>
                    <a:pt x="2808" y="12299"/>
                    <a:pt x="2700" y="11562"/>
                    <a:pt x="2700" y="10800"/>
                  </a:cubicBezTo>
                  <a:cubicBezTo>
                    <a:pt x="2700" y="6334"/>
                    <a:pt x="6334" y="2700"/>
                    <a:pt x="10800" y="2700"/>
                  </a:cubicBezTo>
                  <a:cubicBezTo>
                    <a:pt x="15266" y="2700"/>
                    <a:pt x="18900" y="6334"/>
                    <a:pt x="18900" y="10800"/>
                  </a:cubicBezTo>
                  <a:cubicBezTo>
                    <a:pt x="18900" y="11518"/>
                    <a:pt x="18805" y="12213"/>
                    <a:pt x="18629" y="12876"/>
                  </a:cubicBezTo>
                  <a:close/>
                  <a:moveTo>
                    <a:pt x="18629" y="128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2" name="AutoShape 326"/>
            <p:cNvSpPr>
              <a:spLocks/>
            </p:cNvSpPr>
            <p:nvPr/>
          </p:nvSpPr>
          <p:spPr bwMode="auto">
            <a:xfrm>
              <a:off x="208" y="103"/>
              <a:ext cx="124" cy="2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8572" y="14084"/>
                  </a:moveTo>
                  <a:lnTo>
                    <a:pt x="2517" y="0"/>
                  </a:lnTo>
                  <a:lnTo>
                    <a:pt x="0" y="585"/>
                  </a:lnTo>
                  <a:lnTo>
                    <a:pt x="6681" y="16800"/>
                  </a:lnTo>
                  <a:cubicBezTo>
                    <a:pt x="6623" y="17008"/>
                    <a:pt x="6592" y="17220"/>
                    <a:pt x="6592" y="17429"/>
                  </a:cubicBezTo>
                  <a:cubicBezTo>
                    <a:pt x="6589" y="19062"/>
                    <a:pt x="8331" y="20611"/>
                    <a:pt x="11212" y="21278"/>
                  </a:cubicBezTo>
                  <a:cubicBezTo>
                    <a:pt x="12153" y="21498"/>
                    <a:pt x="13133" y="21600"/>
                    <a:pt x="14097" y="21600"/>
                  </a:cubicBezTo>
                  <a:cubicBezTo>
                    <a:pt x="17032" y="21600"/>
                    <a:pt x="19818" y="20633"/>
                    <a:pt x="21019" y="19035"/>
                  </a:cubicBezTo>
                  <a:cubicBezTo>
                    <a:pt x="21410" y="18510"/>
                    <a:pt x="21600" y="17964"/>
                    <a:pt x="21600" y="17431"/>
                  </a:cubicBezTo>
                  <a:cubicBezTo>
                    <a:pt x="21596" y="16122"/>
                    <a:pt x="20490" y="14875"/>
                    <a:pt x="18572" y="14084"/>
                  </a:cubicBezTo>
                  <a:close/>
                  <a:moveTo>
                    <a:pt x="18572" y="140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3" name="Rectangle 327"/>
            <p:cNvSpPr>
              <a:spLocks/>
            </p:cNvSpPr>
            <p:nvPr/>
          </p:nvSpPr>
          <p:spPr bwMode="auto">
            <a:xfrm>
              <a:off x="280" y="88"/>
              <a:ext cx="26" cy="65"/>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94" name="AutoShape 328"/>
            <p:cNvSpPr>
              <a:spLocks/>
            </p:cNvSpPr>
            <p:nvPr/>
          </p:nvSpPr>
          <p:spPr bwMode="auto">
            <a:xfrm>
              <a:off x="360"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371"/>
                  </a:moveTo>
                  <a:lnTo>
                    <a:pt x="15368" y="0"/>
                  </a:lnTo>
                  <a:lnTo>
                    <a:pt x="21600" y="6229"/>
                  </a:lnTo>
                  <a:lnTo>
                    <a:pt x="6232" y="21600"/>
                  </a:lnTo>
                  <a:lnTo>
                    <a:pt x="0" y="15371"/>
                  </a:lnTo>
                  <a:close/>
                  <a:moveTo>
                    <a:pt x="0" y="1537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5" name="Rectangle 329"/>
            <p:cNvSpPr>
              <a:spLocks/>
            </p:cNvSpPr>
            <p:nvPr/>
          </p:nvSpPr>
          <p:spPr bwMode="auto">
            <a:xfrm>
              <a:off x="408"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96" name="Rectangle 330"/>
            <p:cNvSpPr>
              <a:spLocks/>
            </p:cNvSpPr>
            <p:nvPr/>
          </p:nvSpPr>
          <p:spPr bwMode="auto">
            <a:xfrm>
              <a:off x="104"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97" name="AutoShape 331"/>
            <p:cNvSpPr>
              <a:spLocks/>
            </p:cNvSpPr>
            <p:nvPr/>
          </p:nvSpPr>
          <p:spPr bwMode="auto">
            <a:xfrm>
              <a:off x="144"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5370" y="21600"/>
                  </a:moveTo>
                  <a:lnTo>
                    <a:pt x="0" y="6230"/>
                  </a:lnTo>
                  <a:lnTo>
                    <a:pt x="6230" y="0"/>
                  </a:lnTo>
                  <a:lnTo>
                    <a:pt x="21600" y="15370"/>
                  </a:lnTo>
                  <a:lnTo>
                    <a:pt x="15370" y="21600"/>
                  </a:lnTo>
                  <a:close/>
                  <a:moveTo>
                    <a:pt x="1537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101" name="Oval 63"/>
          <p:cNvSpPr/>
          <p:nvPr/>
        </p:nvSpPr>
        <p:spPr>
          <a:xfrm>
            <a:off x="368768" y="3577684"/>
            <a:ext cx="494916" cy="494916"/>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102" name="Group 64"/>
          <p:cNvGrpSpPr/>
          <p:nvPr/>
        </p:nvGrpSpPr>
        <p:grpSpPr>
          <a:xfrm>
            <a:off x="934607" y="3393269"/>
            <a:ext cx="4274015" cy="828460"/>
            <a:chOff x="1376362" y="1322611"/>
            <a:chExt cx="2338246" cy="614885"/>
          </a:xfrm>
        </p:grpSpPr>
        <p:sp>
          <p:nvSpPr>
            <p:cNvPr id="104" name="TextBox 66"/>
            <p:cNvSpPr txBox="1"/>
            <p:nvPr/>
          </p:nvSpPr>
          <p:spPr>
            <a:xfrm>
              <a:off x="1376362" y="1322611"/>
              <a:ext cx="1610461" cy="324374"/>
            </a:xfrm>
            <a:prstGeom prst="rect">
              <a:avLst/>
            </a:prstGeom>
            <a:noFill/>
          </p:spPr>
          <p:txBody>
            <a:bodyPr wrap="square" rtlCol="0" anchor="t">
              <a:spAutoFit/>
            </a:bodyPr>
            <a:lstStyle/>
            <a:p>
              <a:pPr>
                <a:lnSpc>
                  <a:spcPct val="140000"/>
                </a:lnSpc>
              </a:pPr>
              <a:r>
                <a:rPr lang="en-US" sz="1600" dirty="0">
                  <a:solidFill>
                    <a:schemeClr val="bg1"/>
                  </a:solidFill>
                  <a:latin typeface="Roboto condensed"/>
                  <a:cs typeface="Roboto condensed"/>
                </a:rPr>
                <a:t>Business Strategy</a:t>
              </a:r>
            </a:p>
          </p:txBody>
        </p:sp>
        <p:sp>
          <p:nvSpPr>
            <p:cNvPr id="105" name="TextBox 67"/>
            <p:cNvSpPr txBox="1"/>
            <p:nvPr/>
          </p:nvSpPr>
          <p:spPr>
            <a:xfrm>
              <a:off x="1376363" y="1535359"/>
              <a:ext cx="2338245" cy="402137"/>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Vestibulum ligut praesent commodo cursus magna</a:t>
              </a:r>
            </a:p>
          </p:txBody>
        </p:sp>
      </p:grpSp>
      <p:sp>
        <p:nvSpPr>
          <p:cNvPr id="103" name="AutoShape 597"/>
          <p:cNvSpPr>
            <a:spLocks/>
          </p:cNvSpPr>
          <p:nvPr/>
        </p:nvSpPr>
        <p:spPr bwMode="auto">
          <a:xfrm>
            <a:off x="511179" y="3718020"/>
            <a:ext cx="215336" cy="215336"/>
          </a:xfrm>
          <a:custGeom>
            <a:avLst/>
            <a:gdLst>
              <a:gd name="T0" fmla="*/ 197530295 w 21599"/>
              <a:gd name="T1" fmla="*/ 172950408 h 21600"/>
              <a:gd name="T2" fmla="*/ 143127996 w 21599"/>
              <a:gd name="T3" fmla="*/ 118530734 h 21600"/>
              <a:gd name="T4" fmla="*/ 154889968 w 21599"/>
              <a:gd name="T5" fmla="*/ 77505851 h 21600"/>
              <a:gd name="T6" fmla="*/ 77445028 w 21599"/>
              <a:gd name="T7" fmla="*/ 0 h 21600"/>
              <a:gd name="T8" fmla="*/ 0 w 21599"/>
              <a:gd name="T9" fmla="*/ 77505851 h 21600"/>
              <a:gd name="T10" fmla="*/ 77445028 w 21599"/>
              <a:gd name="T11" fmla="*/ 154973590 h 21600"/>
              <a:gd name="T12" fmla="*/ 118656171 w 21599"/>
              <a:gd name="T13" fmla="*/ 143092820 h 21600"/>
              <a:gd name="T14" fmla="*/ 173020355 w 21599"/>
              <a:gd name="T15" fmla="*/ 197484751 h 21600"/>
              <a:gd name="T16" fmla="*/ 186522015 w 21599"/>
              <a:gd name="T17" fmla="*/ 203194979 h 21600"/>
              <a:gd name="T18" fmla="*/ 186587973 w 21599"/>
              <a:gd name="T19" fmla="*/ 203194979 h 21600"/>
              <a:gd name="T20" fmla="*/ 198387292 w 21599"/>
              <a:gd name="T21" fmla="*/ 198396947 h 21600"/>
              <a:gd name="T22" fmla="*/ 203223198 w 21599"/>
              <a:gd name="T23" fmla="*/ 186477975 h 21600"/>
              <a:gd name="T24" fmla="*/ 197530295 w 21599"/>
              <a:gd name="T25" fmla="*/ 172950408 h 21600"/>
              <a:gd name="T26" fmla="*/ 120631759 w 21599"/>
              <a:gd name="T27" fmla="*/ 77505851 h 21600"/>
              <a:gd name="T28" fmla="*/ 77445028 w 21599"/>
              <a:gd name="T29" fmla="*/ 120712436 h 21600"/>
              <a:gd name="T30" fmla="*/ 34258209 w 21599"/>
              <a:gd name="T31" fmla="*/ 77505851 h 21600"/>
              <a:gd name="T32" fmla="*/ 77445028 w 21599"/>
              <a:gd name="T33" fmla="*/ 34279285 h 21600"/>
              <a:gd name="T34" fmla="*/ 120631759 w 21599"/>
              <a:gd name="T35" fmla="*/ 77505851 h 21600"/>
              <a:gd name="T36" fmla="*/ 120631759 w 21599"/>
              <a:gd name="T37" fmla="*/ 7750585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599" h="21600">
                <a:moveTo>
                  <a:pt x="20994" y="18385"/>
                </a:moveTo>
                <a:lnTo>
                  <a:pt x="15212" y="12600"/>
                </a:lnTo>
                <a:cubicBezTo>
                  <a:pt x="16003" y="11336"/>
                  <a:pt x="16462" y="9839"/>
                  <a:pt x="16462" y="8239"/>
                </a:cubicBezTo>
                <a:cubicBezTo>
                  <a:pt x="16462" y="3689"/>
                  <a:pt x="12777" y="0"/>
                  <a:pt x="8231" y="0"/>
                </a:cubicBezTo>
                <a:cubicBezTo>
                  <a:pt x="3686" y="0"/>
                  <a:pt x="0" y="3689"/>
                  <a:pt x="0" y="8239"/>
                </a:cubicBezTo>
                <a:cubicBezTo>
                  <a:pt x="0" y="12787"/>
                  <a:pt x="3686" y="16474"/>
                  <a:pt x="8231" y="16474"/>
                </a:cubicBezTo>
                <a:cubicBezTo>
                  <a:pt x="9839" y="16474"/>
                  <a:pt x="11342" y="16011"/>
                  <a:pt x="12611" y="15211"/>
                </a:cubicBezTo>
                <a:lnTo>
                  <a:pt x="18389" y="20993"/>
                </a:lnTo>
                <a:cubicBezTo>
                  <a:pt x="18787" y="21391"/>
                  <a:pt x="19307" y="21600"/>
                  <a:pt x="19824" y="21600"/>
                </a:cubicBezTo>
                <a:cubicBezTo>
                  <a:pt x="19827" y="21600"/>
                  <a:pt x="19829" y="21600"/>
                  <a:pt x="19831" y="21600"/>
                </a:cubicBezTo>
                <a:cubicBezTo>
                  <a:pt x="20281" y="21600"/>
                  <a:pt x="20740" y="21433"/>
                  <a:pt x="21085" y="21090"/>
                </a:cubicBezTo>
                <a:cubicBezTo>
                  <a:pt x="21434" y="20740"/>
                  <a:pt x="21600" y="20278"/>
                  <a:pt x="21599" y="19823"/>
                </a:cubicBezTo>
                <a:cubicBezTo>
                  <a:pt x="21598" y="19304"/>
                  <a:pt x="21391" y="18783"/>
                  <a:pt x="20994" y="18385"/>
                </a:cubicBezTo>
                <a:close/>
                <a:moveTo>
                  <a:pt x="12821" y="8239"/>
                </a:moveTo>
                <a:cubicBezTo>
                  <a:pt x="12817" y="10769"/>
                  <a:pt x="10761" y="12827"/>
                  <a:pt x="8231" y="12832"/>
                </a:cubicBezTo>
                <a:cubicBezTo>
                  <a:pt x="5701" y="12827"/>
                  <a:pt x="3645" y="10769"/>
                  <a:pt x="3641" y="8239"/>
                </a:cubicBezTo>
                <a:cubicBezTo>
                  <a:pt x="3645" y="5707"/>
                  <a:pt x="5701" y="3648"/>
                  <a:pt x="8231" y="3644"/>
                </a:cubicBezTo>
                <a:cubicBezTo>
                  <a:pt x="10761" y="3648"/>
                  <a:pt x="12817" y="5707"/>
                  <a:pt x="12821" y="8239"/>
                </a:cubicBezTo>
                <a:close/>
                <a:moveTo>
                  <a:pt x="12821" y="8239"/>
                </a:moveTo>
              </a:path>
            </a:pathLst>
          </a:custGeom>
          <a:solidFill>
            <a:schemeClr val="bg1"/>
          </a:solidFill>
          <a:ln>
            <a:noFill/>
          </a:ln>
        </p:spPr>
        <p:txBody>
          <a:bodyPr lIns="0" tIns="0" rIns="0" bIns="0"/>
          <a:lstStyle/>
          <a:p>
            <a:endParaRPr lang="en-US" sz="3600" dirty="0">
              <a:latin typeface="Roboto condensed"/>
              <a:cs typeface="Roboto condensed"/>
            </a:endParaRPr>
          </a:p>
        </p:txBody>
      </p:sp>
      <p:sp>
        <p:nvSpPr>
          <p:cNvPr id="107" name="Oval 69"/>
          <p:cNvSpPr/>
          <p:nvPr/>
        </p:nvSpPr>
        <p:spPr>
          <a:xfrm>
            <a:off x="368768" y="4448980"/>
            <a:ext cx="494916" cy="494916"/>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108" name="Group 70"/>
          <p:cNvGrpSpPr/>
          <p:nvPr/>
        </p:nvGrpSpPr>
        <p:grpSpPr>
          <a:xfrm>
            <a:off x="934607" y="4264565"/>
            <a:ext cx="4274015" cy="828460"/>
            <a:chOff x="1376362" y="1322611"/>
            <a:chExt cx="2338246" cy="614885"/>
          </a:xfrm>
        </p:grpSpPr>
        <p:sp>
          <p:nvSpPr>
            <p:cNvPr id="114" name="TextBox 76"/>
            <p:cNvSpPr txBox="1"/>
            <p:nvPr/>
          </p:nvSpPr>
          <p:spPr>
            <a:xfrm>
              <a:off x="1376362" y="1322611"/>
              <a:ext cx="1610461" cy="297962"/>
            </a:xfrm>
            <a:prstGeom prst="rect">
              <a:avLst/>
            </a:prstGeom>
            <a:noFill/>
          </p:spPr>
          <p:txBody>
            <a:bodyPr wrap="square" rtlCol="0" anchor="t">
              <a:spAutoFit/>
            </a:bodyPr>
            <a:lstStyle/>
            <a:p>
              <a:pPr>
                <a:lnSpc>
                  <a:spcPct val="140000"/>
                </a:lnSpc>
              </a:pPr>
              <a:r>
                <a:rPr lang="en-US" sz="1600" dirty="0" smtClean="0">
                  <a:solidFill>
                    <a:schemeClr val="bg1"/>
                  </a:solidFill>
                  <a:latin typeface="Roboto condensed"/>
                  <a:cs typeface="Roboto condensed"/>
                </a:rPr>
                <a:t>Data Analysis</a:t>
              </a:r>
              <a:endParaRPr lang="en-US" sz="1600" dirty="0">
                <a:solidFill>
                  <a:schemeClr val="bg1"/>
                </a:solidFill>
                <a:latin typeface="Roboto condensed"/>
                <a:cs typeface="Roboto condensed"/>
              </a:endParaRPr>
            </a:p>
          </p:txBody>
        </p:sp>
        <p:sp>
          <p:nvSpPr>
            <p:cNvPr id="115" name="TextBox 77"/>
            <p:cNvSpPr txBox="1"/>
            <p:nvPr/>
          </p:nvSpPr>
          <p:spPr>
            <a:xfrm>
              <a:off x="1376363" y="1535359"/>
              <a:ext cx="2338245" cy="402137"/>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Vestibulum ligut praesent commodo cursus magna</a:t>
              </a:r>
            </a:p>
          </p:txBody>
        </p:sp>
      </p:grpSp>
      <p:grpSp>
        <p:nvGrpSpPr>
          <p:cNvPr id="109" name="Group 447"/>
          <p:cNvGrpSpPr>
            <a:grpSpLocks/>
          </p:cNvGrpSpPr>
          <p:nvPr/>
        </p:nvGrpSpPr>
        <p:grpSpPr bwMode="auto">
          <a:xfrm>
            <a:off x="515200" y="4600942"/>
            <a:ext cx="215336" cy="215336"/>
            <a:chOff x="0" y="0"/>
            <a:chExt cx="575" cy="575"/>
          </a:xfrm>
          <a:solidFill>
            <a:schemeClr val="bg1"/>
          </a:solidFill>
        </p:grpSpPr>
        <p:sp>
          <p:nvSpPr>
            <p:cNvPr id="110" name="AutoShape 443"/>
            <p:cNvSpPr>
              <a:spLocks/>
            </p:cNvSpPr>
            <p:nvPr/>
          </p:nvSpPr>
          <p:spPr bwMode="auto">
            <a:xfrm>
              <a:off x="0" y="296"/>
              <a:ext cx="279" cy="2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948" y="3429"/>
                  </a:moveTo>
                  <a:lnTo>
                    <a:pt x="9450" y="10928"/>
                  </a:lnTo>
                  <a:lnTo>
                    <a:pt x="8117" y="9596"/>
                  </a:lnTo>
                  <a:lnTo>
                    <a:pt x="15616" y="2098"/>
                  </a:lnTo>
                  <a:lnTo>
                    <a:pt x="13520" y="0"/>
                  </a:lnTo>
                  <a:lnTo>
                    <a:pt x="3894" y="9626"/>
                  </a:lnTo>
                  <a:lnTo>
                    <a:pt x="3890" y="9626"/>
                  </a:lnTo>
                  <a:lnTo>
                    <a:pt x="3890" y="9630"/>
                  </a:lnTo>
                  <a:lnTo>
                    <a:pt x="3889" y="9630"/>
                  </a:lnTo>
                  <a:lnTo>
                    <a:pt x="3890" y="9630"/>
                  </a:lnTo>
                  <a:lnTo>
                    <a:pt x="0" y="21600"/>
                  </a:lnTo>
                  <a:lnTo>
                    <a:pt x="11971" y="17712"/>
                  </a:lnTo>
                  <a:lnTo>
                    <a:pt x="11972" y="17712"/>
                  </a:lnTo>
                  <a:lnTo>
                    <a:pt x="11975" y="17711"/>
                  </a:lnTo>
                  <a:lnTo>
                    <a:pt x="11975" y="17709"/>
                  </a:lnTo>
                  <a:lnTo>
                    <a:pt x="21600" y="8083"/>
                  </a:lnTo>
                  <a:lnTo>
                    <a:pt x="16948" y="3429"/>
                  </a:lnTo>
                  <a:close/>
                  <a:moveTo>
                    <a:pt x="16948" y="342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11" name="AutoShape 444"/>
            <p:cNvSpPr>
              <a:spLocks/>
            </p:cNvSpPr>
            <p:nvPr/>
          </p:nvSpPr>
          <p:spPr bwMode="auto">
            <a:xfrm>
              <a:off x="296" y="104"/>
              <a:ext cx="176"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324" y="12115"/>
                  </a:moveTo>
                  <a:lnTo>
                    <a:pt x="8825" y="6614"/>
                  </a:lnTo>
                  <a:lnTo>
                    <a:pt x="10935" y="8723"/>
                  </a:lnTo>
                  <a:lnTo>
                    <a:pt x="5434" y="14225"/>
                  </a:lnTo>
                  <a:lnTo>
                    <a:pt x="12808" y="21600"/>
                  </a:lnTo>
                  <a:lnTo>
                    <a:pt x="21600" y="12807"/>
                  </a:lnTo>
                  <a:lnTo>
                    <a:pt x="8790" y="0"/>
                  </a:lnTo>
                  <a:lnTo>
                    <a:pt x="0" y="8791"/>
                  </a:lnTo>
                  <a:lnTo>
                    <a:pt x="3324" y="12115"/>
                  </a:lnTo>
                  <a:close/>
                  <a:moveTo>
                    <a:pt x="3324" y="1211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12" name="AutoShape 44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6"/>
                  </a:moveTo>
                  <a:lnTo>
                    <a:pt x="8573" y="0"/>
                  </a:lnTo>
                  <a:lnTo>
                    <a:pt x="21600" y="13024"/>
                  </a:lnTo>
                  <a:lnTo>
                    <a:pt x="13027" y="21600"/>
                  </a:lnTo>
                  <a:lnTo>
                    <a:pt x="0" y="8576"/>
                  </a:lnTo>
                  <a:close/>
                  <a:moveTo>
                    <a:pt x="0" y="85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13" name="AutoShape 446"/>
            <p:cNvSpPr>
              <a:spLocks/>
            </p:cNvSpPr>
            <p:nvPr/>
          </p:nvSpPr>
          <p:spPr bwMode="auto">
            <a:xfrm>
              <a:off x="0" y="0"/>
              <a:ext cx="57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6712" y="12177"/>
                  </a:moveTo>
                  <a:cubicBezTo>
                    <a:pt x="16247" y="12177"/>
                    <a:pt x="15748" y="12329"/>
                    <a:pt x="15257" y="12582"/>
                  </a:cubicBezTo>
                  <a:lnTo>
                    <a:pt x="9013" y="6331"/>
                  </a:lnTo>
                  <a:cubicBezTo>
                    <a:pt x="9263" y="5840"/>
                    <a:pt x="9413" y="5346"/>
                    <a:pt x="9413" y="4893"/>
                  </a:cubicBezTo>
                  <a:cubicBezTo>
                    <a:pt x="9413" y="2407"/>
                    <a:pt x="7052" y="0"/>
                    <a:pt x="4571" y="0"/>
                  </a:cubicBezTo>
                  <a:cubicBezTo>
                    <a:pt x="4555" y="0"/>
                    <a:pt x="4540" y="0"/>
                    <a:pt x="4525" y="0"/>
                  </a:cubicBezTo>
                  <a:cubicBezTo>
                    <a:pt x="4515" y="0"/>
                    <a:pt x="4233" y="287"/>
                    <a:pt x="4079" y="441"/>
                  </a:cubicBezTo>
                  <a:cubicBezTo>
                    <a:pt x="6081" y="2445"/>
                    <a:pt x="5916" y="2120"/>
                    <a:pt x="5916" y="3349"/>
                  </a:cubicBezTo>
                  <a:cubicBezTo>
                    <a:pt x="5916" y="4347"/>
                    <a:pt x="4320" y="5922"/>
                    <a:pt x="3346" y="5922"/>
                  </a:cubicBezTo>
                  <a:cubicBezTo>
                    <a:pt x="3132" y="5922"/>
                    <a:pt x="2966" y="5928"/>
                    <a:pt x="2828" y="5928"/>
                  </a:cubicBezTo>
                  <a:cubicBezTo>
                    <a:pt x="2150" y="5928"/>
                    <a:pt x="2140" y="5784"/>
                    <a:pt x="441" y="4083"/>
                  </a:cubicBezTo>
                  <a:cubicBezTo>
                    <a:pt x="282" y="4242"/>
                    <a:pt x="0" y="4520"/>
                    <a:pt x="0" y="4529"/>
                  </a:cubicBezTo>
                  <a:cubicBezTo>
                    <a:pt x="31" y="7031"/>
                    <a:pt x="2390" y="9422"/>
                    <a:pt x="4888" y="9422"/>
                  </a:cubicBezTo>
                  <a:cubicBezTo>
                    <a:pt x="5341" y="9422"/>
                    <a:pt x="5824" y="9278"/>
                    <a:pt x="6302" y="9038"/>
                  </a:cubicBezTo>
                  <a:lnTo>
                    <a:pt x="12567" y="15310"/>
                  </a:lnTo>
                  <a:cubicBezTo>
                    <a:pt x="12329" y="15787"/>
                    <a:pt x="12187" y="16267"/>
                    <a:pt x="12187" y="16706"/>
                  </a:cubicBezTo>
                  <a:cubicBezTo>
                    <a:pt x="12187" y="19193"/>
                    <a:pt x="14548" y="21600"/>
                    <a:pt x="17030" y="21600"/>
                  </a:cubicBezTo>
                  <a:cubicBezTo>
                    <a:pt x="17045" y="21600"/>
                    <a:pt x="17060" y="21600"/>
                    <a:pt x="17075" y="21600"/>
                  </a:cubicBezTo>
                  <a:cubicBezTo>
                    <a:pt x="17085" y="21600"/>
                    <a:pt x="17367" y="21313"/>
                    <a:pt x="17521" y="21159"/>
                  </a:cubicBezTo>
                  <a:cubicBezTo>
                    <a:pt x="15519" y="19155"/>
                    <a:pt x="15684" y="19480"/>
                    <a:pt x="15684" y="18251"/>
                  </a:cubicBezTo>
                  <a:cubicBezTo>
                    <a:pt x="15684" y="17253"/>
                    <a:pt x="17280" y="15678"/>
                    <a:pt x="18254" y="15678"/>
                  </a:cubicBezTo>
                  <a:cubicBezTo>
                    <a:pt x="18467" y="15678"/>
                    <a:pt x="18633" y="15672"/>
                    <a:pt x="18771" y="15672"/>
                  </a:cubicBezTo>
                  <a:cubicBezTo>
                    <a:pt x="19449" y="15672"/>
                    <a:pt x="19460" y="15816"/>
                    <a:pt x="21159" y="17517"/>
                  </a:cubicBezTo>
                  <a:cubicBezTo>
                    <a:pt x="21318" y="17358"/>
                    <a:pt x="21599" y="17080"/>
                    <a:pt x="21600" y="17071"/>
                  </a:cubicBezTo>
                  <a:cubicBezTo>
                    <a:pt x="21570" y="14569"/>
                    <a:pt x="19210" y="12177"/>
                    <a:pt x="16712" y="12177"/>
                  </a:cubicBezTo>
                  <a:close/>
                  <a:moveTo>
                    <a:pt x="16712" y="121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Tree>
    <p:extLst>
      <p:ext uri="{BB962C8B-B14F-4D97-AF65-F5344CB8AC3E}">
        <p14:creationId xmlns:p14="http://schemas.microsoft.com/office/powerpoint/2010/main" val="2757775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smtClean="0">
                  <a:solidFill>
                    <a:srgbClr val="3099D6"/>
                  </a:solidFill>
                  <a:latin typeface="微软雅黑" panose="020B0503020204020204" pitchFamily="34" charset="-122"/>
                  <a:ea typeface="微软雅黑" panose="020B0503020204020204" pitchFamily="34" charset="-122"/>
                </a:rPr>
                <a:t>4</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7811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41" name="Group 3"/>
          <p:cNvGrpSpPr/>
          <p:nvPr/>
        </p:nvGrpSpPr>
        <p:grpSpPr>
          <a:xfrm rot="2700000">
            <a:off x="1045315" y="3626219"/>
            <a:ext cx="767255" cy="1934377"/>
            <a:chOff x="4178985" y="2597150"/>
            <a:chExt cx="801573" cy="2020900"/>
          </a:xfrm>
        </p:grpSpPr>
        <p:sp>
          <p:nvSpPr>
            <p:cNvPr id="42" name="Freeform 133"/>
            <p:cNvSpPr>
              <a:spLocks/>
            </p:cNvSpPr>
            <p:nvPr/>
          </p:nvSpPr>
          <p:spPr bwMode="auto">
            <a:xfrm flipH="1">
              <a:off x="4380108" y="3983646"/>
              <a:ext cx="383148" cy="634404"/>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3" name="Freeform 134"/>
            <p:cNvSpPr>
              <a:spLocks/>
            </p:cNvSpPr>
            <p:nvPr/>
          </p:nvSpPr>
          <p:spPr bwMode="auto">
            <a:xfrm flipH="1">
              <a:off x="4413792" y="3978274"/>
              <a:ext cx="312270" cy="399544"/>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4" name="Freeform 135"/>
            <p:cNvSpPr>
              <a:spLocks/>
            </p:cNvSpPr>
            <p:nvPr/>
          </p:nvSpPr>
          <p:spPr bwMode="auto">
            <a:xfrm flipH="1">
              <a:off x="4464149" y="3992708"/>
              <a:ext cx="204536" cy="288808"/>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5" name="Freeform 107"/>
            <p:cNvSpPr>
              <a:spLocks/>
            </p:cNvSpPr>
            <p:nvPr/>
          </p:nvSpPr>
          <p:spPr bwMode="auto">
            <a:xfrm flipH="1">
              <a:off x="4178985" y="3511722"/>
              <a:ext cx="371113" cy="593708"/>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6" name="Freeform 107"/>
            <p:cNvSpPr>
              <a:spLocks/>
            </p:cNvSpPr>
            <p:nvPr/>
          </p:nvSpPr>
          <p:spPr bwMode="auto">
            <a:xfrm>
              <a:off x="4609445" y="3511722"/>
              <a:ext cx="371113" cy="593708"/>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7" name="Freeform 108"/>
            <p:cNvSpPr>
              <a:spLocks/>
            </p:cNvSpPr>
            <p:nvPr/>
          </p:nvSpPr>
          <p:spPr bwMode="auto">
            <a:xfrm>
              <a:off x="4226296" y="2597150"/>
              <a:ext cx="709127" cy="1298838"/>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8" name="Oval 113"/>
            <p:cNvSpPr>
              <a:spLocks noChangeArrowheads="1"/>
            </p:cNvSpPr>
            <p:nvPr/>
          </p:nvSpPr>
          <p:spPr bwMode="auto">
            <a:xfrm>
              <a:off x="4464149" y="3008591"/>
              <a:ext cx="236859" cy="230714"/>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9" name="Oval 116"/>
            <p:cNvSpPr>
              <a:spLocks noChangeArrowheads="1"/>
            </p:cNvSpPr>
            <p:nvPr/>
          </p:nvSpPr>
          <p:spPr bwMode="auto">
            <a:xfrm>
              <a:off x="4511491" y="3311397"/>
              <a:ext cx="142175" cy="146900"/>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50" name="Oval 119"/>
            <p:cNvSpPr>
              <a:spLocks noChangeArrowheads="1"/>
            </p:cNvSpPr>
            <p:nvPr/>
          </p:nvSpPr>
          <p:spPr bwMode="auto">
            <a:xfrm>
              <a:off x="4538857" y="3530389"/>
              <a:ext cx="87443" cy="85569"/>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51" name="Rectangle 13"/>
            <p:cNvSpPr/>
            <p:nvPr/>
          </p:nvSpPr>
          <p:spPr>
            <a:xfrm>
              <a:off x="4499622" y="3895987"/>
              <a:ext cx="144641" cy="88637"/>
            </a:xfrm>
            <a:prstGeom prst="rect">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sp>
        <p:nvSpPr>
          <p:cNvPr id="52" name="Freeform 14"/>
          <p:cNvSpPr/>
          <p:nvPr/>
        </p:nvSpPr>
        <p:spPr>
          <a:xfrm>
            <a:off x="2156992" y="1935650"/>
            <a:ext cx="10485942" cy="1952998"/>
          </a:xfrm>
          <a:custGeom>
            <a:avLst/>
            <a:gdLst>
              <a:gd name="connsiteX0" fmla="*/ 0 w 7473950"/>
              <a:gd name="connsiteY0" fmla="*/ 1390650 h 1392017"/>
              <a:gd name="connsiteX1" fmla="*/ 2197100 w 7473950"/>
              <a:gd name="connsiteY1" fmla="*/ 279400 h 1392017"/>
              <a:gd name="connsiteX2" fmla="*/ 4756150 w 7473950"/>
              <a:gd name="connsiteY2" fmla="*/ 1390650 h 1392017"/>
              <a:gd name="connsiteX3" fmla="*/ 7473950 w 7473950"/>
              <a:gd name="connsiteY3" fmla="*/ 0 h 1392017"/>
            </a:gdLst>
            <a:ahLst/>
            <a:cxnLst>
              <a:cxn ang="0">
                <a:pos x="connsiteX0" y="connsiteY0"/>
              </a:cxn>
              <a:cxn ang="0">
                <a:pos x="connsiteX1" y="connsiteY1"/>
              </a:cxn>
              <a:cxn ang="0">
                <a:pos x="connsiteX2" y="connsiteY2"/>
              </a:cxn>
              <a:cxn ang="0">
                <a:pos x="connsiteX3" y="connsiteY3"/>
              </a:cxn>
            </a:cxnLst>
            <a:rect l="l" t="t" r="r" b="b"/>
            <a:pathLst>
              <a:path w="7473950" h="1392017">
                <a:moveTo>
                  <a:pt x="0" y="1390650"/>
                </a:moveTo>
                <a:cubicBezTo>
                  <a:pt x="702204" y="835025"/>
                  <a:pt x="1404408" y="279400"/>
                  <a:pt x="2197100" y="279400"/>
                </a:cubicBezTo>
                <a:cubicBezTo>
                  <a:pt x="2989792" y="279400"/>
                  <a:pt x="3876675" y="1437217"/>
                  <a:pt x="4756150" y="1390650"/>
                </a:cubicBezTo>
                <a:cubicBezTo>
                  <a:pt x="5635625" y="1344083"/>
                  <a:pt x="6968067" y="250825"/>
                  <a:pt x="7473950" y="0"/>
                </a:cubicBezTo>
              </a:path>
            </a:pathLst>
          </a:custGeom>
          <a:ln w="12700" cmpd="sng">
            <a:solidFill>
              <a:schemeClr val="bg1"/>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p>
        </p:txBody>
      </p:sp>
      <p:sp>
        <p:nvSpPr>
          <p:cNvPr id="54" name="Rounded Rectangle 16"/>
          <p:cNvSpPr/>
          <p:nvPr/>
        </p:nvSpPr>
        <p:spPr>
          <a:xfrm>
            <a:off x="3334696" y="2582460"/>
            <a:ext cx="563057" cy="563057"/>
          </a:xfrm>
          <a:prstGeom prst="roundRect">
            <a:avLst>
              <a:gd name="adj" fmla="val 50000"/>
            </a:avLst>
          </a:prstGeom>
          <a:solidFill>
            <a:srgbClr val="3099D6"/>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55" name="Group 17"/>
          <p:cNvGrpSpPr/>
          <p:nvPr/>
        </p:nvGrpSpPr>
        <p:grpSpPr>
          <a:xfrm>
            <a:off x="3482283" y="2781985"/>
            <a:ext cx="275113" cy="240501"/>
            <a:chOff x="3175" y="-1587"/>
            <a:chExt cx="492126" cy="430212"/>
          </a:xfrm>
          <a:solidFill>
            <a:schemeClr val="bg1"/>
          </a:solidFill>
        </p:grpSpPr>
        <p:sp>
          <p:nvSpPr>
            <p:cNvPr id="56" name="Freeform 150"/>
            <p:cNvSpPr>
              <a:spLocks noEditPoints="1"/>
            </p:cNvSpPr>
            <p:nvPr/>
          </p:nvSpPr>
          <p:spPr bwMode="auto">
            <a:xfrm>
              <a:off x="3175" y="-1587"/>
              <a:ext cx="492125" cy="354012"/>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57" name="Freeform 151"/>
            <p:cNvSpPr>
              <a:spLocks/>
            </p:cNvSpPr>
            <p:nvPr/>
          </p:nvSpPr>
          <p:spPr bwMode="auto">
            <a:xfrm>
              <a:off x="449263" y="150813"/>
              <a:ext cx="30163" cy="16986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58" name="Oval 152"/>
            <p:cNvSpPr>
              <a:spLocks noChangeArrowheads="1"/>
            </p:cNvSpPr>
            <p:nvPr/>
          </p:nvSpPr>
          <p:spPr bwMode="auto">
            <a:xfrm>
              <a:off x="433388" y="336550"/>
              <a:ext cx="6191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grpSp>
      <p:grpSp>
        <p:nvGrpSpPr>
          <p:cNvPr id="59" name="Group 21"/>
          <p:cNvGrpSpPr/>
          <p:nvPr/>
        </p:nvGrpSpPr>
        <p:grpSpPr>
          <a:xfrm>
            <a:off x="3209969" y="3217664"/>
            <a:ext cx="1771888" cy="1623748"/>
            <a:chOff x="667471" y="2995559"/>
            <a:chExt cx="1262929" cy="1157341"/>
          </a:xfrm>
        </p:grpSpPr>
        <p:sp>
          <p:nvSpPr>
            <p:cNvPr id="60" name="TextBox 22"/>
            <p:cNvSpPr txBox="1"/>
            <p:nvPr/>
          </p:nvSpPr>
          <p:spPr>
            <a:xfrm>
              <a:off x="667471" y="2995559"/>
              <a:ext cx="1156100" cy="241307"/>
            </a:xfrm>
            <a:prstGeom prst="rect">
              <a:avLst/>
            </a:prstGeom>
            <a:noFill/>
          </p:spPr>
          <p:txBody>
            <a:bodyPr wrap="square" rtlCol="0">
              <a:spAutoFit/>
            </a:bodyPr>
            <a:lstStyle/>
            <a:p>
              <a:pPr lvl="0"/>
              <a:r>
                <a:rPr lang="en-US" altLang="ko-KR" sz="1600" dirty="0" smtClean="0">
                  <a:solidFill>
                    <a:schemeClr val="bg1"/>
                  </a:solidFill>
                  <a:latin typeface="Roboto condensed"/>
                  <a:cs typeface="Roboto condensed"/>
                </a:rPr>
                <a:t>Lorem Ipsum</a:t>
              </a:r>
              <a:endParaRPr lang="ko-KR" altLang="en-US" sz="1600" dirty="0">
                <a:solidFill>
                  <a:schemeClr val="bg1"/>
                </a:solidFill>
                <a:latin typeface="Roboto condensed"/>
                <a:cs typeface="Roboto condensed"/>
              </a:endParaRPr>
            </a:p>
          </p:txBody>
        </p:sp>
        <p:sp>
          <p:nvSpPr>
            <p:cNvPr id="61" name="텍스트 개체 틀 2"/>
            <p:cNvSpPr txBox="1">
              <a:spLocks/>
            </p:cNvSpPr>
            <p:nvPr/>
          </p:nvSpPr>
          <p:spPr>
            <a:xfrm>
              <a:off x="667471" y="3229080"/>
              <a:ext cx="1262929" cy="92382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200" dirty="0">
                  <a:solidFill>
                    <a:schemeClr val="bg1"/>
                  </a:solidFill>
                  <a:latin typeface="Roboto condensed"/>
                  <a:cs typeface="Roboto condensed"/>
                </a:rPr>
                <a:t>Lorem ipsum dolor sit amet, consectetur adipiscing elit. </a:t>
              </a:r>
              <a:r>
                <a:rPr lang="en-US" altLang="ko-KR" sz="1200" dirty="0" smtClean="0">
                  <a:solidFill>
                    <a:schemeClr val="bg1"/>
                  </a:solidFill>
                  <a:latin typeface="Roboto condensed"/>
                  <a:cs typeface="Roboto condensed"/>
                </a:rPr>
                <a:t>Curabitur </a:t>
              </a:r>
              <a:r>
                <a:rPr lang="en-US" altLang="ko-KR" sz="1200" dirty="0">
                  <a:solidFill>
                    <a:schemeClr val="bg1"/>
                  </a:solidFill>
                  <a:latin typeface="Roboto condensed"/>
                  <a:cs typeface="Roboto condensed"/>
                </a:rPr>
                <a:t>elementum posuere pretium. </a:t>
              </a:r>
            </a:p>
          </p:txBody>
        </p:sp>
      </p:grpSp>
      <p:grpSp>
        <p:nvGrpSpPr>
          <p:cNvPr id="62" name="Group 24"/>
          <p:cNvGrpSpPr/>
          <p:nvPr/>
        </p:nvGrpSpPr>
        <p:grpSpPr>
          <a:xfrm>
            <a:off x="7491154" y="4080365"/>
            <a:ext cx="1771888" cy="1623748"/>
            <a:chOff x="667471" y="2995559"/>
            <a:chExt cx="1262929" cy="1157341"/>
          </a:xfrm>
        </p:grpSpPr>
        <p:sp>
          <p:nvSpPr>
            <p:cNvPr id="63" name="TextBox 25"/>
            <p:cNvSpPr txBox="1"/>
            <p:nvPr/>
          </p:nvSpPr>
          <p:spPr>
            <a:xfrm>
              <a:off x="667471" y="2995559"/>
              <a:ext cx="1156100" cy="241307"/>
            </a:xfrm>
            <a:prstGeom prst="rect">
              <a:avLst/>
            </a:prstGeom>
            <a:noFill/>
          </p:spPr>
          <p:txBody>
            <a:bodyPr wrap="square" rtlCol="0">
              <a:spAutoFit/>
            </a:bodyPr>
            <a:lstStyle/>
            <a:p>
              <a:pPr lvl="0"/>
              <a:r>
                <a:rPr lang="en-US" altLang="ko-KR" sz="1600" dirty="0" smtClean="0">
                  <a:solidFill>
                    <a:schemeClr val="bg1"/>
                  </a:solidFill>
                  <a:latin typeface="Roboto condensed"/>
                  <a:cs typeface="Roboto condensed"/>
                </a:rPr>
                <a:t>Lorem Ipsum</a:t>
              </a:r>
              <a:endParaRPr lang="ko-KR" altLang="en-US" sz="1600" dirty="0">
                <a:solidFill>
                  <a:schemeClr val="bg1"/>
                </a:solidFill>
                <a:latin typeface="Roboto condensed"/>
                <a:cs typeface="Roboto condensed"/>
              </a:endParaRPr>
            </a:p>
          </p:txBody>
        </p:sp>
        <p:sp>
          <p:nvSpPr>
            <p:cNvPr id="64" name="텍스트 개체 틀 2"/>
            <p:cNvSpPr txBox="1">
              <a:spLocks/>
            </p:cNvSpPr>
            <p:nvPr/>
          </p:nvSpPr>
          <p:spPr>
            <a:xfrm>
              <a:off x="667471" y="3229080"/>
              <a:ext cx="1262929" cy="92382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200" dirty="0">
                  <a:solidFill>
                    <a:schemeClr val="bg1"/>
                  </a:solidFill>
                  <a:latin typeface="Roboto condensed"/>
                  <a:cs typeface="Roboto condensed"/>
                </a:rPr>
                <a:t>Lorem ipsum dolor sit amet, consectetur adipiscing elit. </a:t>
              </a:r>
              <a:r>
                <a:rPr lang="en-US" altLang="ko-KR" sz="1200" dirty="0" smtClean="0">
                  <a:solidFill>
                    <a:schemeClr val="bg1"/>
                  </a:solidFill>
                  <a:latin typeface="Roboto condensed"/>
                  <a:cs typeface="Roboto condensed"/>
                </a:rPr>
                <a:t>Curabitur </a:t>
              </a:r>
              <a:r>
                <a:rPr lang="en-US" altLang="ko-KR" sz="1200" dirty="0">
                  <a:solidFill>
                    <a:schemeClr val="bg1"/>
                  </a:solidFill>
                  <a:latin typeface="Roboto condensed"/>
                  <a:cs typeface="Roboto condensed"/>
                </a:rPr>
                <a:t>elementum posuere pretium. </a:t>
              </a:r>
            </a:p>
          </p:txBody>
        </p:sp>
      </p:grpSp>
      <p:sp>
        <p:nvSpPr>
          <p:cNvPr id="66" name="Rounded Rectangle 28"/>
          <p:cNvSpPr/>
          <p:nvPr/>
        </p:nvSpPr>
        <p:spPr>
          <a:xfrm>
            <a:off x="7619945" y="3388729"/>
            <a:ext cx="563057" cy="563057"/>
          </a:xfrm>
          <a:prstGeom prst="roundRect">
            <a:avLst>
              <a:gd name="adj" fmla="val 50000"/>
            </a:avLst>
          </a:prstGeom>
          <a:solidFill>
            <a:srgbClr val="3099D6"/>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67" name="Freeform 28"/>
          <p:cNvSpPr>
            <a:spLocks noEditPoints="1"/>
          </p:cNvSpPr>
          <p:nvPr/>
        </p:nvSpPr>
        <p:spPr bwMode="auto">
          <a:xfrm>
            <a:off x="7790778" y="3545294"/>
            <a:ext cx="238873" cy="238873"/>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sz="800"/>
          </a:p>
        </p:txBody>
      </p:sp>
      <p:grpSp>
        <p:nvGrpSpPr>
          <p:cNvPr id="68" name="Group 30"/>
          <p:cNvGrpSpPr/>
          <p:nvPr/>
        </p:nvGrpSpPr>
        <p:grpSpPr>
          <a:xfrm>
            <a:off x="9989998" y="3725635"/>
            <a:ext cx="1771888" cy="1623748"/>
            <a:chOff x="667471" y="2995559"/>
            <a:chExt cx="1262929" cy="1157341"/>
          </a:xfrm>
        </p:grpSpPr>
        <p:sp>
          <p:nvSpPr>
            <p:cNvPr id="69" name="TextBox 31"/>
            <p:cNvSpPr txBox="1"/>
            <p:nvPr/>
          </p:nvSpPr>
          <p:spPr>
            <a:xfrm>
              <a:off x="667471" y="2995559"/>
              <a:ext cx="1156100" cy="241307"/>
            </a:xfrm>
            <a:prstGeom prst="rect">
              <a:avLst/>
            </a:prstGeom>
            <a:noFill/>
          </p:spPr>
          <p:txBody>
            <a:bodyPr wrap="square" rtlCol="0">
              <a:spAutoFit/>
            </a:bodyPr>
            <a:lstStyle/>
            <a:p>
              <a:pPr lvl="0"/>
              <a:r>
                <a:rPr lang="en-US" altLang="ko-KR" sz="1600" dirty="0" smtClean="0">
                  <a:solidFill>
                    <a:schemeClr val="bg1"/>
                  </a:solidFill>
                  <a:latin typeface="Roboto condensed"/>
                  <a:cs typeface="Roboto condensed"/>
                </a:rPr>
                <a:t>Lorem Ipsum</a:t>
              </a:r>
              <a:endParaRPr lang="ko-KR" altLang="en-US" sz="1600" dirty="0">
                <a:solidFill>
                  <a:schemeClr val="bg1"/>
                </a:solidFill>
                <a:latin typeface="Roboto condensed"/>
                <a:cs typeface="Roboto condensed"/>
              </a:endParaRPr>
            </a:p>
          </p:txBody>
        </p:sp>
        <p:sp>
          <p:nvSpPr>
            <p:cNvPr id="70" name="텍스트 개체 틀 2"/>
            <p:cNvSpPr txBox="1">
              <a:spLocks/>
            </p:cNvSpPr>
            <p:nvPr/>
          </p:nvSpPr>
          <p:spPr>
            <a:xfrm>
              <a:off x="667471" y="3229080"/>
              <a:ext cx="1262929" cy="92382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200" dirty="0">
                  <a:solidFill>
                    <a:schemeClr val="bg1"/>
                  </a:solidFill>
                  <a:latin typeface="Roboto condensed"/>
                  <a:cs typeface="Roboto condensed"/>
                </a:rPr>
                <a:t>Lorem ipsum dolor sit amet, consectetur adipiscing elit. </a:t>
              </a:r>
              <a:r>
                <a:rPr lang="en-US" altLang="ko-KR" sz="1200" dirty="0" smtClean="0">
                  <a:solidFill>
                    <a:schemeClr val="bg1"/>
                  </a:solidFill>
                  <a:latin typeface="Roboto condensed"/>
                  <a:cs typeface="Roboto condensed"/>
                </a:rPr>
                <a:t>Curabitur </a:t>
              </a:r>
              <a:r>
                <a:rPr lang="en-US" altLang="ko-KR" sz="1200" dirty="0">
                  <a:solidFill>
                    <a:schemeClr val="bg1"/>
                  </a:solidFill>
                  <a:latin typeface="Roboto condensed"/>
                  <a:cs typeface="Roboto condensed"/>
                </a:rPr>
                <a:t>elementum posuere pretium. </a:t>
              </a:r>
            </a:p>
          </p:txBody>
        </p:sp>
      </p:grpSp>
      <p:sp>
        <p:nvSpPr>
          <p:cNvPr id="72" name="Rounded Rectangle 34"/>
          <p:cNvSpPr/>
          <p:nvPr/>
        </p:nvSpPr>
        <p:spPr>
          <a:xfrm>
            <a:off x="10118789" y="3033999"/>
            <a:ext cx="563057" cy="563057"/>
          </a:xfrm>
          <a:prstGeom prst="roundRect">
            <a:avLst>
              <a:gd name="adj" fmla="val 50000"/>
            </a:avLst>
          </a:prstGeom>
          <a:solidFill>
            <a:srgbClr val="3099D6"/>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73" name="Group 35"/>
          <p:cNvGrpSpPr/>
          <p:nvPr/>
        </p:nvGrpSpPr>
        <p:grpSpPr>
          <a:xfrm>
            <a:off x="10262363" y="3168144"/>
            <a:ext cx="277004" cy="274341"/>
            <a:chOff x="0" y="1589"/>
            <a:chExt cx="495294" cy="490530"/>
          </a:xfrm>
          <a:solidFill>
            <a:schemeClr val="bg1"/>
          </a:solidFill>
        </p:grpSpPr>
        <p:sp>
          <p:nvSpPr>
            <p:cNvPr id="74" name="Freeform 166"/>
            <p:cNvSpPr>
              <a:spLocks noEditPoints="1"/>
            </p:cNvSpPr>
            <p:nvPr/>
          </p:nvSpPr>
          <p:spPr bwMode="auto">
            <a:xfrm>
              <a:off x="0" y="47624"/>
              <a:ext cx="452431" cy="444495"/>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5" name="Freeform 167"/>
            <p:cNvSpPr>
              <a:spLocks noEditPoints="1"/>
            </p:cNvSpPr>
            <p:nvPr/>
          </p:nvSpPr>
          <p:spPr bwMode="auto">
            <a:xfrm>
              <a:off x="219073" y="246061"/>
              <a:ext cx="76199" cy="76199"/>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6" name="Freeform 168"/>
            <p:cNvSpPr>
              <a:spLocks noEditPoints="1"/>
            </p:cNvSpPr>
            <p:nvPr/>
          </p:nvSpPr>
          <p:spPr bwMode="auto">
            <a:xfrm>
              <a:off x="419095" y="1589"/>
              <a:ext cx="76199" cy="76199"/>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7" name="Freeform 169"/>
            <p:cNvSpPr>
              <a:spLocks noEditPoints="1"/>
            </p:cNvSpPr>
            <p:nvPr/>
          </p:nvSpPr>
          <p:spPr bwMode="auto">
            <a:xfrm>
              <a:off x="126999" y="231774"/>
              <a:ext cx="61913"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8" name="Oval 170"/>
            <p:cNvSpPr>
              <a:spLocks noChangeArrowheads="1"/>
            </p:cNvSpPr>
            <p:nvPr/>
          </p:nvSpPr>
          <p:spPr bwMode="auto">
            <a:xfrm>
              <a:off x="188912" y="338134"/>
              <a:ext cx="30164" cy="3016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9" name="Oval 171"/>
            <p:cNvSpPr>
              <a:spLocks noChangeArrowheads="1"/>
            </p:cNvSpPr>
            <p:nvPr/>
          </p:nvSpPr>
          <p:spPr bwMode="auto">
            <a:xfrm>
              <a:off x="433389" y="107949"/>
              <a:ext cx="31749" cy="317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grpSp>
      <p:grpSp>
        <p:nvGrpSpPr>
          <p:cNvPr id="80" name="Group 42"/>
          <p:cNvGrpSpPr/>
          <p:nvPr/>
        </p:nvGrpSpPr>
        <p:grpSpPr>
          <a:xfrm>
            <a:off x="5401593" y="2849479"/>
            <a:ext cx="1771888" cy="1623748"/>
            <a:chOff x="667471" y="2995559"/>
            <a:chExt cx="1262929" cy="1157341"/>
          </a:xfrm>
        </p:grpSpPr>
        <p:sp>
          <p:nvSpPr>
            <p:cNvPr id="81" name="TextBox 43"/>
            <p:cNvSpPr txBox="1"/>
            <p:nvPr/>
          </p:nvSpPr>
          <p:spPr>
            <a:xfrm>
              <a:off x="667471" y="2995559"/>
              <a:ext cx="1156100" cy="241307"/>
            </a:xfrm>
            <a:prstGeom prst="rect">
              <a:avLst/>
            </a:prstGeom>
            <a:noFill/>
          </p:spPr>
          <p:txBody>
            <a:bodyPr wrap="square" rtlCol="0">
              <a:spAutoFit/>
            </a:bodyPr>
            <a:lstStyle/>
            <a:p>
              <a:pPr lvl="0"/>
              <a:r>
                <a:rPr lang="en-US" altLang="ko-KR" sz="1600" dirty="0" smtClean="0">
                  <a:solidFill>
                    <a:schemeClr val="bg1"/>
                  </a:solidFill>
                  <a:latin typeface="Roboto condensed"/>
                  <a:cs typeface="Roboto condensed"/>
                </a:rPr>
                <a:t>Lorem Ipsum</a:t>
              </a:r>
              <a:endParaRPr lang="ko-KR" altLang="en-US" sz="1600" dirty="0">
                <a:solidFill>
                  <a:schemeClr val="bg1"/>
                </a:solidFill>
                <a:latin typeface="Roboto condensed"/>
                <a:cs typeface="Roboto condensed"/>
              </a:endParaRPr>
            </a:p>
          </p:txBody>
        </p:sp>
        <p:sp>
          <p:nvSpPr>
            <p:cNvPr id="82" name="텍스트 개체 틀 2"/>
            <p:cNvSpPr txBox="1">
              <a:spLocks/>
            </p:cNvSpPr>
            <p:nvPr/>
          </p:nvSpPr>
          <p:spPr>
            <a:xfrm>
              <a:off x="667471" y="3229080"/>
              <a:ext cx="1262929" cy="92382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200" dirty="0">
                  <a:solidFill>
                    <a:schemeClr val="bg1"/>
                  </a:solidFill>
                  <a:latin typeface="Roboto condensed"/>
                  <a:cs typeface="Roboto condensed"/>
                </a:rPr>
                <a:t>Lorem ipsum dolor sit amet, consectetur adipiscing elit. </a:t>
              </a:r>
              <a:r>
                <a:rPr lang="en-US" altLang="ko-KR" sz="1200" dirty="0" smtClean="0">
                  <a:solidFill>
                    <a:schemeClr val="bg1"/>
                  </a:solidFill>
                  <a:latin typeface="Roboto condensed"/>
                  <a:cs typeface="Roboto condensed"/>
                </a:rPr>
                <a:t>Curabitur </a:t>
              </a:r>
              <a:r>
                <a:rPr lang="en-US" altLang="ko-KR" sz="1200" dirty="0">
                  <a:solidFill>
                    <a:schemeClr val="bg1"/>
                  </a:solidFill>
                  <a:latin typeface="Roboto condensed"/>
                  <a:cs typeface="Roboto condensed"/>
                </a:rPr>
                <a:t>elementum posuere pretium. </a:t>
              </a:r>
            </a:p>
          </p:txBody>
        </p:sp>
      </p:grpSp>
      <p:sp>
        <p:nvSpPr>
          <p:cNvPr id="84" name="Rounded Rectangle 46"/>
          <p:cNvSpPr/>
          <p:nvPr/>
        </p:nvSpPr>
        <p:spPr>
          <a:xfrm>
            <a:off x="5535229" y="2145917"/>
            <a:ext cx="563057" cy="563057"/>
          </a:xfrm>
          <a:prstGeom prst="roundRect">
            <a:avLst>
              <a:gd name="adj" fmla="val 50000"/>
            </a:avLst>
          </a:prstGeom>
          <a:solidFill>
            <a:srgbClr val="3099D6"/>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85" name="Freeform 39"/>
          <p:cNvSpPr>
            <a:spLocks noEditPoints="1"/>
          </p:cNvSpPr>
          <p:nvPr/>
        </p:nvSpPr>
        <p:spPr bwMode="auto">
          <a:xfrm>
            <a:off x="5700220" y="2297935"/>
            <a:ext cx="253372" cy="252630"/>
          </a:xfrm>
          <a:custGeom>
            <a:avLst/>
            <a:gdLst/>
            <a:ahLst/>
            <a:cxnLst>
              <a:cxn ang="0">
                <a:pos x="176" y="48"/>
              </a:cxn>
              <a:cxn ang="0">
                <a:pos x="169" y="48"/>
              </a:cxn>
              <a:cxn ang="0">
                <a:pos x="169" y="54"/>
              </a:cxn>
              <a:cxn ang="0">
                <a:pos x="169" y="120"/>
              </a:cxn>
              <a:cxn ang="0">
                <a:pos x="169" y="127"/>
              </a:cxn>
              <a:cxn ang="0">
                <a:pos x="176" y="127"/>
              </a:cxn>
              <a:cxn ang="0">
                <a:pos x="176" y="48"/>
              </a:cxn>
              <a:cxn ang="0">
                <a:pos x="193" y="31"/>
              </a:cxn>
              <a:cxn ang="0">
                <a:pos x="80" y="31"/>
              </a:cxn>
              <a:cxn ang="0">
                <a:pos x="68" y="129"/>
              </a:cxn>
              <a:cxn ang="0">
                <a:pos x="10" y="188"/>
              </a:cxn>
              <a:cxn ang="0">
                <a:pos x="15" y="208"/>
              </a:cxn>
              <a:cxn ang="0">
                <a:pos x="35" y="214"/>
              </a:cxn>
              <a:cxn ang="0">
                <a:pos x="94" y="155"/>
              </a:cxn>
              <a:cxn ang="0">
                <a:pos x="193" y="144"/>
              </a:cxn>
              <a:cxn ang="0">
                <a:pos x="193" y="31"/>
              </a:cxn>
              <a:cxn ang="0">
                <a:pos x="183" y="134"/>
              </a:cxn>
              <a:cxn ang="0">
                <a:pos x="90" y="134"/>
              </a:cxn>
              <a:cxn ang="0">
                <a:pos x="90" y="41"/>
              </a:cxn>
              <a:cxn ang="0">
                <a:pos x="183" y="41"/>
              </a:cxn>
              <a:cxn ang="0">
                <a:pos x="183" y="134"/>
              </a:cxn>
            </a:cxnLst>
            <a:rect l="0" t="0" r="r" b="b"/>
            <a:pathLst>
              <a:path w="224" h="223">
                <a:moveTo>
                  <a:pt x="176" y="48"/>
                </a:moveTo>
                <a:cubicBezTo>
                  <a:pt x="174" y="46"/>
                  <a:pt x="171" y="46"/>
                  <a:pt x="169" y="48"/>
                </a:cubicBezTo>
                <a:cubicBezTo>
                  <a:pt x="167" y="50"/>
                  <a:pt x="167" y="53"/>
                  <a:pt x="169" y="54"/>
                </a:cubicBezTo>
                <a:cubicBezTo>
                  <a:pt x="187" y="73"/>
                  <a:pt x="187" y="102"/>
                  <a:pt x="169" y="120"/>
                </a:cubicBezTo>
                <a:cubicBezTo>
                  <a:pt x="167" y="122"/>
                  <a:pt x="167" y="125"/>
                  <a:pt x="169" y="127"/>
                </a:cubicBezTo>
                <a:cubicBezTo>
                  <a:pt x="171" y="129"/>
                  <a:pt x="174" y="129"/>
                  <a:pt x="176" y="127"/>
                </a:cubicBezTo>
                <a:cubicBezTo>
                  <a:pt x="197" y="105"/>
                  <a:pt x="197" y="70"/>
                  <a:pt x="176" y="48"/>
                </a:cubicBezTo>
                <a:close/>
                <a:moveTo>
                  <a:pt x="193" y="31"/>
                </a:moveTo>
                <a:cubicBezTo>
                  <a:pt x="161" y="0"/>
                  <a:pt x="111" y="0"/>
                  <a:pt x="80" y="31"/>
                </a:cubicBezTo>
                <a:cubicBezTo>
                  <a:pt x="53" y="58"/>
                  <a:pt x="49" y="98"/>
                  <a:pt x="68" y="129"/>
                </a:cubicBezTo>
                <a:cubicBezTo>
                  <a:pt x="10" y="188"/>
                  <a:pt x="10" y="188"/>
                  <a:pt x="10" y="188"/>
                </a:cubicBezTo>
                <a:cubicBezTo>
                  <a:pt x="10" y="188"/>
                  <a:pt x="0" y="194"/>
                  <a:pt x="15" y="208"/>
                </a:cubicBezTo>
                <a:cubicBezTo>
                  <a:pt x="30" y="223"/>
                  <a:pt x="35" y="214"/>
                  <a:pt x="35" y="214"/>
                </a:cubicBezTo>
                <a:cubicBezTo>
                  <a:pt x="94" y="155"/>
                  <a:pt x="94" y="155"/>
                  <a:pt x="94" y="155"/>
                </a:cubicBezTo>
                <a:cubicBezTo>
                  <a:pt x="125" y="174"/>
                  <a:pt x="166" y="170"/>
                  <a:pt x="193" y="144"/>
                </a:cubicBezTo>
                <a:cubicBezTo>
                  <a:pt x="224" y="113"/>
                  <a:pt x="224" y="62"/>
                  <a:pt x="193" y="31"/>
                </a:cubicBezTo>
                <a:close/>
                <a:moveTo>
                  <a:pt x="183" y="134"/>
                </a:moveTo>
                <a:cubicBezTo>
                  <a:pt x="157" y="160"/>
                  <a:pt x="115" y="160"/>
                  <a:pt x="90" y="134"/>
                </a:cubicBezTo>
                <a:cubicBezTo>
                  <a:pt x="64" y="108"/>
                  <a:pt x="64" y="67"/>
                  <a:pt x="90" y="41"/>
                </a:cubicBezTo>
                <a:cubicBezTo>
                  <a:pt x="115" y="15"/>
                  <a:pt x="157" y="15"/>
                  <a:pt x="183" y="41"/>
                </a:cubicBezTo>
                <a:cubicBezTo>
                  <a:pt x="208" y="67"/>
                  <a:pt x="208" y="108"/>
                  <a:pt x="183" y="13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sz="800"/>
          </a:p>
        </p:txBody>
      </p:sp>
    </p:spTree>
    <p:extLst>
      <p:ext uri="{BB962C8B-B14F-4D97-AF65-F5344CB8AC3E}">
        <p14:creationId xmlns:p14="http://schemas.microsoft.com/office/powerpoint/2010/main" val="3972361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183697" y="741152"/>
            <a:ext cx="1268294" cy="1123736"/>
            <a:chOff x="6427571" y="704222"/>
            <a:chExt cx="1268294" cy="1123736"/>
          </a:xfrm>
        </p:grpSpPr>
        <p:sp>
          <p:nvSpPr>
            <p:cNvPr id="40"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pPr algn="ctr"/>
              <a:endParaRPr lang="zh-CN" altLang="en-US" dirty="0"/>
            </a:p>
          </p:txBody>
        </p:sp>
        <p:sp>
          <p:nvSpPr>
            <p:cNvPr id="42" name="文本框 41"/>
            <p:cNvSpPr txBox="1"/>
            <p:nvPr/>
          </p:nvSpPr>
          <p:spPr>
            <a:xfrm>
              <a:off x="6604770" y="942924"/>
              <a:ext cx="913896" cy="646331"/>
            </a:xfrm>
            <a:prstGeom prst="rect">
              <a:avLst/>
            </a:prstGeom>
            <a:noFill/>
          </p:spPr>
          <p:txBody>
            <a:bodyPr wrap="square" rtlCol="0">
              <a:spAutoFit/>
            </a:bodyPr>
            <a:lstStyle/>
            <a:p>
              <a:pPr algn="ctr"/>
              <a:r>
                <a:rPr lang="en-US" altLang="zh-CN" sz="3600" dirty="0" smtClean="0">
                  <a:solidFill>
                    <a:srgbClr val="3099D6"/>
                  </a:solidFill>
                  <a:latin typeface="微软雅黑" panose="020B0503020204020204" pitchFamily="34" charset="-122"/>
                  <a:ea typeface="微软雅黑" panose="020B0503020204020204" pitchFamily="34" charset="-122"/>
                </a:rPr>
                <a:t>01</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5183697" y="2158472"/>
            <a:ext cx="1268294" cy="1123736"/>
            <a:chOff x="6427571" y="704222"/>
            <a:chExt cx="1268294" cy="1123736"/>
          </a:xfrm>
        </p:grpSpPr>
        <p:sp>
          <p:nvSpPr>
            <p:cNvPr id="45"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pPr algn="ctr"/>
              <a:endParaRPr lang="zh-CN" altLang="en-US" dirty="0"/>
            </a:p>
          </p:txBody>
        </p:sp>
        <p:sp>
          <p:nvSpPr>
            <p:cNvPr id="47" name="文本框 46"/>
            <p:cNvSpPr txBox="1"/>
            <p:nvPr/>
          </p:nvSpPr>
          <p:spPr>
            <a:xfrm>
              <a:off x="6604770" y="942924"/>
              <a:ext cx="913896" cy="646331"/>
            </a:xfrm>
            <a:prstGeom prst="rect">
              <a:avLst/>
            </a:prstGeom>
            <a:noFill/>
          </p:spPr>
          <p:txBody>
            <a:bodyPr wrap="square" rtlCol="0">
              <a:spAutoFit/>
            </a:bodyPr>
            <a:lstStyle/>
            <a:p>
              <a:pPr algn="ctr"/>
              <a:r>
                <a:rPr lang="en-US" altLang="zh-CN" sz="3600" dirty="0" smtClean="0">
                  <a:solidFill>
                    <a:srgbClr val="3099D6"/>
                  </a:solidFill>
                  <a:latin typeface="微软雅黑" panose="020B0503020204020204" pitchFamily="34" charset="-122"/>
                  <a:ea typeface="微软雅黑" panose="020B0503020204020204" pitchFamily="34" charset="-122"/>
                </a:rPr>
                <a:t>02</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5183697" y="3575792"/>
            <a:ext cx="1268294" cy="1123736"/>
            <a:chOff x="6427571" y="704222"/>
            <a:chExt cx="1268294" cy="1123736"/>
          </a:xfrm>
        </p:grpSpPr>
        <p:sp>
          <p:nvSpPr>
            <p:cNvPr id="49"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pPr algn="ctr"/>
              <a:endParaRPr lang="zh-CN" altLang="en-US" dirty="0"/>
            </a:p>
          </p:txBody>
        </p:sp>
        <p:sp>
          <p:nvSpPr>
            <p:cNvPr id="51" name="文本框 50"/>
            <p:cNvSpPr txBox="1"/>
            <p:nvPr/>
          </p:nvSpPr>
          <p:spPr>
            <a:xfrm>
              <a:off x="6604770" y="942924"/>
              <a:ext cx="913896" cy="646331"/>
            </a:xfrm>
            <a:prstGeom prst="rect">
              <a:avLst/>
            </a:prstGeom>
            <a:noFill/>
          </p:spPr>
          <p:txBody>
            <a:bodyPr wrap="square" rtlCol="0">
              <a:spAutoFit/>
            </a:bodyPr>
            <a:lstStyle/>
            <a:p>
              <a:pPr algn="ctr"/>
              <a:r>
                <a:rPr lang="en-US" altLang="zh-CN" sz="3600" dirty="0" smtClean="0">
                  <a:solidFill>
                    <a:srgbClr val="3099D6"/>
                  </a:solidFill>
                  <a:latin typeface="微软雅黑" panose="020B0503020204020204" pitchFamily="34" charset="-122"/>
                  <a:ea typeface="微软雅黑" panose="020B0503020204020204" pitchFamily="34" charset="-122"/>
                </a:rPr>
                <a:t>03</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183697" y="4993112"/>
            <a:ext cx="1268294" cy="1123736"/>
            <a:chOff x="6427571" y="704222"/>
            <a:chExt cx="1268294" cy="1123736"/>
          </a:xfrm>
        </p:grpSpPr>
        <p:sp>
          <p:nvSpPr>
            <p:cNvPr id="53"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pPr algn="ctr"/>
              <a:endParaRPr lang="zh-CN" altLang="en-US" dirty="0"/>
            </a:p>
          </p:txBody>
        </p:sp>
        <p:sp>
          <p:nvSpPr>
            <p:cNvPr id="55" name="文本框 54"/>
            <p:cNvSpPr txBox="1"/>
            <p:nvPr/>
          </p:nvSpPr>
          <p:spPr>
            <a:xfrm>
              <a:off x="6604770" y="942924"/>
              <a:ext cx="913896" cy="646331"/>
            </a:xfrm>
            <a:prstGeom prst="rect">
              <a:avLst/>
            </a:prstGeom>
            <a:noFill/>
          </p:spPr>
          <p:txBody>
            <a:bodyPr wrap="square" rtlCol="0">
              <a:spAutoFit/>
            </a:bodyPr>
            <a:lstStyle/>
            <a:p>
              <a:pPr algn="ctr"/>
              <a:r>
                <a:rPr lang="en-US" altLang="zh-CN" sz="3600" dirty="0" smtClean="0">
                  <a:solidFill>
                    <a:srgbClr val="3099D6"/>
                  </a:solidFill>
                  <a:latin typeface="微软雅黑" panose="020B0503020204020204" pitchFamily="34" charset="-122"/>
                  <a:ea typeface="微软雅黑" panose="020B0503020204020204" pitchFamily="34" charset="-122"/>
                </a:rPr>
                <a:t>04</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319555" y="481392"/>
            <a:ext cx="6230592" cy="5895216"/>
            <a:chOff x="2967063" y="-1922322"/>
            <a:chExt cx="13335755" cy="12617928"/>
          </a:xfrm>
        </p:grpSpPr>
        <p:sp>
          <p:nvSpPr>
            <p:cNvPr id="19"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6" name="文本框 55"/>
          <p:cNvSpPr txBox="1"/>
          <p:nvPr/>
        </p:nvSpPr>
        <p:spPr>
          <a:xfrm>
            <a:off x="280391" y="2367171"/>
            <a:ext cx="3783610" cy="2123658"/>
          </a:xfrm>
          <a:prstGeom prst="rect">
            <a:avLst/>
          </a:prstGeom>
          <a:noFill/>
        </p:spPr>
        <p:txBody>
          <a:bodyPr wrap="square" rtlCol="0">
            <a:spAutoFit/>
          </a:bodyPr>
          <a:lstStyle/>
          <a:p>
            <a:r>
              <a:rPr lang="en-US" altLang="zh-CN" sz="6600" b="1" dirty="0" smtClean="0">
                <a:solidFill>
                  <a:srgbClr val="3099D6"/>
                </a:solidFill>
                <a:latin typeface="微软雅黑" panose="020B0503020204020204" pitchFamily="34" charset="-122"/>
                <a:ea typeface="微软雅黑" panose="020B0503020204020204" pitchFamily="34" charset="-122"/>
              </a:rPr>
              <a:t>CON</a:t>
            </a:r>
          </a:p>
          <a:p>
            <a:r>
              <a:rPr lang="en-US" altLang="zh-CN" sz="6600" b="1" dirty="0" smtClean="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671456" y="1041409"/>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671456" y="2458729"/>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671456" y="3876049"/>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671456" y="5293369"/>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9795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2</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Freeform 114"/>
          <p:cNvSpPr>
            <a:spLocks noChangeAspect="1"/>
          </p:cNvSpPr>
          <p:nvPr/>
        </p:nvSpPr>
        <p:spPr bwMode="gray">
          <a:xfrm>
            <a:off x="5100494" y="1196397"/>
            <a:ext cx="6644371" cy="5070421"/>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grpSp>
        <p:nvGrpSpPr>
          <p:cNvPr id="42" name="Group 4"/>
          <p:cNvGrpSpPr/>
          <p:nvPr/>
        </p:nvGrpSpPr>
        <p:grpSpPr>
          <a:xfrm>
            <a:off x="5919898" y="2439510"/>
            <a:ext cx="4843448" cy="2796378"/>
            <a:chOff x="4681799" y="1811024"/>
            <a:chExt cx="3539000" cy="2043251"/>
          </a:xfrm>
        </p:grpSpPr>
        <p:sp>
          <p:nvSpPr>
            <p:cNvPr id="43" name="Teardrop 5"/>
            <p:cNvSpPr/>
            <p:nvPr/>
          </p:nvSpPr>
          <p:spPr>
            <a:xfrm rot="2700000" flipV="1">
              <a:off x="4681799" y="1811024"/>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4" name="Teardrop 6"/>
            <p:cNvSpPr/>
            <p:nvPr/>
          </p:nvSpPr>
          <p:spPr>
            <a:xfrm rot="2700000" flipV="1">
              <a:off x="5862629" y="2246133"/>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5" name="Teardrop 7"/>
            <p:cNvSpPr/>
            <p:nvPr/>
          </p:nvSpPr>
          <p:spPr>
            <a:xfrm rot="2700000" flipV="1">
              <a:off x="6351967" y="3426824"/>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6" name="Teardrop 8"/>
            <p:cNvSpPr/>
            <p:nvPr/>
          </p:nvSpPr>
          <p:spPr>
            <a:xfrm rot="2700000" flipV="1">
              <a:off x="7561332" y="3221263"/>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47" name="Group 9"/>
            <p:cNvGrpSpPr/>
            <p:nvPr/>
          </p:nvGrpSpPr>
          <p:grpSpPr>
            <a:xfrm>
              <a:off x="7661228" y="3300960"/>
              <a:ext cx="141895" cy="203933"/>
              <a:chOff x="-1587" y="-1587"/>
              <a:chExt cx="341312" cy="490537"/>
            </a:xfrm>
            <a:solidFill>
              <a:schemeClr val="accent5"/>
            </a:solidFill>
          </p:grpSpPr>
          <p:sp>
            <p:nvSpPr>
              <p:cNvPr id="70"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71" name="Freeform 140"/>
              <p:cNvSpPr>
                <a:spLocks/>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grpSp>
        <p:grpSp>
          <p:nvGrpSpPr>
            <p:cNvPr id="48" name="Group 10"/>
            <p:cNvGrpSpPr/>
            <p:nvPr/>
          </p:nvGrpSpPr>
          <p:grpSpPr>
            <a:xfrm>
              <a:off x="4750412" y="1917371"/>
              <a:ext cx="196089" cy="171419"/>
              <a:chOff x="3175" y="-1587"/>
              <a:chExt cx="492126" cy="430212"/>
            </a:xfrm>
            <a:solidFill>
              <a:schemeClr val="accent5"/>
            </a:solidFill>
          </p:grpSpPr>
          <p:sp>
            <p:nvSpPr>
              <p:cNvPr id="67" name="Freeform 150"/>
              <p:cNvSpPr>
                <a:spLocks noEditPoints="1"/>
              </p:cNvSpPr>
              <p:nvPr/>
            </p:nvSpPr>
            <p:spPr bwMode="auto">
              <a:xfrm>
                <a:off x="3175" y="-1587"/>
                <a:ext cx="492125" cy="354012"/>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8" name="Freeform 151"/>
              <p:cNvSpPr>
                <a:spLocks/>
              </p:cNvSpPr>
              <p:nvPr/>
            </p:nvSpPr>
            <p:spPr bwMode="auto">
              <a:xfrm>
                <a:off x="449263" y="150813"/>
                <a:ext cx="30163" cy="16986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9" name="Oval 152"/>
              <p:cNvSpPr>
                <a:spLocks noChangeArrowheads="1"/>
              </p:cNvSpPr>
              <p:nvPr/>
            </p:nvSpPr>
            <p:spPr bwMode="auto">
              <a:xfrm>
                <a:off x="433388" y="336550"/>
                <a:ext cx="61913"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grpSp>
        <p:grpSp>
          <p:nvGrpSpPr>
            <p:cNvPr id="49" name="Group 11"/>
            <p:cNvGrpSpPr/>
            <p:nvPr/>
          </p:nvGrpSpPr>
          <p:grpSpPr>
            <a:xfrm>
              <a:off x="5939529" y="2333212"/>
              <a:ext cx="197437" cy="195539"/>
              <a:chOff x="0" y="1588"/>
              <a:chExt cx="495300" cy="490537"/>
            </a:xfrm>
            <a:solidFill>
              <a:schemeClr val="accent5"/>
            </a:solidFill>
          </p:grpSpPr>
          <p:sp>
            <p:nvSpPr>
              <p:cNvPr id="61" name="Freeform 166"/>
              <p:cNvSpPr>
                <a:spLocks noEditPoints="1"/>
              </p:cNvSpPr>
              <p:nvPr/>
            </p:nvSpPr>
            <p:spPr bwMode="auto">
              <a:xfrm>
                <a:off x="0" y="47625"/>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2" name="Freeform 167"/>
              <p:cNvSpPr>
                <a:spLocks noEditPoints="1"/>
              </p:cNvSpPr>
              <p:nvPr/>
            </p:nvSpPr>
            <p:spPr bwMode="auto">
              <a:xfrm>
                <a:off x="219075" y="246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3" name="Freeform 168"/>
              <p:cNvSpPr>
                <a:spLocks noEditPoints="1"/>
              </p:cNvSpPr>
              <p:nvPr/>
            </p:nvSpPr>
            <p:spPr bwMode="auto">
              <a:xfrm>
                <a:off x="419100" y="1588"/>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4" name="Freeform 169"/>
              <p:cNvSpPr>
                <a:spLocks noEditPoints="1"/>
              </p:cNvSpPr>
              <p:nvPr/>
            </p:nvSpPr>
            <p:spPr bwMode="auto">
              <a:xfrm>
                <a:off x="127000" y="231775"/>
                <a:ext cx="61913"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5" name="Oval 170"/>
              <p:cNvSpPr>
                <a:spLocks noChangeArrowheads="1"/>
              </p:cNvSpPr>
              <p:nvPr/>
            </p:nvSpPr>
            <p:spPr bwMode="auto">
              <a:xfrm>
                <a:off x="188913" y="338138"/>
                <a:ext cx="30163" cy="301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6" name="Oval 171"/>
              <p:cNvSpPr>
                <a:spLocks noChangeArrowheads="1"/>
              </p:cNvSpPr>
              <p:nvPr/>
            </p:nvSpPr>
            <p:spPr bwMode="auto">
              <a:xfrm>
                <a:off x="433388" y="107950"/>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grpSp>
        <p:sp>
          <p:nvSpPr>
            <p:cNvPr id="50" name="Freeform 53"/>
            <p:cNvSpPr>
              <a:spLocks noEditPoints="1"/>
            </p:cNvSpPr>
            <p:nvPr/>
          </p:nvSpPr>
          <p:spPr bwMode="auto">
            <a:xfrm>
              <a:off x="6436474" y="3507427"/>
              <a:ext cx="176609" cy="196904"/>
            </a:xfrm>
            <a:custGeom>
              <a:avLst/>
              <a:gdLst/>
              <a:ahLst/>
              <a:cxnLst>
                <a:cxn ang="0">
                  <a:pos x="171" y="47"/>
                </a:cxn>
                <a:cxn ang="0">
                  <a:pos x="177" y="36"/>
                </a:cxn>
                <a:cxn ang="0">
                  <a:pos x="179" y="38"/>
                </a:cxn>
                <a:cxn ang="0">
                  <a:pos x="184" y="38"/>
                </a:cxn>
                <a:cxn ang="0">
                  <a:pos x="188" y="35"/>
                </a:cxn>
                <a:cxn ang="0">
                  <a:pos x="193" y="28"/>
                </a:cxn>
                <a:cxn ang="0">
                  <a:pos x="190" y="19"/>
                </a:cxn>
                <a:cxn ang="0">
                  <a:pos x="161" y="2"/>
                </a:cxn>
                <a:cxn ang="0">
                  <a:pos x="152" y="4"/>
                </a:cxn>
                <a:cxn ang="0">
                  <a:pos x="148" y="11"/>
                </a:cxn>
                <a:cxn ang="0">
                  <a:pos x="147" y="16"/>
                </a:cxn>
                <a:cxn ang="0">
                  <a:pos x="150" y="20"/>
                </a:cxn>
                <a:cxn ang="0">
                  <a:pos x="152" y="22"/>
                </a:cxn>
                <a:cxn ang="0">
                  <a:pos x="146" y="32"/>
                </a:cxn>
                <a:cxn ang="0">
                  <a:pos x="106" y="24"/>
                </a:cxn>
                <a:cxn ang="0">
                  <a:pos x="65" y="32"/>
                </a:cxn>
                <a:cxn ang="0">
                  <a:pos x="59" y="22"/>
                </a:cxn>
                <a:cxn ang="0">
                  <a:pos x="62" y="20"/>
                </a:cxn>
                <a:cxn ang="0">
                  <a:pos x="65" y="16"/>
                </a:cxn>
                <a:cxn ang="0">
                  <a:pos x="64" y="11"/>
                </a:cxn>
                <a:cxn ang="0">
                  <a:pos x="60" y="4"/>
                </a:cxn>
                <a:cxn ang="0">
                  <a:pos x="51" y="2"/>
                </a:cxn>
                <a:cxn ang="0">
                  <a:pos x="21" y="19"/>
                </a:cxn>
                <a:cxn ang="0">
                  <a:pos x="19" y="28"/>
                </a:cxn>
                <a:cxn ang="0">
                  <a:pos x="23" y="35"/>
                </a:cxn>
                <a:cxn ang="0">
                  <a:pos x="27" y="38"/>
                </a:cxn>
                <a:cxn ang="0">
                  <a:pos x="32" y="38"/>
                </a:cxn>
                <a:cxn ang="0">
                  <a:pos x="34" y="36"/>
                </a:cxn>
                <a:cxn ang="0">
                  <a:pos x="40" y="47"/>
                </a:cxn>
                <a:cxn ang="0">
                  <a:pos x="0" y="129"/>
                </a:cxn>
                <a:cxn ang="0">
                  <a:pos x="106" y="235"/>
                </a:cxn>
                <a:cxn ang="0">
                  <a:pos x="211" y="129"/>
                </a:cxn>
                <a:cxn ang="0">
                  <a:pos x="171" y="47"/>
                </a:cxn>
                <a:cxn ang="0">
                  <a:pos x="106" y="214"/>
                </a:cxn>
                <a:cxn ang="0">
                  <a:pos x="21" y="129"/>
                </a:cxn>
                <a:cxn ang="0">
                  <a:pos x="106" y="44"/>
                </a:cxn>
                <a:cxn ang="0">
                  <a:pos x="191" y="129"/>
                </a:cxn>
                <a:cxn ang="0">
                  <a:pos x="106" y="214"/>
                </a:cxn>
                <a:cxn ang="0">
                  <a:pos x="115" y="130"/>
                </a:cxn>
                <a:cxn ang="0">
                  <a:pos x="115" y="129"/>
                </a:cxn>
                <a:cxn ang="0">
                  <a:pos x="115" y="82"/>
                </a:cxn>
                <a:cxn ang="0">
                  <a:pos x="106" y="73"/>
                </a:cxn>
                <a:cxn ang="0">
                  <a:pos x="97" y="82"/>
                </a:cxn>
                <a:cxn ang="0">
                  <a:pos x="97" y="129"/>
                </a:cxn>
                <a:cxn ang="0">
                  <a:pos x="106" y="138"/>
                </a:cxn>
                <a:cxn ang="0">
                  <a:pos x="107" y="138"/>
                </a:cxn>
                <a:cxn ang="0">
                  <a:pos x="149" y="180"/>
                </a:cxn>
                <a:cxn ang="0">
                  <a:pos x="153" y="182"/>
                </a:cxn>
                <a:cxn ang="0">
                  <a:pos x="157" y="180"/>
                </a:cxn>
                <a:cxn ang="0">
                  <a:pos x="157" y="173"/>
                </a:cxn>
                <a:cxn ang="0">
                  <a:pos x="115" y="130"/>
                </a:cxn>
              </a:cxnLst>
              <a:rect l="0" t="0" r="r" b="b"/>
              <a:pathLst>
                <a:path w="211" h="235">
                  <a:moveTo>
                    <a:pt x="171" y="47"/>
                  </a:moveTo>
                  <a:cubicBezTo>
                    <a:pt x="177" y="36"/>
                    <a:pt x="177" y="36"/>
                    <a:pt x="177" y="36"/>
                  </a:cubicBezTo>
                  <a:cubicBezTo>
                    <a:pt x="179" y="38"/>
                    <a:pt x="179" y="38"/>
                    <a:pt x="179" y="38"/>
                  </a:cubicBezTo>
                  <a:cubicBezTo>
                    <a:pt x="181" y="38"/>
                    <a:pt x="183" y="39"/>
                    <a:pt x="184" y="38"/>
                  </a:cubicBezTo>
                  <a:cubicBezTo>
                    <a:pt x="186" y="38"/>
                    <a:pt x="188" y="37"/>
                    <a:pt x="188" y="35"/>
                  </a:cubicBezTo>
                  <a:cubicBezTo>
                    <a:pt x="193" y="28"/>
                    <a:pt x="193" y="28"/>
                    <a:pt x="193" y="28"/>
                  </a:cubicBezTo>
                  <a:cubicBezTo>
                    <a:pt x="195" y="25"/>
                    <a:pt x="194" y="21"/>
                    <a:pt x="190" y="19"/>
                  </a:cubicBezTo>
                  <a:cubicBezTo>
                    <a:pt x="161" y="2"/>
                    <a:pt x="161" y="2"/>
                    <a:pt x="161" y="2"/>
                  </a:cubicBezTo>
                  <a:cubicBezTo>
                    <a:pt x="158" y="0"/>
                    <a:pt x="154" y="1"/>
                    <a:pt x="152" y="4"/>
                  </a:cubicBezTo>
                  <a:cubicBezTo>
                    <a:pt x="148" y="11"/>
                    <a:pt x="148" y="11"/>
                    <a:pt x="148" y="11"/>
                  </a:cubicBezTo>
                  <a:cubicBezTo>
                    <a:pt x="147" y="13"/>
                    <a:pt x="147" y="15"/>
                    <a:pt x="147" y="16"/>
                  </a:cubicBezTo>
                  <a:cubicBezTo>
                    <a:pt x="147" y="18"/>
                    <a:pt x="149" y="19"/>
                    <a:pt x="150" y="20"/>
                  </a:cubicBezTo>
                  <a:cubicBezTo>
                    <a:pt x="152" y="22"/>
                    <a:pt x="152" y="22"/>
                    <a:pt x="152" y="22"/>
                  </a:cubicBezTo>
                  <a:cubicBezTo>
                    <a:pt x="146" y="32"/>
                    <a:pt x="146" y="32"/>
                    <a:pt x="146" y="32"/>
                  </a:cubicBezTo>
                  <a:cubicBezTo>
                    <a:pt x="134" y="27"/>
                    <a:pt x="120" y="24"/>
                    <a:pt x="106" y="24"/>
                  </a:cubicBezTo>
                  <a:cubicBezTo>
                    <a:pt x="91" y="24"/>
                    <a:pt x="78" y="27"/>
                    <a:pt x="65" y="32"/>
                  </a:cubicBezTo>
                  <a:cubicBezTo>
                    <a:pt x="59" y="22"/>
                    <a:pt x="59" y="22"/>
                    <a:pt x="59" y="22"/>
                  </a:cubicBezTo>
                  <a:cubicBezTo>
                    <a:pt x="62" y="20"/>
                    <a:pt x="62" y="20"/>
                    <a:pt x="62" y="20"/>
                  </a:cubicBezTo>
                  <a:cubicBezTo>
                    <a:pt x="63" y="19"/>
                    <a:pt x="64" y="18"/>
                    <a:pt x="65" y="16"/>
                  </a:cubicBezTo>
                  <a:cubicBezTo>
                    <a:pt x="65" y="15"/>
                    <a:pt x="65" y="13"/>
                    <a:pt x="64" y="11"/>
                  </a:cubicBezTo>
                  <a:cubicBezTo>
                    <a:pt x="60" y="4"/>
                    <a:pt x="60" y="4"/>
                    <a:pt x="60" y="4"/>
                  </a:cubicBezTo>
                  <a:cubicBezTo>
                    <a:pt x="58" y="1"/>
                    <a:pt x="54" y="0"/>
                    <a:pt x="51" y="2"/>
                  </a:cubicBezTo>
                  <a:cubicBezTo>
                    <a:pt x="21" y="19"/>
                    <a:pt x="21" y="19"/>
                    <a:pt x="21" y="19"/>
                  </a:cubicBezTo>
                  <a:cubicBezTo>
                    <a:pt x="18" y="21"/>
                    <a:pt x="17" y="25"/>
                    <a:pt x="19" y="28"/>
                  </a:cubicBezTo>
                  <a:cubicBezTo>
                    <a:pt x="23" y="35"/>
                    <a:pt x="23" y="35"/>
                    <a:pt x="23" y="35"/>
                  </a:cubicBezTo>
                  <a:cubicBezTo>
                    <a:pt x="24" y="37"/>
                    <a:pt x="25" y="38"/>
                    <a:pt x="27" y="38"/>
                  </a:cubicBezTo>
                  <a:cubicBezTo>
                    <a:pt x="29" y="39"/>
                    <a:pt x="31" y="38"/>
                    <a:pt x="32" y="38"/>
                  </a:cubicBezTo>
                  <a:cubicBezTo>
                    <a:pt x="34" y="36"/>
                    <a:pt x="34" y="36"/>
                    <a:pt x="34" y="36"/>
                  </a:cubicBezTo>
                  <a:cubicBezTo>
                    <a:pt x="40" y="47"/>
                    <a:pt x="40" y="47"/>
                    <a:pt x="40" y="47"/>
                  </a:cubicBezTo>
                  <a:cubicBezTo>
                    <a:pt x="16" y="66"/>
                    <a:pt x="0" y="96"/>
                    <a:pt x="0" y="129"/>
                  </a:cubicBezTo>
                  <a:cubicBezTo>
                    <a:pt x="0" y="187"/>
                    <a:pt x="48" y="235"/>
                    <a:pt x="106" y="235"/>
                  </a:cubicBezTo>
                  <a:cubicBezTo>
                    <a:pt x="164" y="235"/>
                    <a:pt x="211" y="187"/>
                    <a:pt x="211" y="129"/>
                  </a:cubicBezTo>
                  <a:cubicBezTo>
                    <a:pt x="211" y="96"/>
                    <a:pt x="196" y="66"/>
                    <a:pt x="171" y="47"/>
                  </a:cubicBezTo>
                  <a:close/>
                  <a:moveTo>
                    <a:pt x="106" y="214"/>
                  </a:moveTo>
                  <a:cubicBezTo>
                    <a:pt x="59" y="214"/>
                    <a:pt x="21" y="176"/>
                    <a:pt x="21" y="129"/>
                  </a:cubicBezTo>
                  <a:cubicBezTo>
                    <a:pt x="21" y="82"/>
                    <a:pt x="59" y="44"/>
                    <a:pt x="106" y="44"/>
                  </a:cubicBezTo>
                  <a:cubicBezTo>
                    <a:pt x="153" y="44"/>
                    <a:pt x="191" y="82"/>
                    <a:pt x="191" y="129"/>
                  </a:cubicBezTo>
                  <a:cubicBezTo>
                    <a:pt x="191" y="176"/>
                    <a:pt x="153" y="214"/>
                    <a:pt x="106" y="214"/>
                  </a:cubicBezTo>
                  <a:close/>
                  <a:moveTo>
                    <a:pt x="115" y="130"/>
                  </a:moveTo>
                  <a:cubicBezTo>
                    <a:pt x="115" y="130"/>
                    <a:pt x="115" y="130"/>
                    <a:pt x="115" y="129"/>
                  </a:cubicBezTo>
                  <a:cubicBezTo>
                    <a:pt x="115" y="82"/>
                    <a:pt x="115" y="82"/>
                    <a:pt x="115" y="82"/>
                  </a:cubicBezTo>
                  <a:cubicBezTo>
                    <a:pt x="115" y="77"/>
                    <a:pt x="111" y="73"/>
                    <a:pt x="106" y="73"/>
                  </a:cubicBezTo>
                  <a:cubicBezTo>
                    <a:pt x="101" y="73"/>
                    <a:pt x="97" y="77"/>
                    <a:pt x="97" y="82"/>
                  </a:cubicBezTo>
                  <a:cubicBezTo>
                    <a:pt x="97" y="129"/>
                    <a:pt x="97" y="129"/>
                    <a:pt x="97" y="129"/>
                  </a:cubicBezTo>
                  <a:cubicBezTo>
                    <a:pt x="97" y="134"/>
                    <a:pt x="101" y="138"/>
                    <a:pt x="106" y="138"/>
                  </a:cubicBezTo>
                  <a:cubicBezTo>
                    <a:pt x="106" y="138"/>
                    <a:pt x="107" y="138"/>
                    <a:pt x="107" y="138"/>
                  </a:cubicBezTo>
                  <a:cubicBezTo>
                    <a:pt x="149" y="180"/>
                    <a:pt x="149" y="180"/>
                    <a:pt x="149" y="180"/>
                  </a:cubicBezTo>
                  <a:cubicBezTo>
                    <a:pt x="150" y="181"/>
                    <a:pt x="152" y="182"/>
                    <a:pt x="153" y="182"/>
                  </a:cubicBezTo>
                  <a:cubicBezTo>
                    <a:pt x="155" y="182"/>
                    <a:pt x="156" y="181"/>
                    <a:pt x="157" y="180"/>
                  </a:cubicBezTo>
                  <a:cubicBezTo>
                    <a:pt x="159" y="178"/>
                    <a:pt x="159" y="175"/>
                    <a:pt x="157" y="173"/>
                  </a:cubicBezTo>
                  <a:lnTo>
                    <a:pt x="115" y="13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p>
          </p:txBody>
        </p:sp>
        <p:sp>
          <p:nvSpPr>
            <p:cNvPr id="51" name="Teardrop 13"/>
            <p:cNvSpPr/>
            <p:nvPr/>
          </p:nvSpPr>
          <p:spPr>
            <a:xfrm rot="2700000" flipV="1">
              <a:off x="7874785" y="1957935"/>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2" name="Freeform 39"/>
            <p:cNvSpPr>
              <a:spLocks noEditPoints="1"/>
            </p:cNvSpPr>
            <p:nvPr/>
          </p:nvSpPr>
          <p:spPr bwMode="auto">
            <a:xfrm>
              <a:off x="7964006" y="2049164"/>
              <a:ext cx="180593" cy="180064"/>
            </a:xfrm>
            <a:custGeom>
              <a:avLst/>
              <a:gdLst/>
              <a:ahLst/>
              <a:cxnLst>
                <a:cxn ang="0">
                  <a:pos x="176" y="48"/>
                </a:cxn>
                <a:cxn ang="0">
                  <a:pos x="169" y="48"/>
                </a:cxn>
                <a:cxn ang="0">
                  <a:pos x="169" y="54"/>
                </a:cxn>
                <a:cxn ang="0">
                  <a:pos x="169" y="120"/>
                </a:cxn>
                <a:cxn ang="0">
                  <a:pos x="169" y="127"/>
                </a:cxn>
                <a:cxn ang="0">
                  <a:pos x="176" y="127"/>
                </a:cxn>
                <a:cxn ang="0">
                  <a:pos x="176" y="48"/>
                </a:cxn>
                <a:cxn ang="0">
                  <a:pos x="193" y="31"/>
                </a:cxn>
                <a:cxn ang="0">
                  <a:pos x="80" y="31"/>
                </a:cxn>
                <a:cxn ang="0">
                  <a:pos x="68" y="129"/>
                </a:cxn>
                <a:cxn ang="0">
                  <a:pos x="10" y="188"/>
                </a:cxn>
                <a:cxn ang="0">
                  <a:pos x="15" y="208"/>
                </a:cxn>
                <a:cxn ang="0">
                  <a:pos x="35" y="214"/>
                </a:cxn>
                <a:cxn ang="0">
                  <a:pos x="94" y="155"/>
                </a:cxn>
                <a:cxn ang="0">
                  <a:pos x="193" y="144"/>
                </a:cxn>
                <a:cxn ang="0">
                  <a:pos x="193" y="31"/>
                </a:cxn>
                <a:cxn ang="0">
                  <a:pos x="183" y="134"/>
                </a:cxn>
                <a:cxn ang="0">
                  <a:pos x="90" y="134"/>
                </a:cxn>
                <a:cxn ang="0">
                  <a:pos x="90" y="41"/>
                </a:cxn>
                <a:cxn ang="0">
                  <a:pos x="183" y="41"/>
                </a:cxn>
                <a:cxn ang="0">
                  <a:pos x="183" y="134"/>
                </a:cxn>
              </a:cxnLst>
              <a:rect l="0" t="0" r="r" b="b"/>
              <a:pathLst>
                <a:path w="224" h="223">
                  <a:moveTo>
                    <a:pt x="176" y="48"/>
                  </a:moveTo>
                  <a:cubicBezTo>
                    <a:pt x="174" y="46"/>
                    <a:pt x="171" y="46"/>
                    <a:pt x="169" y="48"/>
                  </a:cubicBezTo>
                  <a:cubicBezTo>
                    <a:pt x="167" y="50"/>
                    <a:pt x="167" y="53"/>
                    <a:pt x="169" y="54"/>
                  </a:cubicBezTo>
                  <a:cubicBezTo>
                    <a:pt x="187" y="73"/>
                    <a:pt x="187" y="102"/>
                    <a:pt x="169" y="120"/>
                  </a:cubicBezTo>
                  <a:cubicBezTo>
                    <a:pt x="167" y="122"/>
                    <a:pt x="167" y="125"/>
                    <a:pt x="169" y="127"/>
                  </a:cubicBezTo>
                  <a:cubicBezTo>
                    <a:pt x="171" y="129"/>
                    <a:pt x="174" y="129"/>
                    <a:pt x="176" y="127"/>
                  </a:cubicBezTo>
                  <a:cubicBezTo>
                    <a:pt x="197" y="105"/>
                    <a:pt x="197" y="70"/>
                    <a:pt x="176" y="48"/>
                  </a:cubicBezTo>
                  <a:close/>
                  <a:moveTo>
                    <a:pt x="193" y="31"/>
                  </a:moveTo>
                  <a:cubicBezTo>
                    <a:pt x="161" y="0"/>
                    <a:pt x="111" y="0"/>
                    <a:pt x="80" y="31"/>
                  </a:cubicBezTo>
                  <a:cubicBezTo>
                    <a:pt x="53" y="58"/>
                    <a:pt x="49" y="98"/>
                    <a:pt x="68" y="129"/>
                  </a:cubicBezTo>
                  <a:cubicBezTo>
                    <a:pt x="10" y="188"/>
                    <a:pt x="10" y="188"/>
                    <a:pt x="10" y="188"/>
                  </a:cubicBezTo>
                  <a:cubicBezTo>
                    <a:pt x="10" y="188"/>
                    <a:pt x="0" y="194"/>
                    <a:pt x="15" y="208"/>
                  </a:cubicBezTo>
                  <a:cubicBezTo>
                    <a:pt x="30" y="223"/>
                    <a:pt x="35" y="214"/>
                    <a:pt x="35" y="214"/>
                  </a:cubicBezTo>
                  <a:cubicBezTo>
                    <a:pt x="94" y="155"/>
                    <a:pt x="94" y="155"/>
                    <a:pt x="94" y="155"/>
                  </a:cubicBezTo>
                  <a:cubicBezTo>
                    <a:pt x="125" y="174"/>
                    <a:pt x="166" y="170"/>
                    <a:pt x="193" y="144"/>
                  </a:cubicBezTo>
                  <a:cubicBezTo>
                    <a:pt x="224" y="113"/>
                    <a:pt x="224" y="62"/>
                    <a:pt x="193" y="31"/>
                  </a:cubicBezTo>
                  <a:close/>
                  <a:moveTo>
                    <a:pt x="183" y="134"/>
                  </a:moveTo>
                  <a:cubicBezTo>
                    <a:pt x="157" y="160"/>
                    <a:pt x="115" y="160"/>
                    <a:pt x="90" y="134"/>
                  </a:cubicBezTo>
                  <a:cubicBezTo>
                    <a:pt x="64" y="108"/>
                    <a:pt x="64" y="67"/>
                    <a:pt x="90" y="41"/>
                  </a:cubicBezTo>
                  <a:cubicBezTo>
                    <a:pt x="115" y="15"/>
                    <a:pt x="157" y="15"/>
                    <a:pt x="183" y="41"/>
                  </a:cubicBezTo>
                  <a:cubicBezTo>
                    <a:pt x="208" y="67"/>
                    <a:pt x="208" y="108"/>
                    <a:pt x="183" y="13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p>
          </p:txBody>
        </p:sp>
        <p:cxnSp>
          <p:nvCxnSpPr>
            <p:cNvPr id="53" name="Straight Connector 15"/>
            <p:cNvCxnSpPr>
              <a:stCxn id="43" idx="7"/>
              <a:endCxn id="44" idx="7"/>
            </p:cNvCxnSpPr>
            <p:nvPr/>
          </p:nvCxnSpPr>
          <p:spPr>
            <a:xfrm>
              <a:off x="4854806" y="2238475"/>
              <a:ext cx="1180830" cy="43510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4" name="Straight Connector 16"/>
            <p:cNvCxnSpPr>
              <a:stCxn id="43" idx="7"/>
              <a:endCxn id="45" idx="7"/>
            </p:cNvCxnSpPr>
            <p:nvPr/>
          </p:nvCxnSpPr>
          <p:spPr>
            <a:xfrm>
              <a:off x="4854806" y="2238475"/>
              <a:ext cx="1670168" cy="161580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5" name="Straight Connector 17"/>
            <p:cNvCxnSpPr>
              <a:stCxn id="43" idx="7"/>
              <a:endCxn id="46" idx="7"/>
            </p:cNvCxnSpPr>
            <p:nvPr/>
          </p:nvCxnSpPr>
          <p:spPr>
            <a:xfrm>
              <a:off x="4854806" y="2238475"/>
              <a:ext cx="2879533" cy="141023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6" name="Straight Connector 18"/>
            <p:cNvCxnSpPr>
              <a:stCxn id="44" idx="7"/>
              <a:endCxn id="51" idx="7"/>
            </p:cNvCxnSpPr>
            <p:nvPr/>
          </p:nvCxnSpPr>
          <p:spPr>
            <a:xfrm flipV="1">
              <a:off x="6035636" y="2385386"/>
              <a:ext cx="2012156" cy="28819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7" name="Straight Connector 19"/>
            <p:cNvCxnSpPr>
              <a:stCxn id="44" idx="7"/>
              <a:endCxn id="46" idx="7"/>
            </p:cNvCxnSpPr>
            <p:nvPr/>
          </p:nvCxnSpPr>
          <p:spPr>
            <a:xfrm>
              <a:off x="6035636" y="2673584"/>
              <a:ext cx="1698703" cy="97513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8" name="Straight Connector 20"/>
            <p:cNvCxnSpPr>
              <a:stCxn id="45" idx="7"/>
              <a:endCxn id="46" idx="7"/>
            </p:cNvCxnSpPr>
            <p:nvPr/>
          </p:nvCxnSpPr>
          <p:spPr>
            <a:xfrm flipV="1">
              <a:off x="6524974" y="3648714"/>
              <a:ext cx="1209365" cy="205561"/>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9" name="Straight Connector 21"/>
            <p:cNvCxnSpPr>
              <a:stCxn id="51" idx="7"/>
              <a:endCxn id="46" idx="7"/>
            </p:cNvCxnSpPr>
            <p:nvPr/>
          </p:nvCxnSpPr>
          <p:spPr>
            <a:xfrm flipH="1">
              <a:off x="7734339" y="2385386"/>
              <a:ext cx="313453" cy="126332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60" name="Straight Connector 22"/>
            <p:cNvCxnSpPr>
              <a:stCxn id="51" idx="7"/>
              <a:endCxn id="45" idx="7"/>
            </p:cNvCxnSpPr>
            <p:nvPr/>
          </p:nvCxnSpPr>
          <p:spPr>
            <a:xfrm flipH="1">
              <a:off x="6524974" y="2385386"/>
              <a:ext cx="1522818" cy="146888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grpSp>
      <p:sp>
        <p:nvSpPr>
          <p:cNvPr id="73" name="AutoShape 124"/>
          <p:cNvSpPr>
            <a:spLocks/>
          </p:cNvSpPr>
          <p:nvPr/>
        </p:nvSpPr>
        <p:spPr bwMode="auto">
          <a:xfrm>
            <a:off x="560984" y="4185870"/>
            <a:ext cx="280624" cy="543349"/>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3099D6"/>
          </a:solidFill>
          <a:ln>
            <a:noFill/>
          </a:ln>
        </p:spPr>
        <p:txBody>
          <a:bodyPr lIns="0" tIns="0" rIns="0" bIns="0"/>
          <a:lstStyle/>
          <a:p>
            <a:endParaRPr lang="en-US" sz="3200" dirty="0">
              <a:solidFill>
                <a:srgbClr val="7F7F7F"/>
              </a:solidFill>
              <a:latin typeface="Roboto condensed"/>
              <a:cs typeface="Roboto condensed"/>
            </a:endParaRPr>
          </a:p>
        </p:txBody>
      </p:sp>
      <p:sp>
        <p:nvSpPr>
          <p:cNvPr id="74" name="Rectangle 129"/>
          <p:cNvSpPr>
            <a:spLocks/>
          </p:cNvSpPr>
          <p:nvPr/>
        </p:nvSpPr>
        <p:spPr bwMode="auto">
          <a:xfrm>
            <a:off x="945162" y="4534428"/>
            <a:ext cx="1135306" cy="2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75" name="Rectangle 129"/>
          <p:cNvSpPr>
            <a:spLocks/>
          </p:cNvSpPr>
          <p:nvPr/>
        </p:nvSpPr>
        <p:spPr bwMode="auto">
          <a:xfrm>
            <a:off x="945162" y="4070580"/>
            <a:ext cx="1135306" cy="5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Roboto condensed"/>
                <a:ea typeface="ＭＳ Ｐゴシック" charset="0"/>
                <a:cs typeface="Roboto condensed"/>
                <a:sym typeface="Helvetica" charset="0"/>
              </a:rPr>
              <a:t>51M</a:t>
            </a:r>
            <a:endParaRPr lang="en-US" sz="4000" dirty="0">
              <a:solidFill>
                <a:schemeClr val="bg1"/>
              </a:solidFill>
              <a:latin typeface="Roboto condensed"/>
              <a:ea typeface="ＭＳ Ｐゴシック" charset="0"/>
              <a:cs typeface="Roboto condensed"/>
              <a:sym typeface="Helvetica" charset="0"/>
            </a:endParaRPr>
          </a:p>
        </p:txBody>
      </p:sp>
      <p:sp>
        <p:nvSpPr>
          <p:cNvPr id="77" name="AutoShape 137"/>
          <p:cNvSpPr>
            <a:spLocks/>
          </p:cNvSpPr>
          <p:nvPr/>
        </p:nvSpPr>
        <p:spPr bwMode="auto">
          <a:xfrm>
            <a:off x="2208249" y="4173994"/>
            <a:ext cx="243504" cy="540381"/>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chemeClr val="bg1"/>
          </a:solidFill>
          <a:ln>
            <a:noFill/>
          </a:ln>
        </p:spPr>
        <p:txBody>
          <a:bodyPr lIns="0" tIns="0" rIns="0" bIns="0"/>
          <a:lstStyle/>
          <a:p>
            <a:endParaRPr lang="en-US" sz="3200" dirty="0">
              <a:solidFill>
                <a:srgbClr val="7F7F7F"/>
              </a:solidFill>
              <a:latin typeface="Roboto condensed"/>
              <a:cs typeface="Roboto condensed"/>
            </a:endParaRPr>
          </a:p>
        </p:txBody>
      </p:sp>
      <p:sp>
        <p:nvSpPr>
          <p:cNvPr id="78" name="Rectangle 129"/>
          <p:cNvSpPr>
            <a:spLocks/>
          </p:cNvSpPr>
          <p:nvPr/>
        </p:nvSpPr>
        <p:spPr bwMode="auto">
          <a:xfrm>
            <a:off x="2553548" y="4534428"/>
            <a:ext cx="1135306" cy="2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79" name="Rectangle 129"/>
          <p:cNvSpPr>
            <a:spLocks/>
          </p:cNvSpPr>
          <p:nvPr/>
        </p:nvSpPr>
        <p:spPr bwMode="auto">
          <a:xfrm>
            <a:off x="2553548" y="4070580"/>
            <a:ext cx="1135306" cy="5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Roboto condensed"/>
                <a:ea typeface="ＭＳ Ｐゴシック" charset="0"/>
                <a:cs typeface="Roboto condensed"/>
                <a:sym typeface="Helvetica" charset="0"/>
              </a:rPr>
              <a:t>46M</a:t>
            </a:r>
            <a:endParaRPr lang="en-US" sz="4000" dirty="0">
              <a:solidFill>
                <a:schemeClr val="bg1"/>
              </a:solidFill>
              <a:latin typeface="Roboto condensed"/>
              <a:ea typeface="ＭＳ Ｐゴシック" charset="0"/>
              <a:cs typeface="Roboto condensed"/>
              <a:sym typeface="Helvetica" charset="0"/>
            </a:endParaRPr>
          </a:p>
        </p:txBody>
      </p:sp>
      <p:sp>
        <p:nvSpPr>
          <p:cNvPr id="81" name="AutoShape 116"/>
          <p:cNvSpPr>
            <a:spLocks/>
          </p:cNvSpPr>
          <p:nvPr/>
        </p:nvSpPr>
        <p:spPr bwMode="auto">
          <a:xfrm>
            <a:off x="551422" y="5114278"/>
            <a:ext cx="331106" cy="610156"/>
          </a:xfrm>
          <a:custGeom>
            <a:avLst/>
            <a:gdLst>
              <a:gd name="T0" fmla="*/ 1009508478 w 21477"/>
              <a:gd name="T1" fmla="*/ 2147483647 h 21600"/>
              <a:gd name="T2" fmla="*/ 872863548 w 21477"/>
              <a:gd name="T3" fmla="*/ 1397021243 h 21600"/>
              <a:gd name="T4" fmla="*/ 862235955 w 21477"/>
              <a:gd name="T5" fmla="*/ 1357056374 h 21600"/>
              <a:gd name="T6" fmla="*/ 847618170 w 21477"/>
              <a:gd name="T7" fmla="*/ 1310422487 h 21600"/>
              <a:gd name="T8" fmla="*/ 835288654 w 21477"/>
              <a:gd name="T9" fmla="*/ 1274619245 h 21600"/>
              <a:gd name="T10" fmla="*/ 823254751 w 21477"/>
              <a:gd name="T11" fmla="*/ 1244660198 h 21600"/>
              <a:gd name="T12" fmla="*/ 807015729 w 21477"/>
              <a:gd name="T13" fmla="*/ 1209684556 h 21600"/>
              <a:gd name="T14" fmla="*/ 794538407 w 21477"/>
              <a:gd name="T15" fmla="*/ 1188047856 h 21600"/>
              <a:gd name="T16" fmla="*/ 781546211 w 21477"/>
              <a:gd name="T17" fmla="*/ 1168893023 h 21600"/>
              <a:gd name="T18" fmla="*/ 764643965 w 21477"/>
              <a:gd name="T19" fmla="*/ 1149737253 h 21600"/>
              <a:gd name="T20" fmla="*/ 751575681 w 21477"/>
              <a:gd name="T21" fmla="*/ 1138933039 h 21600"/>
              <a:gd name="T22" fmla="*/ 737772735 w 21477"/>
              <a:gd name="T23" fmla="*/ 1132263115 h 21600"/>
              <a:gd name="T24" fmla="*/ 720351263 w 21477"/>
              <a:gd name="T25" fmla="*/ 1128101489 h 21600"/>
              <a:gd name="T26" fmla="*/ 702925177 w 21477"/>
              <a:gd name="T27" fmla="*/ 1132263115 h 21600"/>
              <a:gd name="T28" fmla="*/ 689198581 w 21477"/>
              <a:gd name="T29" fmla="*/ 1138933039 h 21600"/>
              <a:gd name="T30" fmla="*/ 676130034 w 21477"/>
              <a:gd name="T31" fmla="*/ 1149737253 h 21600"/>
              <a:gd name="T32" fmla="*/ 659299787 w 21477"/>
              <a:gd name="T33" fmla="*/ 1168893023 h 21600"/>
              <a:gd name="T34" fmla="*/ 646083714 w 21477"/>
              <a:gd name="T35" fmla="*/ 1188047856 h 21600"/>
              <a:gd name="T36" fmla="*/ 633906339 w 21477"/>
              <a:gd name="T37" fmla="*/ 1209684556 h 21600"/>
              <a:gd name="T38" fmla="*/ 617591247 w 21477"/>
              <a:gd name="T39" fmla="*/ 1244660198 h 21600"/>
              <a:gd name="T40" fmla="*/ 605557343 w 21477"/>
              <a:gd name="T41" fmla="*/ 1274619245 h 21600"/>
              <a:gd name="T42" fmla="*/ 593671230 w 21477"/>
              <a:gd name="T43" fmla="*/ 1308768222 h 21600"/>
              <a:gd name="T44" fmla="*/ 578686113 w 21477"/>
              <a:gd name="T45" fmla="*/ 1357056374 h 21600"/>
              <a:gd name="T46" fmla="*/ 567906099 w 21477"/>
              <a:gd name="T47" fmla="*/ 1397021243 h 21600"/>
              <a:gd name="T48" fmla="*/ 557498047 w 21477"/>
              <a:gd name="T49" fmla="*/ 1438639441 h 21600"/>
              <a:gd name="T50" fmla="*/ 720275193 w 21477"/>
              <a:gd name="T51" fmla="*/ 2147483647 h 21600"/>
              <a:gd name="T52" fmla="*/ 891982591 w 21477"/>
              <a:gd name="T53" fmla="*/ 1220516137 h 21600"/>
              <a:gd name="T54" fmla="*/ 720203457 w 21477"/>
              <a:gd name="T55" fmla="*/ 0 h 21600"/>
              <a:gd name="T56" fmla="*/ 548419988 w 21477"/>
              <a:gd name="T57" fmla="*/ 1220516137 h 21600"/>
              <a:gd name="T58" fmla="*/ 1420620840 w 21477"/>
              <a:gd name="T59" fmla="*/ 2147483647 h 21600"/>
              <a:gd name="T60" fmla="*/ 1254224922 w 21477"/>
              <a:gd name="T61" fmla="*/ 2147483647 h 21600"/>
              <a:gd name="T62" fmla="*/ 610577827 w 21477"/>
              <a:gd name="T63" fmla="*/ 2147483647 h 21600"/>
              <a:gd name="T64" fmla="*/ 12105639 w 21477"/>
              <a:gd name="T65" fmla="*/ 2147483647 h 21600"/>
              <a:gd name="T66" fmla="*/ 234751811 w 21477"/>
              <a:gd name="T67" fmla="*/ 2147483647 h 21600"/>
              <a:gd name="T68" fmla="*/ 433626052 w 21477"/>
              <a:gd name="T69" fmla="*/ 2147483647 h 21600"/>
              <a:gd name="T70" fmla="*/ 458284820 w 21477"/>
              <a:gd name="T71" fmla="*/ 2147483647 h 21600"/>
              <a:gd name="T72" fmla="*/ 550560714 w 21477"/>
              <a:gd name="T73" fmla="*/ 2147483647 h 21600"/>
              <a:gd name="T74" fmla="*/ 678123234 w 21477"/>
              <a:gd name="T75" fmla="*/ 2147483647 h 21600"/>
              <a:gd name="T76" fmla="*/ 787009833 w 21477"/>
              <a:gd name="T77" fmla="*/ 2147483647 h 21600"/>
              <a:gd name="T78" fmla="*/ 761912277 w 21477"/>
              <a:gd name="T79" fmla="*/ 2147483647 h 21600"/>
              <a:gd name="T80" fmla="*/ 1006996069 w 21477"/>
              <a:gd name="T81" fmla="*/ 2147483647 h 21600"/>
              <a:gd name="T82" fmla="*/ 1243964677 w 21477"/>
              <a:gd name="T83" fmla="*/ 2147483647 h 21600"/>
              <a:gd name="T84" fmla="*/ 1305826920 w 21477"/>
              <a:gd name="T85" fmla="*/ 2147483647 h 21600"/>
              <a:gd name="T86" fmla="*/ 1414713519 w 21477"/>
              <a:gd name="T87" fmla="*/ 2147483647 h 21600"/>
              <a:gd name="T88" fmla="*/ 1585462641 w 21477"/>
              <a:gd name="T89" fmla="*/ 2147483647 h 21600"/>
              <a:gd name="T90" fmla="*/ 1243964677 w 21477"/>
              <a:gd name="T91" fmla="*/ 2147483647 h 21600"/>
              <a:gd name="T92" fmla="*/ 1006996069 w 21477"/>
              <a:gd name="T93" fmla="*/ 2147483647 h 21600"/>
              <a:gd name="T94" fmla="*/ 1205798574 w 21477"/>
              <a:gd name="T95" fmla="*/ 2147483647 h 21600"/>
              <a:gd name="T96" fmla="*/ 1243964677 w 21477"/>
              <a:gd name="T97" fmla="*/ 2147483647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477" h="21600">
                <a:moveTo>
                  <a:pt x="9757" y="5635"/>
                </a:moveTo>
                <a:cubicBezTo>
                  <a:pt x="11919" y="5635"/>
                  <a:pt x="13675" y="4678"/>
                  <a:pt x="13675" y="3495"/>
                </a:cubicBezTo>
                <a:cubicBezTo>
                  <a:pt x="13675" y="2743"/>
                  <a:pt x="12963" y="2083"/>
                  <a:pt x="11890" y="1701"/>
                </a:cubicBezTo>
                <a:cubicBezTo>
                  <a:pt x="11869" y="1693"/>
                  <a:pt x="11846" y="1685"/>
                  <a:pt x="11824" y="1678"/>
                </a:cubicBezTo>
                <a:cubicBezTo>
                  <a:pt x="11799" y="1670"/>
                  <a:pt x="11774" y="1661"/>
                  <a:pt x="11749" y="1653"/>
                </a:cubicBezTo>
                <a:cubicBezTo>
                  <a:pt x="11725" y="1646"/>
                  <a:pt x="11702" y="1638"/>
                  <a:pt x="11680" y="1630"/>
                </a:cubicBezTo>
                <a:cubicBezTo>
                  <a:pt x="11654" y="1622"/>
                  <a:pt x="11627" y="1614"/>
                  <a:pt x="11602" y="1607"/>
                </a:cubicBezTo>
                <a:cubicBezTo>
                  <a:pt x="11562" y="1596"/>
                  <a:pt x="11520" y="1585"/>
                  <a:pt x="11482" y="1574"/>
                </a:cubicBezTo>
                <a:cubicBezTo>
                  <a:pt x="11454" y="1566"/>
                  <a:pt x="11427" y="1560"/>
                  <a:pt x="11401" y="1552"/>
                </a:cubicBezTo>
                <a:cubicBezTo>
                  <a:pt x="11372" y="1545"/>
                  <a:pt x="11344" y="1537"/>
                  <a:pt x="11315" y="1531"/>
                </a:cubicBezTo>
                <a:cubicBezTo>
                  <a:pt x="11291" y="1526"/>
                  <a:pt x="11267" y="1521"/>
                  <a:pt x="11242" y="1515"/>
                </a:cubicBezTo>
                <a:cubicBezTo>
                  <a:pt x="11211" y="1508"/>
                  <a:pt x="11182" y="1502"/>
                  <a:pt x="11152" y="1495"/>
                </a:cubicBezTo>
                <a:cubicBezTo>
                  <a:pt x="11130" y="1490"/>
                  <a:pt x="11105" y="1486"/>
                  <a:pt x="11084" y="1481"/>
                </a:cubicBezTo>
                <a:cubicBezTo>
                  <a:pt x="11032" y="1471"/>
                  <a:pt x="10982" y="1462"/>
                  <a:pt x="10932" y="1453"/>
                </a:cubicBezTo>
                <a:cubicBezTo>
                  <a:pt x="10915" y="1450"/>
                  <a:pt x="10898" y="1448"/>
                  <a:pt x="10881" y="1446"/>
                </a:cubicBezTo>
                <a:cubicBezTo>
                  <a:pt x="10842" y="1439"/>
                  <a:pt x="10803" y="1432"/>
                  <a:pt x="10763" y="1427"/>
                </a:cubicBezTo>
                <a:cubicBezTo>
                  <a:pt x="10742" y="1424"/>
                  <a:pt x="10720" y="1421"/>
                  <a:pt x="10700" y="1418"/>
                </a:cubicBezTo>
                <a:cubicBezTo>
                  <a:pt x="10661" y="1413"/>
                  <a:pt x="10623" y="1408"/>
                  <a:pt x="10587" y="1404"/>
                </a:cubicBezTo>
                <a:cubicBezTo>
                  <a:pt x="10567" y="1402"/>
                  <a:pt x="10548" y="1399"/>
                  <a:pt x="10527" y="1397"/>
                </a:cubicBezTo>
                <a:cubicBezTo>
                  <a:pt x="10471" y="1391"/>
                  <a:pt x="10415" y="1385"/>
                  <a:pt x="10358" y="1381"/>
                </a:cubicBezTo>
                <a:cubicBezTo>
                  <a:pt x="10349" y="1379"/>
                  <a:pt x="10342" y="1379"/>
                  <a:pt x="10335" y="1379"/>
                </a:cubicBezTo>
                <a:cubicBezTo>
                  <a:pt x="10285" y="1374"/>
                  <a:pt x="10231" y="1371"/>
                  <a:pt x="10181" y="1368"/>
                </a:cubicBezTo>
                <a:cubicBezTo>
                  <a:pt x="10162" y="1367"/>
                  <a:pt x="10143" y="1366"/>
                  <a:pt x="10123" y="1366"/>
                </a:cubicBezTo>
                <a:cubicBezTo>
                  <a:pt x="10080" y="1364"/>
                  <a:pt x="10038" y="1361"/>
                  <a:pt x="9994" y="1360"/>
                </a:cubicBezTo>
                <a:cubicBezTo>
                  <a:pt x="9976" y="1359"/>
                  <a:pt x="9957" y="1358"/>
                  <a:pt x="9940" y="1358"/>
                </a:cubicBezTo>
                <a:cubicBezTo>
                  <a:pt x="9878" y="1356"/>
                  <a:pt x="9818" y="1355"/>
                  <a:pt x="9758" y="1355"/>
                </a:cubicBezTo>
                <a:cubicBezTo>
                  <a:pt x="9697" y="1355"/>
                  <a:pt x="9636" y="1356"/>
                  <a:pt x="9577" y="1358"/>
                </a:cubicBezTo>
                <a:cubicBezTo>
                  <a:pt x="9558" y="1358"/>
                  <a:pt x="9541" y="1359"/>
                  <a:pt x="9522" y="1360"/>
                </a:cubicBezTo>
                <a:cubicBezTo>
                  <a:pt x="9478" y="1361"/>
                  <a:pt x="9437" y="1364"/>
                  <a:pt x="9391" y="1366"/>
                </a:cubicBezTo>
                <a:cubicBezTo>
                  <a:pt x="9373" y="1366"/>
                  <a:pt x="9354" y="1367"/>
                  <a:pt x="9336" y="1368"/>
                </a:cubicBezTo>
                <a:cubicBezTo>
                  <a:pt x="9285" y="1371"/>
                  <a:pt x="9233" y="1374"/>
                  <a:pt x="9182" y="1378"/>
                </a:cubicBezTo>
                <a:cubicBezTo>
                  <a:pt x="9174" y="1379"/>
                  <a:pt x="9166" y="1379"/>
                  <a:pt x="9159" y="1381"/>
                </a:cubicBezTo>
                <a:cubicBezTo>
                  <a:pt x="9103" y="1385"/>
                  <a:pt x="9046" y="1391"/>
                  <a:pt x="8989" y="1397"/>
                </a:cubicBezTo>
                <a:cubicBezTo>
                  <a:pt x="8969" y="1399"/>
                  <a:pt x="8950" y="1402"/>
                  <a:pt x="8931" y="1404"/>
                </a:cubicBezTo>
                <a:cubicBezTo>
                  <a:pt x="8893" y="1408"/>
                  <a:pt x="8854" y="1413"/>
                  <a:pt x="8818" y="1418"/>
                </a:cubicBezTo>
                <a:cubicBezTo>
                  <a:pt x="8796" y="1421"/>
                  <a:pt x="8774" y="1424"/>
                  <a:pt x="8752" y="1427"/>
                </a:cubicBezTo>
                <a:cubicBezTo>
                  <a:pt x="8713" y="1432"/>
                  <a:pt x="8674" y="1439"/>
                  <a:pt x="8635" y="1446"/>
                </a:cubicBezTo>
                <a:cubicBezTo>
                  <a:pt x="8618" y="1448"/>
                  <a:pt x="8602" y="1450"/>
                  <a:pt x="8587" y="1453"/>
                </a:cubicBezTo>
                <a:cubicBezTo>
                  <a:pt x="8535" y="1462"/>
                  <a:pt x="8483" y="1471"/>
                  <a:pt x="8433" y="1481"/>
                </a:cubicBezTo>
                <a:cubicBezTo>
                  <a:pt x="8411" y="1486"/>
                  <a:pt x="8389" y="1491"/>
                  <a:pt x="8366" y="1495"/>
                </a:cubicBezTo>
                <a:cubicBezTo>
                  <a:pt x="8336" y="1502"/>
                  <a:pt x="8306" y="1508"/>
                  <a:pt x="8276" y="1515"/>
                </a:cubicBezTo>
                <a:cubicBezTo>
                  <a:pt x="8251" y="1521"/>
                  <a:pt x="8228" y="1526"/>
                  <a:pt x="8203" y="1531"/>
                </a:cubicBezTo>
                <a:cubicBezTo>
                  <a:pt x="8173" y="1538"/>
                  <a:pt x="8144" y="1545"/>
                  <a:pt x="8116" y="1552"/>
                </a:cubicBezTo>
                <a:cubicBezTo>
                  <a:pt x="8090" y="1559"/>
                  <a:pt x="8067" y="1565"/>
                  <a:pt x="8042" y="1572"/>
                </a:cubicBezTo>
                <a:cubicBezTo>
                  <a:pt x="7997" y="1583"/>
                  <a:pt x="7955" y="1596"/>
                  <a:pt x="7913" y="1607"/>
                </a:cubicBezTo>
                <a:cubicBezTo>
                  <a:pt x="7888" y="1614"/>
                  <a:pt x="7865" y="1622"/>
                  <a:pt x="7839" y="1630"/>
                </a:cubicBezTo>
                <a:cubicBezTo>
                  <a:pt x="7817" y="1638"/>
                  <a:pt x="7791" y="1646"/>
                  <a:pt x="7767" y="1653"/>
                </a:cubicBezTo>
                <a:cubicBezTo>
                  <a:pt x="7741" y="1661"/>
                  <a:pt x="7718" y="1669"/>
                  <a:pt x="7693" y="1678"/>
                </a:cubicBezTo>
                <a:cubicBezTo>
                  <a:pt x="7669" y="1685"/>
                  <a:pt x="7646" y="1693"/>
                  <a:pt x="7625" y="1702"/>
                </a:cubicBezTo>
                <a:cubicBezTo>
                  <a:pt x="7600" y="1711"/>
                  <a:pt x="7576" y="1719"/>
                  <a:pt x="7552" y="1728"/>
                </a:cubicBezTo>
                <a:cubicBezTo>
                  <a:pt x="6518" y="2112"/>
                  <a:pt x="5841" y="2761"/>
                  <a:pt x="5841" y="3495"/>
                </a:cubicBezTo>
                <a:cubicBezTo>
                  <a:pt x="5839" y="4678"/>
                  <a:pt x="7593" y="5635"/>
                  <a:pt x="9757" y="5635"/>
                </a:cubicBezTo>
                <a:close/>
                <a:moveTo>
                  <a:pt x="9757" y="1101"/>
                </a:moveTo>
                <a:cubicBezTo>
                  <a:pt x="10611" y="1101"/>
                  <a:pt x="11409" y="1235"/>
                  <a:pt x="12083" y="1466"/>
                </a:cubicBezTo>
                <a:cubicBezTo>
                  <a:pt x="12099" y="1406"/>
                  <a:pt x="12107" y="1346"/>
                  <a:pt x="12107" y="1285"/>
                </a:cubicBezTo>
                <a:cubicBezTo>
                  <a:pt x="12107" y="575"/>
                  <a:pt x="11054" y="0"/>
                  <a:pt x="9756" y="0"/>
                </a:cubicBezTo>
                <a:cubicBezTo>
                  <a:pt x="8457" y="0"/>
                  <a:pt x="7405" y="575"/>
                  <a:pt x="7405" y="1285"/>
                </a:cubicBezTo>
                <a:cubicBezTo>
                  <a:pt x="7405" y="1346"/>
                  <a:pt x="7414" y="1406"/>
                  <a:pt x="7429" y="1466"/>
                </a:cubicBezTo>
                <a:cubicBezTo>
                  <a:pt x="8106" y="1235"/>
                  <a:pt x="8903" y="1101"/>
                  <a:pt x="9757" y="1101"/>
                </a:cubicBezTo>
                <a:close/>
                <a:moveTo>
                  <a:pt x="19244" y="13110"/>
                </a:moveTo>
                <a:cubicBezTo>
                  <a:pt x="19613" y="12864"/>
                  <a:pt x="19556" y="12476"/>
                  <a:pt x="19350" y="12040"/>
                </a:cubicBezTo>
                <a:cubicBezTo>
                  <a:pt x="19106" y="11521"/>
                  <a:pt x="18045" y="9804"/>
                  <a:pt x="16990" y="8090"/>
                </a:cubicBezTo>
                <a:cubicBezTo>
                  <a:pt x="15935" y="6376"/>
                  <a:pt x="14206" y="6139"/>
                  <a:pt x="11243" y="6139"/>
                </a:cubicBezTo>
                <a:lnTo>
                  <a:pt x="8271" y="6139"/>
                </a:lnTo>
                <a:cubicBezTo>
                  <a:pt x="5310" y="6139"/>
                  <a:pt x="3579" y="6376"/>
                  <a:pt x="2525" y="8090"/>
                </a:cubicBezTo>
                <a:cubicBezTo>
                  <a:pt x="1469" y="9804"/>
                  <a:pt x="409" y="11521"/>
                  <a:pt x="164" y="12040"/>
                </a:cubicBezTo>
                <a:cubicBezTo>
                  <a:pt x="-123" y="12645"/>
                  <a:pt x="-121" y="13157"/>
                  <a:pt x="908" y="13326"/>
                </a:cubicBezTo>
                <a:cubicBezTo>
                  <a:pt x="1965" y="13500"/>
                  <a:pt x="2750" y="13135"/>
                  <a:pt x="3180" y="12455"/>
                </a:cubicBezTo>
                <a:cubicBezTo>
                  <a:pt x="3185" y="12449"/>
                  <a:pt x="5082" y="9147"/>
                  <a:pt x="5082" y="9147"/>
                </a:cubicBezTo>
                <a:lnTo>
                  <a:pt x="5874" y="9147"/>
                </a:lnTo>
                <a:lnTo>
                  <a:pt x="1864" y="16366"/>
                </a:lnTo>
                <a:lnTo>
                  <a:pt x="6208" y="16366"/>
                </a:lnTo>
                <a:lnTo>
                  <a:pt x="5873" y="20539"/>
                </a:lnTo>
                <a:cubicBezTo>
                  <a:pt x="5874" y="21125"/>
                  <a:pt x="6463" y="21600"/>
                  <a:pt x="7458" y="21600"/>
                </a:cubicBezTo>
                <a:cubicBezTo>
                  <a:pt x="8453" y="21600"/>
                  <a:pt x="9193" y="21125"/>
                  <a:pt x="9193" y="20537"/>
                </a:cubicBezTo>
                <a:cubicBezTo>
                  <a:pt x="9193" y="20514"/>
                  <a:pt x="9189" y="20491"/>
                  <a:pt x="9186" y="20467"/>
                </a:cubicBezTo>
                <a:lnTo>
                  <a:pt x="8851" y="16366"/>
                </a:lnTo>
                <a:lnTo>
                  <a:pt x="10661" y="16366"/>
                </a:lnTo>
                <a:lnTo>
                  <a:pt x="10326" y="20467"/>
                </a:lnTo>
                <a:cubicBezTo>
                  <a:pt x="10323" y="20491"/>
                  <a:pt x="10321" y="20514"/>
                  <a:pt x="10321" y="20537"/>
                </a:cubicBezTo>
                <a:cubicBezTo>
                  <a:pt x="10321" y="21125"/>
                  <a:pt x="11061" y="21600"/>
                  <a:pt x="12056" y="21600"/>
                </a:cubicBezTo>
                <a:cubicBezTo>
                  <a:pt x="13051" y="21600"/>
                  <a:pt x="13640" y="21125"/>
                  <a:pt x="13641" y="20539"/>
                </a:cubicBezTo>
                <a:lnTo>
                  <a:pt x="13305" y="16366"/>
                </a:lnTo>
                <a:lnTo>
                  <a:pt x="16851" y="16366"/>
                </a:lnTo>
                <a:lnTo>
                  <a:pt x="16851" y="21516"/>
                </a:lnTo>
                <a:lnTo>
                  <a:pt x="17689" y="21516"/>
                </a:lnTo>
                <a:lnTo>
                  <a:pt x="17689" y="14372"/>
                </a:lnTo>
                <a:cubicBezTo>
                  <a:pt x="17690" y="13927"/>
                  <a:pt x="18350" y="13568"/>
                  <a:pt x="19164" y="13567"/>
                </a:cubicBezTo>
                <a:cubicBezTo>
                  <a:pt x="19979" y="13568"/>
                  <a:pt x="20636" y="13927"/>
                  <a:pt x="20638" y="14372"/>
                </a:cubicBezTo>
                <a:lnTo>
                  <a:pt x="21477" y="14372"/>
                </a:lnTo>
                <a:cubicBezTo>
                  <a:pt x="21477" y="13688"/>
                  <a:pt x="20483" y="13133"/>
                  <a:pt x="19244" y="13110"/>
                </a:cubicBezTo>
                <a:close/>
                <a:moveTo>
                  <a:pt x="16851" y="14372"/>
                </a:moveTo>
                <a:lnTo>
                  <a:pt x="16851" y="14928"/>
                </a:lnTo>
                <a:lnTo>
                  <a:pt x="13641" y="9148"/>
                </a:lnTo>
                <a:lnTo>
                  <a:pt x="14433" y="9148"/>
                </a:lnTo>
                <a:cubicBezTo>
                  <a:pt x="14433" y="9148"/>
                  <a:pt x="16329" y="12449"/>
                  <a:pt x="16334" y="12455"/>
                </a:cubicBezTo>
                <a:cubicBezTo>
                  <a:pt x="16646" y="12949"/>
                  <a:pt x="17145" y="13277"/>
                  <a:pt x="17799" y="13352"/>
                </a:cubicBezTo>
                <a:cubicBezTo>
                  <a:pt x="17225" y="13582"/>
                  <a:pt x="16853" y="13953"/>
                  <a:pt x="16851" y="14372"/>
                </a:cubicBezTo>
                <a:close/>
                <a:moveTo>
                  <a:pt x="16851" y="14372"/>
                </a:moveTo>
              </a:path>
            </a:pathLst>
          </a:custGeom>
          <a:solidFill>
            <a:srgbClr val="3099D6"/>
          </a:solidFill>
          <a:ln>
            <a:noFill/>
          </a:ln>
        </p:spPr>
        <p:txBody>
          <a:bodyPr lIns="0" tIns="0" rIns="0" bIns="0"/>
          <a:lstStyle/>
          <a:p>
            <a:endParaRPr lang="en-US" sz="3200" dirty="0">
              <a:solidFill>
                <a:srgbClr val="7F7F7F"/>
              </a:solidFill>
              <a:latin typeface="Roboto condensed"/>
              <a:cs typeface="Roboto condensed"/>
            </a:endParaRPr>
          </a:p>
        </p:txBody>
      </p:sp>
      <p:sp>
        <p:nvSpPr>
          <p:cNvPr id="82" name="Rectangle 129"/>
          <p:cNvSpPr>
            <a:spLocks/>
          </p:cNvSpPr>
          <p:nvPr/>
        </p:nvSpPr>
        <p:spPr bwMode="auto">
          <a:xfrm>
            <a:off x="945162" y="5475286"/>
            <a:ext cx="1135306" cy="2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83" name="Rectangle 129"/>
          <p:cNvSpPr>
            <a:spLocks/>
          </p:cNvSpPr>
          <p:nvPr/>
        </p:nvSpPr>
        <p:spPr bwMode="auto">
          <a:xfrm>
            <a:off x="945162" y="5011438"/>
            <a:ext cx="1135306" cy="5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Roboto condensed"/>
                <a:ea typeface="ＭＳ Ｐゴシック" charset="0"/>
                <a:cs typeface="Roboto condensed"/>
                <a:sym typeface="Helvetica" charset="0"/>
              </a:rPr>
              <a:t>21M</a:t>
            </a:r>
            <a:endParaRPr lang="en-US" sz="4000" dirty="0">
              <a:solidFill>
                <a:schemeClr val="bg1"/>
              </a:solidFill>
              <a:latin typeface="Roboto condensed"/>
              <a:ea typeface="ＭＳ Ｐゴシック" charset="0"/>
              <a:cs typeface="Roboto condensed"/>
              <a:sym typeface="Helvetica" charset="0"/>
            </a:endParaRPr>
          </a:p>
        </p:txBody>
      </p:sp>
      <p:sp>
        <p:nvSpPr>
          <p:cNvPr id="85" name="AutoShape 138"/>
          <p:cNvSpPr>
            <a:spLocks/>
          </p:cNvSpPr>
          <p:nvPr/>
        </p:nvSpPr>
        <p:spPr bwMode="auto">
          <a:xfrm>
            <a:off x="2178989" y="5138031"/>
            <a:ext cx="331106" cy="583433"/>
          </a:xfrm>
          <a:custGeom>
            <a:avLst/>
            <a:gdLst>
              <a:gd name="T0" fmla="*/ 1290860061 w 21599"/>
              <a:gd name="T1" fmla="*/ 2147483647 h 21600"/>
              <a:gd name="T2" fmla="*/ 1292233892 w 21599"/>
              <a:gd name="T3" fmla="*/ 2147483647 h 21600"/>
              <a:gd name="T4" fmla="*/ 902526043 w 21599"/>
              <a:gd name="T5" fmla="*/ 2147483647 h 21600"/>
              <a:gd name="T6" fmla="*/ 389633175 w 21599"/>
              <a:gd name="T7" fmla="*/ 2147483647 h 21600"/>
              <a:gd name="T8" fmla="*/ 0 w 21599"/>
              <a:gd name="T9" fmla="*/ 2147483647 h 21600"/>
              <a:gd name="T10" fmla="*/ 121168313 w 21599"/>
              <a:gd name="T11" fmla="*/ 2147483647 h 21600"/>
              <a:gd name="T12" fmla="*/ 242411594 w 21599"/>
              <a:gd name="T13" fmla="*/ 2147483647 h 21600"/>
              <a:gd name="T14" fmla="*/ 297115609 w 21599"/>
              <a:gd name="T15" fmla="*/ 2147483647 h 21600"/>
              <a:gd name="T16" fmla="*/ 297185989 w 21599"/>
              <a:gd name="T17" fmla="*/ 2147483647 h 21600"/>
              <a:gd name="T18" fmla="*/ 450901961 w 21599"/>
              <a:gd name="T19" fmla="*/ 2147483647 h 21600"/>
              <a:gd name="T20" fmla="*/ 604115850 w 21599"/>
              <a:gd name="T21" fmla="*/ 2147483647 h 21600"/>
              <a:gd name="T22" fmla="*/ 693168222 w 21599"/>
              <a:gd name="T23" fmla="*/ 2147483647 h 21600"/>
              <a:gd name="T24" fmla="*/ 847029527 w 21599"/>
              <a:gd name="T25" fmla="*/ 2147483647 h 21600"/>
              <a:gd name="T26" fmla="*/ 1000098329 w 21599"/>
              <a:gd name="T27" fmla="*/ 2147483647 h 21600"/>
              <a:gd name="T28" fmla="*/ 1000243662 w 21599"/>
              <a:gd name="T29" fmla="*/ 2147483647 h 21600"/>
              <a:gd name="T30" fmla="*/ 1049531633 w 21599"/>
              <a:gd name="T31" fmla="*/ 2147483647 h 21600"/>
              <a:gd name="T32" fmla="*/ 1049676966 w 21599"/>
              <a:gd name="T33" fmla="*/ 2147483647 h 21600"/>
              <a:gd name="T34" fmla="*/ 1170920247 w 21599"/>
              <a:gd name="T35" fmla="*/ 2147483647 h 21600"/>
              <a:gd name="T36" fmla="*/ 1210609695 w 21599"/>
              <a:gd name="T37" fmla="*/ 2147483647 h 21600"/>
              <a:gd name="T38" fmla="*/ 1273613356 w 21599"/>
              <a:gd name="T39" fmla="*/ 2147483647 h 21600"/>
              <a:gd name="T40" fmla="*/ 1384681079 w 21599"/>
              <a:gd name="T41" fmla="*/ 2147483647 h 21600"/>
              <a:gd name="T42" fmla="*/ 1558747889 w 21599"/>
              <a:gd name="T43" fmla="*/ 2147483647 h 21600"/>
              <a:gd name="T44" fmla="*/ 452707232 w 21599"/>
              <a:gd name="T45" fmla="*/ 2147483647 h 21600"/>
              <a:gd name="T46" fmla="*/ 463243835 w 21599"/>
              <a:gd name="T47" fmla="*/ 2147483647 h 21600"/>
              <a:gd name="T48" fmla="*/ 474070840 w 21599"/>
              <a:gd name="T49" fmla="*/ 2147483647 h 21600"/>
              <a:gd name="T50" fmla="*/ 485325254 w 21599"/>
              <a:gd name="T51" fmla="*/ 2147483647 h 21600"/>
              <a:gd name="T52" fmla="*/ 496945023 w 21599"/>
              <a:gd name="T53" fmla="*/ 2147483647 h 21600"/>
              <a:gd name="T54" fmla="*/ 508855195 w 21599"/>
              <a:gd name="T55" fmla="*/ 2147483647 h 21600"/>
              <a:gd name="T56" fmla="*/ 521122379 w 21599"/>
              <a:gd name="T57" fmla="*/ 2147483647 h 21600"/>
              <a:gd name="T58" fmla="*/ 533825035 w 21599"/>
              <a:gd name="T59" fmla="*/ 2147483647 h 21600"/>
              <a:gd name="T60" fmla="*/ 546959673 w 21599"/>
              <a:gd name="T61" fmla="*/ 2147483647 h 21600"/>
              <a:gd name="T62" fmla="*/ 560309745 w 21599"/>
              <a:gd name="T63" fmla="*/ 2147483647 h 21600"/>
              <a:gd name="T64" fmla="*/ 573950497 w 21599"/>
              <a:gd name="T65" fmla="*/ 2147483647 h 21600"/>
              <a:gd name="T66" fmla="*/ 587877341 w 21599"/>
              <a:gd name="T67" fmla="*/ 2147483647 h 21600"/>
              <a:gd name="T68" fmla="*/ 602020176 w 21599"/>
              <a:gd name="T69" fmla="*/ 2147483647 h 21600"/>
              <a:gd name="T70" fmla="*/ 616598746 w 21599"/>
              <a:gd name="T71" fmla="*/ 2147483647 h 21600"/>
              <a:gd name="T72" fmla="*/ 631322664 w 21599"/>
              <a:gd name="T73" fmla="*/ 2147483647 h 21600"/>
              <a:gd name="T74" fmla="*/ 661272289 w 21599"/>
              <a:gd name="T75" fmla="*/ 2147483647 h 21600"/>
              <a:gd name="T76" fmla="*/ 675991896 w 21599"/>
              <a:gd name="T77" fmla="*/ 2147483647 h 21600"/>
              <a:gd name="T78" fmla="*/ 690500086 w 21599"/>
              <a:gd name="T79" fmla="*/ 2147483647 h 21600"/>
              <a:gd name="T80" fmla="*/ 704642643 w 21599"/>
              <a:gd name="T81" fmla="*/ 2147483647 h 21600"/>
              <a:gd name="T82" fmla="*/ 718499107 w 21599"/>
              <a:gd name="T83" fmla="*/ 2147483647 h 21600"/>
              <a:gd name="T84" fmla="*/ 732139860 w 21599"/>
              <a:gd name="T85" fmla="*/ 2147483647 h 21600"/>
              <a:gd name="T86" fmla="*/ 745419551 w 21599"/>
              <a:gd name="T87" fmla="*/ 2147483647 h 21600"/>
              <a:gd name="T88" fmla="*/ 758408857 w 21599"/>
              <a:gd name="T89" fmla="*/ 2147483647 h 21600"/>
              <a:gd name="T90" fmla="*/ 771182155 w 21599"/>
              <a:gd name="T91" fmla="*/ 2147483647 h 21600"/>
              <a:gd name="T92" fmla="*/ 783594409 w 21599"/>
              <a:gd name="T93" fmla="*/ 2147483647 h 21600"/>
              <a:gd name="T94" fmla="*/ 795429907 w 21599"/>
              <a:gd name="T95" fmla="*/ 2147483647 h 21600"/>
              <a:gd name="T96" fmla="*/ 807049659 w 21599"/>
              <a:gd name="T97" fmla="*/ 2147483647 h 21600"/>
              <a:gd name="T98" fmla="*/ 818378764 w 21599"/>
              <a:gd name="T99" fmla="*/ 2147483647 h 21600"/>
              <a:gd name="T100" fmla="*/ 829135390 w 21599"/>
              <a:gd name="T101" fmla="*/ 2147483647 h 21600"/>
              <a:gd name="T102" fmla="*/ 941352348 w 21599"/>
              <a:gd name="T103" fmla="*/ 1616820396 h 21600"/>
              <a:gd name="T104" fmla="*/ 351022320 w 21599"/>
              <a:gd name="T105" fmla="*/ 1616820396 h 21600"/>
              <a:gd name="T106" fmla="*/ 452707232 w 21599"/>
              <a:gd name="T107" fmla="*/ 2147483647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599" h="21600">
                <a:moveTo>
                  <a:pt x="19188" y="12338"/>
                </a:moveTo>
                <a:cubicBezTo>
                  <a:pt x="18708" y="12338"/>
                  <a:pt x="18263" y="12418"/>
                  <a:pt x="17887" y="12554"/>
                </a:cubicBezTo>
                <a:cubicBezTo>
                  <a:pt x="17901" y="12507"/>
                  <a:pt x="17906" y="12459"/>
                  <a:pt x="17906" y="12410"/>
                </a:cubicBezTo>
                <a:cubicBezTo>
                  <a:pt x="17906" y="12408"/>
                  <a:pt x="17906" y="12407"/>
                  <a:pt x="17906" y="12405"/>
                </a:cubicBezTo>
                <a:lnTo>
                  <a:pt x="17906" y="7602"/>
                </a:lnTo>
                <a:cubicBezTo>
                  <a:pt x="17906" y="5794"/>
                  <a:pt x="15562" y="4298"/>
                  <a:pt x="12506" y="4041"/>
                </a:cubicBezTo>
                <a:cubicBezTo>
                  <a:pt x="11649" y="4611"/>
                  <a:pt x="10375" y="4976"/>
                  <a:pt x="8953" y="4976"/>
                </a:cubicBezTo>
                <a:cubicBezTo>
                  <a:pt x="7530" y="4976"/>
                  <a:pt x="6255" y="4611"/>
                  <a:pt x="5399" y="4041"/>
                </a:cubicBezTo>
                <a:cubicBezTo>
                  <a:pt x="2344" y="4298"/>
                  <a:pt x="0" y="5794"/>
                  <a:pt x="0" y="7602"/>
                </a:cubicBezTo>
                <a:lnTo>
                  <a:pt x="0" y="12405"/>
                </a:lnTo>
                <a:cubicBezTo>
                  <a:pt x="0" y="12407"/>
                  <a:pt x="0" y="12408"/>
                  <a:pt x="0" y="12410"/>
                </a:cubicBezTo>
                <a:cubicBezTo>
                  <a:pt x="0" y="12937"/>
                  <a:pt x="752" y="13365"/>
                  <a:pt x="1679" y="13365"/>
                </a:cubicBezTo>
                <a:cubicBezTo>
                  <a:pt x="2608" y="13365"/>
                  <a:pt x="3362" y="12937"/>
                  <a:pt x="3362" y="12410"/>
                </a:cubicBezTo>
                <a:cubicBezTo>
                  <a:pt x="3362" y="12393"/>
                  <a:pt x="3361" y="12376"/>
                  <a:pt x="3359" y="12357"/>
                </a:cubicBezTo>
                <a:lnTo>
                  <a:pt x="3359" y="7426"/>
                </a:lnTo>
                <a:lnTo>
                  <a:pt x="4117" y="7426"/>
                </a:lnTo>
                <a:lnTo>
                  <a:pt x="4117" y="14576"/>
                </a:lnTo>
                <a:lnTo>
                  <a:pt x="4118" y="14576"/>
                </a:lnTo>
                <a:lnTo>
                  <a:pt x="4118" y="20392"/>
                </a:lnTo>
                <a:cubicBezTo>
                  <a:pt x="4118" y="21058"/>
                  <a:pt x="5074" y="21600"/>
                  <a:pt x="6248" y="21600"/>
                </a:cubicBezTo>
                <a:cubicBezTo>
                  <a:pt x="7424" y="21600"/>
                  <a:pt x="8378" y="21058"/>
                  <a:pt x="8378" y="20390"/>
                </a:cubicBezTo>
                <a:cubicBezTo>
                  <a:pt x="8378" y="20358"/>
                  <a:pt x="8376" y="20328"/>
                  <a:pt x="8371" y="20296"/>
                </a:cubicBezTo>
                <a:lnTo>
                  <a:pt x="8371" y="14576"/>
                </a:lnTo>
                <a:lnTo>
                  <a:pt x="9605" y="14576"/>
                </a:lnTo>
                <a:lnTo>
                  <a:pt x="9605" y="20392"/>
                </a:lnTo>
                <a:cubicBezTo>
                  <a:pt x="9607" y="21058"/>
                  <a:pt x="10559" y="21600"/>
                  <a:pt x="11737" y="21600"/>
                </a:cubicBezTo>
                <a:cubicBezTo>
                  <a:pt x="12913" y="21600"/>
                  <a:pt x="13866" y="21058"/>
                  <a:pt x="13866" y="20390"/>
                </a:cubicBezTo>
                <a:cubicBezTo>
                  <a:pt x="13866" y="20358"/>
                  <a:pt x="13863" y="20328"/>
                  <a:pt x="13858" y="20296"/>
                </a:cubicBezTo>
                <a:lnTo>
                  <a:pt x="13858" y="14576"/>
                </a:lnTo>
                <a:lnTo>
                  <a:pt x="13860" y="14576"/>
                </a:lnTo>
                <a:lnTo>
                  <a:pt x="13860" y="7426"/>
                </a:lnTo>
                <a:lnTo>
                  <a:pt x="14543" y="7426"/>
                </a:lnTo>
                <a:lnTo>
                  <a:pt x="14543" y="12405"/>
                </a:lnTo>
                <a:lnTo>
                  <a:pt x="14545" y="12405"/>
                </a:lnTo>
                <a:cubicBezTo>
                  <a:pt x="14545" y="12407"/>
                  <a:pt x="14543" y="12408"/>
                  <a:pt x="14543" y="12410"/>
                </a:cubicBezTo>
                <a:cubicBezTo>
                  <a:pt x="14543" y="12937"/>
                  <a:pt x="15298" y="13365"/>
                  <a:pt x="16225" y="13365"/>
                </a:cubicBezTo>
                <a:cubicBezTo>
                  <a:pt x="16463" y="13365"/>
                  <a:pt x="16687" y="13338"/>
                  <a:pt x="16890" y="13287"/>
                </a:cubicBezTo>
                <a:cubicBezTo>
                  <a:pt x="16816" y="13420"/>
                  <a:pt x="16775" y="13561"/>
                  <a:pt x="16775" y="13710"/>
                </a:cubicBezTo>
                <a:lnTo>
                  <a:pt x="16775" y="21467"/>
                </a:lnTo>
                <a:lnTo>
                  <a:pt x="17648" y="21467"/>
                </a:lnTo>
                <a:lnTo>
                  <a:pt x="17648" y="13710"/>
                </a:lnTo>
                <a:cubicBezTo>
                  <a:pt x="17651" y="13226"/>
                  <a:pt x="18339" y="12835"/>
                  <a:pt x="19187" y="12833"/>
                </a:cubicBezTo>
                <a:cubicBezTo>
                  <a:pt x="20039" y="12835"/>
                  <a:pt x="20724" y="13226"/>
                  <a:pt x="20726" y="13710"/>
                </a:cubicBezTo>
                <a:lnTo>
                  <a:pt x="21599" y="13710"/>
                </a:lnTo>
                <a:cubicBezTo>
                  <a:pt x="21600" y="12952"/>
                  <a:pt x="20521" y="12338"/>
                  <a:pt x="19188" y="12338"/>
                </a:cubicBezTo>
                <a:close/>
                <a:moveTo>
                  <a:pt x="6273" y="4077"/>
                </a:moveTo>
                <a:lnTo>
                  <a:pt x="6274" y="4077"/>
                </a:lnTo>
                <a:cubicBezTo>
                  <a:pt x="6320" y="4100"/>
                  <a:pt x="6368" y="4123"/>
                  <a:pt x="6419" y="4145"/>
                </a:cubicBezTo>
                <a:cubicBezTo>
                  <a:pt x="6419" y="4145"/>
                  <a:pt x="6421" y="4146"/>
                  <a:pt x="6422" y="4147"/>
                </a:cubicBezTo>
                <a:cubicBezTo>
                  <a:pt x="6470" y="4168"/>
                  <a:pt x="6520" y="4190"/>
                  <a:pt x="6569" y="4210"/>
                </a:cubicBezTo>
                <a:cubicBezTo>
                  <a:pt x="6572" y="4211"/>
                  <a:pt x="6573" y="4212"/>
                  <a:pt x="6575" y="4212"/>
                </a:cubicBezTo>
                <a:cubicBezTo>
                  <a:pt x="6624" y="4233"/>
                  <a:pt x="6675" y="4251"/>
                  <a:pt x="6725" y="4271"/>
                </a:cubicBezTo>
                <a:cubicBezTo>
                  <a:pt x="6729" y="4272"/>
                  <a:pt x="6733" y="4274"/>
                  <a:pt x="6737" y="4275"/>
                </a:cubicBezTo>
                <a:cubicBezTo>
                  <a:pt x="6785" y="4293"/>
                  <a:pt x="6836" y="4311"/>
                  <a:pt x="6886" y="4328"/>
                </a:cubicBezTo>
                <a:cubicBezTo>
                  <a:pt x="6890" y="4329"/>
                  <a:pt x="6898" y="4331"/>
                  <a:pt x="6904" y="4333"/>
                </a:cubicBezTo>
                <a:cubicBezTo>
                  <a:pt x="6953" y="4349"/>
                  <a:pt x="7001" y="4365"/>
                  <a:pt x="7051" y="4380"/>
                </a:cubicBezTo>
                <a:cubicBezTo>
                  <a:pt x="7060" y="4382"/>
                  <a:pt x="7068" y="4385"/>
                  <a:pt x="7076" y="4387"/>
                </a:cubicBezTo>
                <a:cubicBezTo>
                  <a:pt x="7124" y="4402"/>
                  <a:pt x="7174" y="4415"/>
                  <a:pt x="7221" y="4429"/>
                </a:cubicBezTo>
                <a:cubicBezTo>
                  <a:pt x="7233" y="4433"/>
                  <a:pt x="7244" y="4435"/>
                  <a:pt x="7256" y="4438"/>
                </a:cubicBezTo>
                <a:cubicBezTo>
                  <a:pt x="7303" y="4449"/>
                  <a:pt x="7349" y="4461"/>
                  <a:pt x="7397" y="4472"/>
                </a:cubicBezTo>
                <a:cubicBezTo>
                  <a:pt x="7413" y="4476"/>
                  <a:pt x="7425" y="4480"/>
                  <a:pt x="7440" y="4482"/>
                </a:cubicBezTo>
                <a:cubicBezTo>
                  <a:pt x="7487" y="4492"/>
                  <a:pt x="7532" y="4504"/>
                  <a:pt x="7579" y="4512"/>
                </a:cubicBezTo>
                <a:cubicBezTo>
                  <a:pt x="7595" y="4515"/>
                  <a:pt x="7612" y="4518"/>
                  <a:pt x="7631" y="4522"/>
                </a:cubicBezTo>
                <a:cubicBezTo>
                  <a:pt x="7675" y="4531"/>
                  <a:pt x="7719" y="4539"/>
                  <a:pt x="7764" y="4547"/>
                </a:cubicBezTo>
                <a:cubicBezTo>
                  <a:pt x="7785" y="4550"/>
                  <a:pt x="7807" y="4553"/>
                  <a:pt x="7826" y="4557"/>
                </a:cubicBezTo>
                <a:cubicBezTo>
                  <a:pt x="7869" y="4563"/>
                  <a:pt x="7910" y="4570"/>
                  <a:pt x="7953" y="4577"/>
                </a:cubicBezTo>
                <a:cubicBezTo>
                  <a:pt x="7977" y="4580"/>
                  <a:pt x="8001" y="4583"/>
                  <a:pt x="8027" y="4586"/>
                </a:cubicBezTo>
                <a:cubicBezTo>
                  <a:pt x="8066" y="4591"/>
                  <a:pt x="8106" y="4597"/>
                  <a:pt x="8146" y="4602"/>
                </a:cubicBezTo>
                <a:cubicBezTo>
                  <a:pt x="8174" y="4605"/>
                  <a:pt x="8204" y="4608"/>
                  <a:pt x="8232" y="4610"/>
                </a:cubicBezTo>
                <a:cubicBezTo>
                  <a:pt x="8268" y="4613"/>
                  <a:pt x="8307" y="4617"/>
                  <a:pt x="8342" y="4620"/>
                </a:cubicBezTo>
                <a:cubicBezTo>
                  <a:pt x="8376" y="4623"/>
                  <a:pt x="8410" y="4625"/>
                  <a:pt x="8446" y="4629"/>
                </a:cubicBezTo>
                <a:cubicBezTo>
                  <a:pt x="8479" y="4631"/>
                  <a:pt x="8509" y="4634"/>
                  <a:pt x="8544" y="4635"/>
                </a:cubicBezTo>
                <a:cubicBezTo>
                  <a:pt x="8586" y="4638"/>
                  <a:pt x="8628" y="4639"/>
                  <a:pt x="8669" y="4641"/>
                </a:cubicBezTo>
                <a:cubicBezTo>
                  <a:pt x="8696" y="4642"/>
                  <a:pt x="8721" y="4644"/>
                  <a:pt x="8748" y="4645"/>
                </a:cubicBezTo>
                <a:cubicBezTo>
                  <a:pt x="8816" y="4647"/>
                  <a:pt x="8885" y="4648"/>
                  <a:pt x="8956" y="4648"/>
                </a:cubicBezTo>
                <a:cubicBezTo>
                  <a:pt x="9025" y="4648"/>
                  <a:pt x="9093" y="4647"/>
                  <a:pt x="9163" y="4645"/>
                </a:cubicBezTo>
                <a:cubicBezTo>
                  <a:pt x="9188" y="4644"/>
                  <a:pt x="9214" y="4642"/>
                  <a:pt x="9240" y="4641"/>
                </a:cubicBezTo>
                <a:cubicBezTo>
                  <a:pt x="9284" y="4639"/>
                  <a:pt x="9325" y="4638"/>
                  <a:pt x="9367" y="4635"/>
                </a:cubicBezTo>
                <a:cubicBezTo>
                  <a:pt x="9400" y="4634"/>
                  <a:pt x="9432" y="4631"/>
                  <a:pt x="9466" y="4628"/>
                </a:cubicBezTo>
                <a:cubicBezTo>
                  <a:pt x="9499" y="4625"/>
                  <a:pt x="9534" y="4623"/>
                  <a:pt x="9568" y="4620"/>
                </a:cubicBezTo>
                <a:cubicBezTo>
                  <a:pt x="9605" y="4617"/>
                  <a:pt x="9641" y="4613"/>
                  <a:pt x="9680" y="4610"/>
                </a:cubicBezTo>
                <a:cubicBezTo>
                  <a:pt x="9706" y="4608"/>
                  <a:pt x="9736" y="4604"/>
                  <a:pt x="9764" y="4602"/>
                </a:cubicBezTo>
                <a:cubicBezTo>
                  <a:pt x="9805" y="4597"/>
                  <a:pt x="9845" y="4591"/>
                  <a:pt x="9884" y="4586"/>
                </a:cubicBezTo>
                <a:cubicBezTo>
                  <a:pt x="9907" y="4583"/>
                  <a:pt x="9934" y="4580"/>
                  <a:pt x="9956" y="4577"/>
                </a:cubicBezTo>
                <a:cubicBezTo>
                  <a:pt x="10000" y="4570"/>
                  <a:pt x="10044" y="4563"/>
                  <a:pt x="10086" y="4556"/>
                </a:cubicBezTo>
                <a:cubicBezTo>
                  <a:pt x="10106" y="4553"/>
                  <a:pt x="10125" y="4549"/>
                  <a:pt x="10145" y="4547"/>
                </a:cubicBezTo>
                <a:cubicBezTo>
                  <a:pt x="10191" y="4539"/>
                  <a:pt x="10237" y="4530"/>
                  <a:pt x="10280" y="4522"/>
                </a:cubicBezTo>
                <a:cubicBezTo>
                  <a:pt x="10297" y="4518"/>
                  <a:pt x="10314" y="4515"/>
                  <a:pt x="10329" y="4512"/>
                </a:cubicBezTo>
                <a:cubicBezTo>
                  <a:pt x="10377" y="4504"/>
                  <a:pt x="10424" y="4492"/>
                  <a:pt x="10472" y="4482"/>
                </a:cubicBezTo>
                <a:cubicBezTo>
                  <a:pt x="10484" y="4479"/>
                  <a:pt x="10497" y="4476"/>
                  <a:pt x="10509" y="4473"/>
                </a:cubicBezTo>
                <a:cubicBezTo>
                  <a:pt x="10559" y="4461"/>
                  <a:pt x="10608" y="4449"/>
                  <a:pt x="10656" y="4437"/>
                </a:cubicBezTo>
                <a:cubicBezTo>
                  <a:pt x="10665" y="4434"/>
                  <a:pt x="10677" y="4433"/>
                  <a:pt x="10686" y="4429"/>
                </a:cubicBezTo>
                <a:cubicBezTo>
                  <a:pt x="10735" y="4415"/>
                  <a:pt x="10784" y="4402"/>
                  <a:pt x="10834" y="4386"/>
                </a:cubicBezTo>
                <a:cubicBezTo>
                  <a:pt x="10843" y="4385"/>
                  <a:pt x="10849" y="4382"/>
                  <a:pt x="10858" y="4380"/>
                </a:cubicBezTo>
                <a:cubicBezTo>
                  <a:pt x="10907" y="4365"/>
                  <a:pt x="10957" y="4349"/>
                  <a:pt x="11007" y="4333"/>
                </a:cubicBezTo>
                <a:cubicBezTo>
                  <a:pt x="11012" y="4331"/>
                  <a:pt x="11018" y="4329"/>
                  <a:pt x="11022" y="4328"/>
                </a:cubicBezTo>
                <a:cubicBezTo>
                  <a:pt x="11074" y="4311"/>
                  <a:pt x="11122" y="4293"/>
                  <a:pt x="11173" y="4274"/>
                </a:cubicBezTo>
                <a:cubicBezTo>
                  <a:pt x="11178" y="4274"/>
                  <a:pt x="11181" y="4272"/>
                  <a:pt x="11183" y="4271"/>
                </a:cubicBezTo>
                <a:cubicBezTo>
                  <a:pt x="11235" y="4252"/>
                  <a:pt x="11286" y="4232"/>
                  <a:pt x="11335" y="4212"/>
                </a:cubicBezTo>
                <a:cubicBezTo>
                  <a:pt x="11337" y="4212"/>
                  <a:pt x="11337" y="4211"/>
                  <a:pt x="11340" y="4210"/>
                </a:cubicBezTo>
                <a:cubicBezTo>
                  <a:pt x="11389" y="4190"/>
                  <a:pt x="11441" y="4168"/>
                  <a:pt x="11489" y="4147"/>
                </a:cubicBezTo>
                <a:cubicBezTo>
                  <a:pt x="11489" y="4146"/>
                  <a:pt x="11489" y="4145"/>
                  <a:pt x="11489" y="4145"/>
                </a:cubicBezTo>
                <a:cubicBezTo>
                  <a:pt x="11540" y="4123"/>
                  <a:pt x="11589" y="4100"/>
                  <a:pt x="11635" y="4077"/>
                </a:cubicBezTo>
                <a:cubicBezTo>
                  <a:pt x="12498" y="3650"/>
                  <a:pt x="13044" y="3023"/>
                  <a:pt x="13044" y="2323"/>
                </a:cubicBezTo>
                <a:cubicBezTo>
                  <a:pt x="13044" y="1040"/>
                  <a:pt x="11214" y="0"/>
                  <a:pt x="8955" y="0"/>
                </a:cubicBezTo>
                <a:cubicBezTo>
                  <a:pt x="6696" y="0"/>
                  <a:pt x="4864" y="1040"/>
                  <a:pt x="4864" y="2323"/>
                </a:cubicBezTo>
                <a:cubicBezTo>
                  <a:pt x="4863" y="3023"/>
                  <a:pt x="5410" y="3650"/>
                  <a:pt x="6273" y="4077"/>
                </a:cubicBezTo>
                <a:close/>
                <a:moveTo>
                  <a:pt x="6273" y="4077"/>
                </a:moveTo>
              </a:path>
            </a:pathLst>
          </a:custGeom>
          <a:solidFill>
            <a:schemeClr val="bg1"/>
          </a:solidFill>
          <a:ln>
            <a:noFill/>
          </a:ln>
        </p:spPr>
        <p:txBody>
          <a:bodyPr lIns="0" tIns="0" rIns="0" bIns="0"/>
          <a:lstStyle/>
          <a:p>
            <a:endParaRPr lang="en-US" sz="3200" dirty="0">
              <a:solidFill>
                <a:srgbClr val="7F7F7F"/>
              </a:solidFill>
              <a:latin typeface="Roboto condensed"/>
              <a:cs typeface="Roboto condensed"/>
            </a:endParaRPr>
          </a:p>
        </p:txBody>
      </p:sp>
      <p:sp>
        <p:nvSpPr>
          <p:cNvPr id="86" name="Rectangle 129"/>
          <p:cNvSpPr>
            <a:spLocks/>
          </p:cNvSpPr>
          <p:nvPr/>
        </p:nvSpPr>
        <p:spPr bwMode="auto">
          <a:xfrm>
            <a:off x="2553548" y="5475286"/>
            <a:ext cx="1135306" cy="2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87" name="Rectangle 129"/>
          <p:cNvSpPr>
            <a:spLocks/>
          </p:cNvSpPr>
          <p:nvPr/>
        </p:nvSpPr>
        <p:spPr bwMode="auto">
          <a:xfrm>
            <a:off x="2553548" y="5011438"/>
            <a:ext cx="1135306" cy="5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Roboto condensed"/>
                <a:ea typeface="ＭＳ Ｐゴシック" charset="0"/>
                <a:cs typeface="Roboto condensed"/>
                <a:sym typeface="Helvetica" charset="0"/>
              </a:rPr>
              <a:t>18M</a:t>
            </a:r>
            <a:endParaRPr lang="en-US" sz="4000" dirty="0">
              <a:solidFill>
                <a:schemeClr val="bg1"/>
              </a:solidFill>
              <a:latin typeface="Roboto condensed"/>
              <a:ea typeface="ＭＳ Ｐゴシック" charset="0"/>
              <a:cs typeface="Roboto condensed"/>
              <a:sym typeface="Helvetica" charset="0"/>
            </a:endParaRPr>
          </a:p>
        </p:txBody>
      </p:sp>
      <p:sp>
        <p:nvSpPr>
          <p:cNvPr id="88" name="TextBox 47"/>
          <p:cNvSpPr txBox="1"/>
          <p:nvPr/>
        </p:nvSpPr>
        <p:spPr>
          <a:xfrm>
            <a:off x="447135" y="1791247"/>
            <a:ext cx="4067181" cy="1514261"/>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t>
            </a:r>
          </a:p>
        </p:txBody>
      </p:sp>
      <p:cxnSp>
        <p:nvCxnSpPr>
          <p:cNvPr id="89" name="Straight Connector 56"/>
          <p:cNvCxnSpPr/>
          <p:nvPr/>
        </p:nvCxnSpPr>
        <p:spPr>
          <a:xfrm flipH="1">
            <a:off x="560985" y="3747003"/>
            <a:ext cx="3953331" cy="1"/>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3354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3</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41" name="Group 12"/>
          <p:cNvGrpSpPr/>
          <p:nvPr/>
        </p:nvGrpSpPr>
        <p:grpSpPr>
          <a:xfrm>
            <a:off x="689025" y="1894928"/>
            <a:ext cx="2291799" cy="2082521"/>
            <a:chOff x="773037" y="1691915"/>
            <a:chExt cx="1621641" cy="1473559"/>
          </a:xfrm>
          <a:solidFill>
            <a:schemeClr val="accent2"/>
          </a:solidFill>
        </p:grpSpPr>
        <p:sp>
          <p:nvSpPr>
            <p:cNvPr id="42" name="Freeform 269"/>
            <p:cNvSpPr>
              <a:spLocks noChangeAspect="1"/>
            </p:cNvSpPr>
            <p:nvPr/>
          </p:nvSpPr>
          <p:spPr bwMode="gray">
            <a:xfrm>
              <a:off x="1508951" y="2874001"/>
              <a:ext cx="434978" cy="291473"/>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3" name="Freeform 275"/>
            <p:cNvSpPr>
              <a:spLocks noChangeAspect="1"/>
            </p:cNvSpPr>
            <p:nvPr/>
          </p:nvSpPr>
          <p:spPr bwMode="gray">
            <a:xfrm>
              <a:off x="773037" y="1856543"/>
              <a:ext cx="431036" cy="554608"/>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4" name="Freeform 282"/>
            <p:cNvSpPr>
              <a:spLocks noChangeAspect="1"/>
            </p:cNvSpPr>
            <p:nvPr/>
          </p:nvSpPr>
          <p:spPr bwMode="gray">
            <a:xfrm>
              <a:off x="1399878" y="2543394"/>
              <a:ext cx="831847" cy="457451"/>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5" name="Freeform 288"/>
            <p:cNvSpPr>
              <a:spLocks noChangeAspect="1"/>
            </p:cNvSpPr>
            <p:nvPr/>
          </p:nvSpPr>
          <p:spPr bwMode="gray">
            <a:xfrm>
              <a:off x="1380167" y="1691915"/>
              <a:ext cx="153754" cy="175424"/>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6" name="Freeform 289"/>
            <p:cNvSpPr>
              <a:spLocks noChangeAspect="1"/>
            </p:cNvSpPr>
            <p:nvPr/>
          </p:nvSpPr>
          <p:spPr bwMode="gray">
            <a:xfrm>
              <a:off x="1480041" y="1758036"/>
              <a:ext cx="262827" cy="22130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7" name="Freeform 300"/>
            <p:cNvSpPr>
              <a:spLocks noChangeAspect="1"/>
            </p:cNvSpPr>
            <p:nvPr/>
          </p:nvSpPr>
          <p:spPr bwMode="gray">
            <a:xfrm>
              <a:off x="1938674" y="2077847"/>
              <a:ext cx="101188" cy="94459"/>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8" name="Freeform 303"/>
            <p:cNvSpPr>
              <a:spLocks noChangeAspect="1"/>
            </p:cNvSpPr>
            <p:nvPr/>
          </p:nvSpPr>
          <p:spPr bwMode="gray">
            <a:xfrm>
              <a:off x="1896621" y="1733747"/>
              <a:ext cx="415266" cy="480391"/>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9" name="Freeform 304"/>
            <p:cNvSpPr>
              <a:spLocks noChangeAspect="1"/>
            </p:cNvSpPr>
            <p:nvPr/>
          </p:nvSpPr>
          <p:spPr bwMode="gray">
            <a:xfrm>
              <a:off x="1163335" y="1826856"/>
              <a:ext cx="1231343" cy="874419"/>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grpSp>
      <p:sp>
        <p:nvSpPr>
          <p:cNvPr id="50" name="Freeform 114"/>
          <p:cNvSpPr>
            <a:spLocks noChangeAspect="1"/>
          </p:cNvSpPr>
          <p:nvPr/>
        </p:nvSpPr>
        <p:spPr bwMode="gray">
          <a:xfrm>
            <a:off x="4887525" y="1988374"/>
            <a:ext cx="2493316" cy="1902688"/>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51" name="Freeform 54"/>
          <p:cNvSpPr>
            <a:spLocks noChangeAspect="1"/>
          </p:cNvSpPr>
          <p:nvPr/>
        </p:nvSpPr>
        <p:spPr bwMode="gray">
          <a:xfrm>
            <a:off x="8733515" y="1963854"/>
            <a:ext cx="2478096" cy="1988707"/>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53" name="TextBox 16"/>
          <p:cNvSpPr txBox="1"/>
          <p:nvPr/>
        </p:nvSpPr>
        <p:spPr>
          <a:xfrm>
            <a:off x="644694" y="4207330"/>
            <a:ext cx="2575595" cy="478720"/>
          </a:xfrm>
          <a:prstGeom prst="rect">
            <a:avLst/>
          </a:prstGeom>
          <a:noFill/>
        </p:spPr>
        <p:txBody>
          <a:bodyPr wrap="square" rtlCol="0" anchor="t">
            <a:spAutoFit/>
          </a:bodyPr>
          <a:lstStyle/>
          <a:p>
            <a:pPr>
              <a:lnSpc>
                <a:spcPct val="140000"/>
              </a:lnSpc>
            </a:pPr>
            <a:r>
              <a:rPr lang="en-US" sz="2000" dirty="0" smtClean="0">
                <a:solidFill>
                  <a:schemeClr val="bg1"/>
                </a:solidFill>
                <a:latin typeface="Roboto condensed"/>
                <a:cs typeface="Roboto condensed"/>
              </a:rPr>
              <a:t>North Americ</a:t>
            </a:r>
            <a:endParaRPr lang="en-US" sz="2000" dirty="0">
              <a:solidFill>
                <a:schemeClr val="bg1"/>
              </a:solidFill>
              <a:latin typeface="Roboto condensed"/>
              <a:cs typeface="Roboto condensed"/>
            </a:endParaRPr>
          </a:p>
        </p:txBody>
      </p:sp>
      <p:sp>
        <p:nvSpPr>
          <p:cNvPr id="54" name="TextBox 17"/>
          <p:cNvSpPr txBox="1"/>
          <p:nvPr/>
        </p:nvSpPr>
        <p:spPr>
          <a:xfrm>
            <a:off x="644694" y="4556842"/>
            <a:ext cx="2575595" cy="541815"/>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consectetur et. </a:t>
            </a:r>
          </a:p>
        </p:txBody>
      </p:sp>
      <p:sp>
        <p:nvSpPr>
          <p:cNvPr id="55" name="AutoShape 124"/>
          <p:cNvSpPr>
            <a:spLocks/>
          </p:cNvSpPr>
          <p:nvPr/>
        </p:nvSpPr>
        <p:spPr bwMode="auto">
          <a:xfrm>
            <a:off x="756180" y="5602713"/>
            <a:ext cx="197926" cy="383226"/>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56" name="AutoShape 137"/>
          <p:cNvSpPr>
            <a:spLocks/>
          </p:cNvSpPr>
          <p:nvPr/>
        </p:nvSpPr>
        <p:spPr bwMode="auto">
          <a:xfrm>
            <a:off x="1953636" y="5598937"/>
            <a:ext cx="171745" cy="381133"/>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57" name="Rectangle 129"/>
          <p:cNvSpPr>
            <a:spLocks/>
          </p:cNvSpPr>
          <p:nvPr/>
        </p:nvSpPr>
        <p:spPr bwMode="auto">
          <a:xfrm>
            <a:off x="1069548" y="5848999"/>
            <a:ext cx="865908"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58" name="Rectangle 129"/>
          <p:cNvSpPr>
            <a:spLocks/>
          </p:cNvSpPr>
          <p:nvPr/>
        </p:nvSpPr>
        <p:spPr bwMode="auto">
          <a:xfrm>
            <a:off x="1044148" y="5511396"/>
            <a:ext cx="865908"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51M</a:t>
            </a:r>
            <a:endParaRPr lang="en-US" sz="2800" dirty="0">
              <a:solidFill>
                <a:schemeClr val="bg1"/>
              </a:solidFill>
              <a:latin typeface="Roboto condensed"/>
              <a:ea typeface="ＭＳ Ｐゴシック" charset="0"/>
              <a:cs typeface="Roboto condensed"/>
              <a:sym typeface="Helvetica" charset="0"/>
            </a:endParaRPr>
          </a:p>
        </p:txBody>
      </p:sp>
      <p:sp>
        <p:nvSpPr>
          <p:cNvPr id="59" name="Rectangle 129"/>
          <p:cNvSpPr>
            <a:spLocks/>
          </p:cNvSpPr>
          <p:nvPr/>
        </p:nvSpPr>
        <p:spPr bwMode="auto">
          <a:xfrm>
            <a:off x="2241908" y="5848999"/>
            <a:ext cx="1003782"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60" name="Rectangle 129"/>
          <p:cNvSpPr>
            <a:spLocks/>
          </p:cNvSpPr>
          <p:nvPr/>
        </p:nvSpPr>
        <p:spPr bwMode="auto">
          <a:xfrm>
            <a:off x="2216508" y="5511396"/>
            <a:ext cx="1003782"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46M</a:t>
            </a:r>
            <a:endParaRPr lang="en-US" sz="2800" dirty="0">
              <a:solidFill>
                <a:schemeClr val="bg1"/>
              </a:solidFill>
              <a:latin typeface="Roboto condensed"/>
              <a:ea typeface="ＭＳ Ｐゴシック" charset="0"/>
              <a:cs typeface="Roboto condensed"/>
              <a:sym typeface="Helvetica" charset="0"/>
            </a:endParaRPr>
          </a:p>
        </p:txBody>
      </p:sp>
      <p:cxnSp>
        <p:nvCxnSpPr>
          <p:cNvPr id="61" name="Straight Connector 25"/>
          <p:cNvCxnSpPr/>
          <p:nvPr/>
        </p:nvCxnSpPr>
        <p:spPr>
          <a:xfrm>
            <a:off x="756180" y="5376450"/>
            <a:ext cx="2383340" cy="0"/>
          </a:xfrm>
          <a:prstGeom prst="line">
            <a:avLst/>
          </a:prstGeom>
          <a:ln w="9525">
            <a:solidFill>
              <a:schemeClr val="bg1"/>
            </a:solidFill>
            <a:prstDash val="sysDash"/>
          </a:ln>
        </p:spPr>
        <p:style>
          <a:lnRef idx="1">
            <a:schemeClr val="dk1"/>
          </a:lnRef>
          <a:fillRef idx="0">
            <a:schemeClr val="dk1"/>
          </a:fillRef>
          <a:effectRef idx="0">
            <a:schemeClr val="dk1"/>
          </a:effectRef>
          <a:fontRef idx="minor">
            <a:schemeClr val="tx1"/>
          </a:fontRef>
        </p:style>
      </p:cxnSp>
      <p:sp>
        <p:nvSpPr>
          <p:cNvPr id="63" name="TextBox 28"/>
          <p:cNvSpPr txBox="1"/>
          <p:nvPr/>
        </p:nvSpPr>
        <p:spPr>
          <a:xfrm>
            <a:off x="4827369" y="4207330"/>
            <a:ext cx="2575595" cy="478720"/>
          </a:xfrm>
          <a:prstGeom prst="rect">
            <a:avLst/>
          </a:prstGeom>
          <a:noFill/>
        </p:spPr>
        <p:txBody>
          <a:bodyPr wrap="square" rtlCol="0" anchor="t">
            <a:spAutoFit/>
          </a:bodyPr>
          <a:lstStyle/>
          <a:p>
            <a:pPr>
              <a:lnSpc>
                <a:spcPct val="140000"/>
              </a:lnSpc>
            </a:pPr>
            <a:r>
              <a:rPr lang="en-US" sz="2000" dirty="0" smtClean="0">
                <a:solidFill>
                  <a:schemeClr val="bg1"/>
                </a:solidFill>
                <a:latin typeface="Roboto condensed"/>
                <a:cs typeface="Roboto condensed"/>
              </a:rPr>
              <a:t>China</a:t>
            </a:r>
            <a:endParaRPr lang="en-US" sz="2000" dirty="0">
              <a:solidFill>
                <a:schemeClr val="bg1"/>
              </a:solidFill>
              <a:latin typeface="Roboto condensed"/>
              <a:cs typeface="Roboto condensed"/>
            </a:endParaRPr>
          </a:p>
        </p:txBody>
      </p:sp>
      <p:sp>
        <p:nvSpPr>
          <p:cNvPr id="64" name="TextBox 29"/>
          <p:cNvSpPr txBox="1"/>
          <p:nvPr/>
        </p:nvSpPr>
        <p:spPr>
          <a:xfrm>
            <a:off x="4827369" y="4556842"/>
            <a:ext cx="2575595" cy="541815"/>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consectetur et. </a:t>
            </a:r>
          </a:p>
        </p:txBody>
      </p:sp>
      <p:sp>
        <p:nvSpPr>
          <p:cNvPr id="65" name="AutoShape 124"/>
          <p:cNvSpPr>
            <a:spLocks/>
          </p:cNvSpPr>
          <p:nvPr/>
        </p:nvSpPr>
        <p:spPr bwMode="auto">
          <a:xfrm>
            <a:off x="4938855" y="5602713"/>
            <a:ext cx="197926" cy="383226"/>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66" name="AutoShape 137"/>
          <p:cNvSpPr>
            <a:spLocks/>
          </p:cNvSpPr>
          <p:nvPr/>
        </p:nvSpPr>
        <p:spPr bwMode="auto">
          <a:xfrm>
            <a:off x="6136311" y="5598937"/>
            <a:ext cx="171745" cy="381133"/>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67" name="Rectangle 129"/>
          <p:cNvSpPr>
            <a:spLocks/>
          </p:cNvSpPr>
          <p:nvPr/>
        </p:nvSpPr>
        <p:spPr bwMode="auto">
          <a:xfrm>
            <a:off x="5252223" y="5848999"/>
            <a:ext cx="865908"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68" name="Rectangle 129"/>
          <p:cNvSpPr>
            <a:spLocks/>
          </p:cNvSpPr>
          <p:nvPr/>
        </p:nvSpPr>
        <p:spPr bwMode="auto">
          <a:xfrm>
            <a:off x="5226823" y="5511396"/>
            <a:ext cx="865908"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23M</a:t>
            </a:r>
            <a:endParaRPr lang="en-US" sz="2800" dirty="0">
              <a:solidFill>
                <a:schemeClr val="bg1"/>
              </a:solidFill>
              <a:latin typeface="Roboto condensed"/>
              <a:ea typeface="ＭＳ Ｐゴシック" charset="0"/>
              <a:cs typeface="Roboto condensed"/>
              <a:sym typeface="Helvetica" charset="0"/>
            </a:endParaRPr>
          </a:p>
        </p:txBody>
      </p:sp>
      <p:sp>
        <p:nvSpPr>
          <p:cNvPr id="69" name="Rectangle 129"/>
          <p:cNvSpPr>
            <a:spLocks/>
          </p:cNvSpPr>
          <p:nvPr/>
        </p:nvSpPr>
        <p:spPr bwMode="auto">
          <a:xfrm>
            <a:off x="6424583" y="5848999"/>
            <a:ext cx="1003782"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70" name="Rectangle 129"/>
          <p:cNvSpPr>
            <a:spLocks/>
          </p:cNvSpPr>
          <p:nvPr/>
        </p:nvSpPr>
        <p:spPr bwMode="auto">
          <a:xfrm>
            <a:off x="6399183" y="5511396"/>
            <a:ext cx="1003782"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41M</a:t>
            </a:r>
            <a:endParaRPr lang="en-US" sz="2800" dirty="0">
              <a:solidFill>
                <a:schemeClr val="bg1"/>
              </a:solidFill>
              <a:latin typeface="Roboto condensed"/>
              <a:ea typeface="ＭＳ Ｐゴシック" charset="0"/>
              <a:cs typeface="Roboto condensed"/>
              <a:sym typeface="Helvetica" charset="0"/>
            </a:endParaRPr>
          </a:p>
        </p:txBody>
      </p:sp>
      <p:cxnSp>
        <p:nvCxnSpPr>
          <p:cNvPr id="71" name="Straight Connector 36"/>
          <p:cNvCxnSpPr/>
          <p:nvPr/>
        </p:nvCxnSpPr>
        <p:spPr>
          <a:xfrm>
            <a:off x="4938855" y="5376450"/>
            <a:ext cx="2383340" cy="0"/>
          </a:xfrm>
          <a:prstGeom prst="line">
            <a:avLst/>
          </a:prstGeom>
          <a:ln w="9525">
            <a:solidFill>
              <a:schemeClr val="bg1"/>
            </a:solidFill>
            <a:prstDash val="sysDash"/>
          </a:ln>
        </p:spPr>
        <p:style>
          <a:lnRef idx="1">
            <a:schemeClr val="dk1"/>
          </a:lnRef>
          <a:fillRef idx="0">
            <a:schemeClr val="dk1"/>
          </a:fillRef>
          <a:effectRef idx="0">
            <a:schemeClr val="dk1"/>
          </a:effectRef>
          <a:fontRef idx="minor">
            <a:schemeClr val="tx1"/>
          </a:fontRef>
        </p:style>
      </p:cxnSp>
      <p:sp>
        <p:nvSpPr>
          <p:cNvPr id="73" name="TextBox 38"/>
          <p:cNvSpPr txBox="1"/>
          <p:nvPr/>
        </p:nvSpPr>
        <p:spPr>
          <a:xfrm>
            <a:off x="8971711" y="4207330"/>
            <a:ext cx="2575595" cy="478720"/>
          </a:xfrm>
          <a:prstGeom prst="rect">
            <a:avLst/>
          </a:prstGeom>
          <a:noFill/>
        </p:spPr>
        <p:txBody>
          <a:bodyPr wrap="square" rtlCol="0" anchor="t">
            <a:spAutoFit/>
          </a:bodyPr>
          <a:lstStyle/>
          <a:p>
            <a:pPr>
              <a:lnSpc>
                <a:spcPct val="140000"/>
              </a:lnSpc>
            </a:pPr>
            <a:r>
              <a:rPr lang="en-US" sz="2000" dirty="0" smtClean="0">
                <a:solidFill>
                  <a:schemeClr val="bg1"/>
                </a:solidFill>
                <a:latin typeface="Roboto condensed"/>
                <a:cs typeface="Roboto condensed"/>
              </a:rPr>
              <a:t>Australia</a:t>
            </a:r>
            <a:endParaRPr lang="en-US" sz="2000" dirty="0">
              <a:solidFill>
                <a:schemeClr val="bg1"/>
              </a:solidFill>
              <a:latin typeface="Roboto condensed"/>
              <a:cs typeface="Roboto condensed"/>
            </a:endParaRPr>
          </a:p>
        </p:txBody>
      </p:sp>
      <p:sp>
        <p:nvSpPr>
          <p:cNvPr id="74" name="TextBox 39"/>
          <p:cNvSpPr txBox="1"/>
          <p:nvPr/>
        </p:nvSpPr>
        <p:spPr>
          <a:xfrm>
            <a:off x="8971711" y="4556842"/>
            <a:ext cx="2575595" cy="541815"/>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consectetur et. </a:t>
            </a:r>
          </a:p>
        </p:txBody>
      </p:sp>
      <p:sp>
        <p:nvSpPr>
          <p:cNvPr id="75" name="AutoShape 124"/>
          <p:cNvSpPr>
            <a:spLocks/>
          </p:cNvSpPr>
          <p:nvPr/>
        </p:nvSpPr>
        <p:spPr bwMode="auto">
          <a:xfrm>
            <a:off x="9083197" y="5602713"/>
            <a:ext cx="197926" cy="383226"/>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76" name="AutoShape 137"/>
          <p:cNvSpPr>
            <a:spLocks/>
          </p:cNvSpPr>
          <p:nvPr/>
        </p:nvSpPr>
        <p:spPr bwMode="auto">
          <a:xfrm>
            <a:off x="10280653" y="5598937"/>
            <a:ext cx="171745" cy="381133"/>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77" name="Rectangle 129"/>
          <p:cNvSpPr>
            <a:spLocks/>
          </p:cNvSpPr>
          <p:nvPr/>
        </p:nvSpPr>
        <p:spPr bwMode="auto">
          <a:xfrm>
            <a:off x="9396565" y="5848999"/>
            <a:ext cx="865908"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78" name="Rectangle 129"/>
          <p:cNvSpPr>
            <a:spLocks/>
          </p:cNvSpPr>
          <p:nvPr/>
        </p:nvSpPr>
        <p:spPr bwMode="auto">
          <a:xfrm>
            <a:off x="9371165" y="5511396"/>
            <a:ext cx="865908"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56M</a:t>
            </a:r>
            <a:endParaRPr lang="en-US" sz="2800" dirty="0">
              <a:solidFill>
                <a:schemeClr val="bg1"/>
              </a:solidFill>
              <a:latin typeface="Roboto condensed"/>
              <a:ea typeface="ＭＳ Ｐゴシック" charset="0"/>
              <a:cs typeface="Roboto condensed"/>
              <a:sym typeface="Helvetica" charset="0"/>
            </a:endParaRPr>
          </a:p>
        </p:txBody>
      </p:sp>
      <p:sp>
        <p:nvSpPr>
          <p:cNvPr id="79" name="Rectangle 129"/>
          <p:cNvSpPr>
            <a:spLocks/>
          </p:cNvSpPr>
          <p:nvPr/>
        </p:nvSpPr>
        <p:spPr bwMode="auto">
          <a:xfrm>
            <a:off x="10568925" y="5848999"/>
            <a:ext cx="1003782"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80" name="Rectangle 129"/>
          <p:cNvSpPr>
            <a:spLocks/>
          </p:cNvSpPr>
          <p:nvPr/>
        </p:nvSpPr>
        <p:spPr bwMode="auto">
          <a:xfrm>
            <a:off x="10543525" y="5511396"/>
            <a:ext cx="1003782"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35M</a:t>
            </a:r>
            <a:endParaRPr lang="en-US" sz="2800" dirty="0">
              <a:solidFill>
                <a:schemeClr val="bg1"/>
              </a:solidFill>
              <a:latin typeface="Roboto condensed"/>
              <a:ea typeface="ＭＳ Ｐゴシック" charset="0"/>
              <a:cs typeface="Roboto condensed"/>
              <a:sym typeface="Helvetica" charset="0"/>
            </a:endParaRPr>
          </a:p>
        </p:txBody>
      </p:sp>
      <p:cxnSp>
        <p:nvCxnSpPr>
          <p:cNvPr id="81" name="Straight Connector 46"/>
          <p:cNvCxnSpPr/>
          <p:nvPr/>
        </p:nvCxnSpPr>
        <p:spPr>
          <a:xfrm>
            <a:off x="9083197" y="5376450"/>
            <a:ext cx="2383340" cy="0"/>
          </a:xfrm>
          <a:prstGeom prst="line">
            <a:avLst/>
          </a:prstGeom>
          <a:ln w="9525">
            <a:solidFill>
              <a:schemeClr val="bg1"/>
            </a:solidFill>
            <a:prstDash val="sysDash"/>
          </a:ln>
        </p:spPr>
        <p:style>
          <a:lnRef idx="1">
            <a:schemeClr val="dk1"/>
          </a:lnRef>
          <a:fillRef idx="0">
            <a:schemeClr val="dk1"/>
          </a:fillRef>
          <a:effectRef idx="0">
            <a:schemeClr val="dk1"/>
          </a:effectRef>
          <a:fontRef idx="minor">
            <a:schemeClr val="tx1"/>
          </a:fontRef>
        </p:style>
      </p:cxnSp>
      <p:cxnSp>
        <p:nvCxnSpPr>
          <p:cNvPr id="82" name="Straight Connector 47"/>
          <p:cNvCxnSpPr/>
          <p:nvPr/>
        </p:nvCxnSpPr>
        <p:spPr>
          <a:xfrm>
            <a:off x="4076812" y="1682456"/>
            <a:ext cx="0" cy="441721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83" name="Straight Connector 49"/>
          <p:cNvCxnSpPr/>
          <p:nvPr/>
        </p:nvCxnSpPr>
        <p:spPr>
          <a:xfrm>
            <a:off x="8124174" y="1682456"/>
            <a:ext cx="0" cy="441721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0466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4</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42" name="Chart 12"/>
          <p:cNvGraphicFramePr>
            <a:graphicFrameLocks/>
          </p:cNvGraphicFramePr>
          <p:nvPr>
            <p:extLst>
              <p:ext uri="{D42A27DB-BD31-4B8C-83A1-F6EECF244321}">
                <p14:modId xmlns:p14="http://schemas.microsoft.com/office/powerpoint/2010/main" val="1330201258"/>
              </p:ext>
            </p:extLst>
          </p:nvPr>
        </p:nvGraphicFramePr>
        <p:xfrm>
          <a:off x="81801" y="2057021"/>
          <a:ext cx="3098771" cy="2554297"/>
        </p:xfrm>
        <a:graphic>
          <a:graphicData uri="http://schemas.openxmlformats.org/drawingml/2006/chart">
            <c:chart xmlns:c="http://schemas.openxmlformats.org/drawingml/2006/chart" xmlns:r="http://schemas.openxmlformats.org/officeDocument/2006/relationships" r:id="rId2"/>
          </a:graphicData>
        </a:graphic>
      </p:graphicFrame>
      <p:sp>
        <p:nvSpPr>
          <p:cNvPr id="43" name="텍스트 개체 틀 2"/>
          <p:cNvSpPr txBox="1">
            <a:spLocks/>
          </p:cNvSpPr>
          <p:nvPr/>
        </p:nvSpPr>
        <p:spPr>
          <a:xfrm>
            <a:off x="753150" y="4955853"/>
            <a:ext cx="1756072" cy="36598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1050" dirty="0" smtClean="0">
                <a:solidFill>
                  <a:schemeClr val="bg1"/>
                </a:solidFill>
                <a:latin typeface="Roboto condensed"/>
                <a:cs typeface="Roboto condensed"/>
              </a:rPr>
              <a:t>Total Sales: $ 13,000,000</a:t>
            </a:r>
            <a:endParaRPr lang="en-US" altLang="ko-KR" sz="1050" dirty="0">
              <a:solidFill>
                <a:schemeClr val="bg1"/>
              </a:solidFill>
              <a:latin typeface="Roboto condensed"/>
              <a:cs typeface="Roboto condensed"/>
            </a:endParaRPr>
          </a:p>
        </p:txBody>
      </p:sp>
      <p:sp>
        <p:nvSpPr>
          <p:cNvPr id="44" name="텍스트 개체 틀 2"/>
          <p:cNvSpPr txBox="1">
            <a:spLocks/>
          </p:cNvSpPr>
          <p:nvPr/>
        </p:nvSpPr>
        <p:spPr>
          <a:xfrm>
            <a:off x="753150" y="2998899"/>
            <a:ext cx="1756072" cy="652172"/>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800" b="1" dirty="0" smtClean="0">
                <a:solidFill>
                  <a:srgbClr val="3099D6"/>
                </a:solidFill>
                <a:latin typeface="Roboto condensed"/>
                <a:cs typeface="Roboto condensed"/>
              </a:rPr>
              <a:t>70%</a:t>
            </a:r>
            <a:endParaRPr lang="en-US" altLang="ko-KR" sz="4800" b="1" dirty="0">
              <a:solidFill>
                <a:srgbClr val="3099D6"/>
              </a:solidFill>
              <a:latin typeface="Roboto condensed"/>
              <a:cs typeface="Roboto condensed"/>
            </a:endParaRPr>
          </a:p>
        </p:txBody>
      </p:sp>
      <p:sp>
        <p:nvSpPr>
          <p:cNvPr id="45" name="텍스트 개체 틀 2"/>
          <p:cNvSpPr txBox="1">
            <a:spLocks/>
          </p:cNvSpPr>
          <p:nvPr/>
        </p:nvSpPr>
        <p:spPr>
          <a:xfrm>
            <a:off x="559982" y="4488607"/>
            <a:ext cx="2142408" cy="6521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2800" dirty="0" smtClean="0">
                <a:solidFill>
                  <a:schemeClr val="bg1"/>
                </a:solidFill>
                <a:latin typeface="Roboto condensed"/>
                <a:cs typeface="Roboto condensed"/>
              </a:rPr>
              <a:t>$ 12,521,000</a:t>
            </a:r>
            <a:endParaRPr lang="en-US" altLang="ko-KR" sz="2800" dirty="0">
              <a:solidFill>
                <a:schemeClr val="bg1"/>
              </a:solidFill>
              <a:latin typeface="Roboto condensed"/>
              <a:cs typeface="Roboto condensed"/>
            </a:endParaRPr>
          </a:p>
        </p:txBody>
      </p:sp>
      <p:sp>
        <p:nvSpPr>
          <p:cNvPr id="47" name="텍스트 개체 틀 2"/>
          <p:cNvSpPr txBox="1">
            <a:spLocks/>
          </p:cNvSpPr>
          <p:nvPr/>
        </p:nvSpPr>
        <p:spPr>
          <a:xfrm>
            <a:off x="559982" y="5277937"/>
            <a:ext cx="2142408" cy="79901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050" b="1" dirty="0" smtClean="0">
                <a:solidFill>
                  <a:schemeClr val="bg1"/>
                </a:solidFill>
                <a:latin typeface="Roboto condensed"/>
                <a:cs typeface="Roboto condensed"/>
              </a:rPr>
              <a:t>First Section : </a:t>
            </a:r>
            <a:r>
              <a:rPr lang="en-US" altLang="ko-KR" sz="1050" dirty="0" smtClean="0">
                <a:solidFill>
                  <a:schemeClr val="bg1"/>
                </a:solidFill>
                <a:latin typeface="Roboto condensed"/>
                <a:cs typeface="Roboto condensed"/>
              </a:rPr>
              <a:t>dolor sit amen, consectetur adipiscing elit. Integer nec odio. </a:t>
            </a:r>
            <a:endParaRPr lang="en-US" altLang="ko-KR" sz="1050" dirty="0">
              <a:solidFill>
                <a:schemeClr val="bg1"/>
              </a:solidFill>
              <a:latin typeface="Roboto condensed"/>
              <a:cs typeface="Roboto condensed"/>
            </a:endParaRPr>
          </a:p>
        </p:txBody>
      </p:sp>
      <p:graphicFrame>
        <p:nvGraphicFramePr>
          <p:cNvPr id="49" name="Chart 19"/>
          <p:cNvGraphicFramePr>
            <a:graphicFrameLocks/>
          </p:cNvGraphicFramePr>
          <p:nvPr>
            <p:extLst>
              <p:ext uri="{D42A27DB-BD31-4B8C-83A1-F6EECF244321}">
                <p14:modId xmlns:p14="http://schemas.microsoft.com/office/powerpoint/2010/main" val="2557940790"/>
              </p:ext>
            </p:extLst>
          </p:nvPr>
        </p:nvGraphicFramePr>
        <p:xfrm>
          <a:off x="3058344" y="2057021"/>
          <a:ext cx="3098771" cy="2554297"/>
        </p:xfrm>
        <a:graphic>
          <a:graphicData uri="http://schemas.openxmlformats.org/drawingml/2006/chart">
            <c:chart xmlns:c="http://schemas.openxmlformats.org/drawingml/2006/chart" xmlns:r="http://schemas.openxmlformats.org/officeDocument/2006/relationships" r:id="rId3"/>
          </a:graphicData>
        </a:graphic>
      </p:graphicFrame>
      <p:sp>
        <p:nvSpPr>
          <p:cNvPr id="50" name="텍스트 개체 틀 2"/>
          <p:cNvSpPr txBox="1">
            <a:spLocks/>
          </p:cNvSpPr>
          <p:nvPr/>
        </p:nvSpPr>
        <p:spPr>
          <a:xfrm>
            <a:off x="3729693" y="4955853"/>
            <a:ext cx="1756072" cy="36598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1050" dirty="0" smtClean="0">
                <a:solidFill>
                  <a:schemeClr val="bg1"/>
                </a:solidFill>
                <a:latin typeface="Roboto condensed"/>
                <a:cs typeface="Roboto condensed"/>
              </a:rPr>
              <a:t>Total Sales: $ 10,000,000</a:t>
            </a:r>
            <a:endParaRPr lang="en-US" altLang="ko-KR" sz="1050" dirty="0">
              <a:solidFill>
                <a:schemeClr val="bg1"/>
              </a:solidFill>
              <a:latin typeface="Roboto condensed"/>
              <a:cs typeface="Roboto condensed"/>
            </a:endParaRPr>
          </a:p>
        </p:txBody>
      </p:sp>
      <p:sp>
        <p:nvSpPr>
          <p:cNvPr id="51" name="텍스트 개체 틀 2"/>
          <p:cNvSpPr txBox="1">
            <a:spLocks/>
          </p:cNvSpPr>
          <p:nvPr/>
        </p:nvSpPr>
        <p:spPr>
          <a:xfrm>
            <a:off x="3729693" y="2998899"/>
            <a:ext cx="1756072" cy="652172"/>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800" b="1" dirty="0" smtClean="0">
                <a:solidFill>
                  <a:srgbClr val="3099D6"/>
                </a:solidFill>
                <a:latin typeface="Roboto condensed"/>
                <a:cs typeface="Roboto condensed"/>
              </a:rPr>
              <a:t>38%</a:t>
            </a:r>
            <a:endParaRPr lang="en-US" altLang="ko-KR" sz="4800" b="1" dirty="0">
              <a:solidFill>
                <a:srgbClr val="3099D6"/>
              </a:solidFill>
              <a:latin typeface="Roboto condensed"/>
              <a:cs typeface="Roboto condensed"/>
            </a:endParaRPr>
          </a:p>
        </p:txBody>
      </p:sp>
      <p:sp>
        <p:nvSpPr>
          <p:cNvPr id="52" name="텍스트 개체 틀 2"/>
          <p:cNvSpPr txBox="1">
            <a:spLocks/>
          </p:cNvSpPr>
          <p:nvPr/>
        </p:nvSpPr>
        <p:spPr>
          <a:xfrm>
            <a:off x="3536525" y="4488607"/>
            <a:ext cx="2142408" cy="6521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2800" dirty="0" smtClean="0">
                <a:solidFill>
                  <a:schemeClr val="bg1"/>
                </a:solidFill>
                <a:latin typeface="Roboto condensed"/>
                <a:cs typeface="Roboto condensed"/>
              </a:rPr>
              <a:t>$ 8,240,000</a:t>
            </a:r>
            <a:endParaRPr lang="en-US" altLang="ko-KR" sz="2800" dirty="0">
              <a:solidFill>
                <a:schemeClr val="bg1"/>
              </a:solidFill>
              <a:latin typeface="Roboto condensed"/>
              <a:cs typeface="Roboto condensed"/>
            </a:endParaRPr>
          </a:p>
        </p:txBody>
      </p:sp>
      <p:sp>
        <p:nvSpPr>
          <p:cNvPr id="54" name="텍스트 개체 틀 2"/>
          <p:cNvSpPr txBox="1">
            <a:spLocks/>
          </p:cNvSpPr>
          <p:nvPr/>
        </p:nvSpPr>
        <p:spPr>
          <a:xfrm>
            <a:off x="3536525" y="5277937"/>
            <a:ext cx="2142408" cy="79901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050" b="1" dirty="0" smtClean="0">
                <a:solidFill>
                  <a:schemeClr val="bg1"/>
                </a:solidFill>
                <a:latin typeface="Roboto condensed"/>
                <a:cs typeface="Roboto condensed"/>
              </a:rPr>
              <a:t>First Section : </a:t>
            </a:r>
            <a:r>
              <a:rPr lang="en-US" altLang="ko-KR" sz="1050" dirty="0" smtClean="0">
                <a:solidFill>
                  <a:schemeClr val="bg1"/>
                </a:solidFill>
                <a:latin typeface="Roboto condensed"/>
                <a:cs typeface="Roboto condensed"/>
              </a:rPr>
              <a:t>dolor sit amen, consectetur adipiscing elit. Integer nec odio. </a:t>
            </a:r>
            <a:endParaRPr lang="en-US" altLang="ko-KR" sz="1050" dirty="0">
              <a:solidFill>
                <a:schemeClr val="bg1"/>
              </a:solidFill>
              <a:latin typeface="Roboto condensed"/>
              <a:cs typeface="Roboto condensed"/>
            </a:endParaRPr>
          </a:p>
        </p:txBody>
      </p:sp>
      <p:graphicFrame>
        <p:nvGraphicFramePr>
          <p:cNvPr id="56" name="Chart 26"/>
          <p:cNvGraphicFramePr>
            <a:graphicFrameLocks/>
          </p:cNvGraphicFramePr>
          <p:nvPr>
            <p:extLst>
              <p:ext uri="{D42A27DB-BD31-4B8C-83A1-F6EECF244321}">
                <p14:modId xmlns:p14="http://schemas.microsoft.com/office/powerpoint/2010/main" val="414511883"/>
              </p:ext>
            </p:extLst>
          </p:nvPr>
        </p:nvGraphicFramePr>
        <p:xfrm>
          <a:off x="6034886" y="2057021"/>
          <a:ext cx="3098771" cy="2554297"/>
        </p:xfrm>
        <a:graphic>
          <a:graphicData uri="http://schemas.openxmlformats.org/drawingml/2006/chart">
            <c:chart xmlns:c="http://schemas.openxmlformats.org/drawingml/2006/chart" xmlns:r="http://schemas.openxmlformats.org/officeDocument/2006/relationships" r:id="rId4"/>
          </a:graphicData>
        </a:graphic>
      </p:graphicFrame>
      <p:sp>
        <p:nvSpPr>
          <p:cNvPr id="57" name="텍스트 개체 틀 2"/>
          <p:cNvSpPr txBox="1">
            <a:spLocks/>
          </p:cNvSpPr>
          <p:nvPr/>
        </p:nvSpPr>
        <p:spPr>
          <a:xfrm>
            <a:off x="6706235" y="4955853"/>
            <a:ext cx="1756072" cy="36598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1050" dirty="0" smtClean="0">
                <a:solidFill>
                  <a:schemeClr val="bg1"/>
                </a:solidFill>
                <a:latin typeface="Roboto condensed"/>
                <a:cs typeface="Roboto condensed"/>
              </a:rPr>
              <a:t>Total Sales: $ 12,000,000</a:t>
            </a:r>
            <a:endParaRPr lang="en-US" altLang="ko-KR" sz="1050" dirty="0">
              <a:solidFill>
                <a:schemeClr val="bg1"/>
              </a:solidFill>
              <a:latin typeface="Roboto condensed"/>
              <a:cs typeface="Roboto condensed"/>
            </a:endParaRPr>
          </a:p>
        </p:txBody>
      </p:sp>
      <p:sp>
        <p:nvSpPr>
          <p:cNvPr id="58" name="텍스트 개체 틀 2"/>
          <p:cNvSpPr txBox="1">
            <a:spLocks/>
          </p:cNvSpPr>
          <p:nvPr/>
        </p:nvSpPr>
        <p:spPr>
          <a:xfrm>
            <a:off x="6706235" y="2998899"/>
            <a:ext cx="1756072" cy="652172"/>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800" b="1" dirty="0" smtClean="0">
                <a:solidFill>
                  <a:srgbClr val="3099D6"/>
                </a:solidFill>
                <a:latin typeface="Roboto condensed"/>
                <a:cs typeface="Roboto condensed"/>
              </a:rPr>
              <a:t>60%</a:t>
            </a:r>
            <a:endParaRPr lang="en-US" altLang="ko-KR" sz="4800" b="1" dirty="0">
              <a:solidFill>
                <a:srgbClr val="3099D6"/>
              </a:solidFill>
              <a:latin typeface="Roboto condensed"/>
              <a:cs typeface="Roboto condensed"/>
            </a:endParaRPr>
          </a:p>
        </p:txBody>
      </p:sp>
      <p:sp>
        <p:nvSpPr>
          <p:cNvPr id="59" name="텍스트 개체 틀 2"/>
          <p:cNvSpPr txBox="1">
            <a:spLocks/>
          </p:cNvSpPr>
          <p:nvPr/>
        </p:nvSpPr>
        <p:spPr>
          <a:xfrm>
            <a:off x="6513067" y="4488607"/>
            <a:ext cx="2142408" cy="6521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2800" dirty="0" smtClean="0">
                <a:solidFill>
                  <a:schemeClr val="bg1"/>
                </a:solidFill>
                <a:latin typeface="Roboto condensed"/>
                <a:cs typeface="Roboto condensed"/>
              </a:rPr>
              <a:t>$ 10,145,000</a:t>
            </a:r>
            <a:endParaRPr lang="en-US" altLang="ko-KR" sz="2800" dirty="0">
              <a:solidFill>
                <a:schemeClr val="bg1"/>
              </a:solidFill>
              <a:latin typeface="Roboto condensed"/>
              <a:cs typeface="Roboto condensed"/>
            </a:endParaRPr>
          </a:p>
        </p:txBody>
      </p:sp>
      <p:sp>
        <p:nvSpPr>
          <p:cNvPr id="61" name="텍스트 개체 틀 2"/>
          <p:cNvSpPr txBox="1">
            <a:spLocks/>
          </p:cNvSpPr>
          <p:nvPr/>
        </p:nvSpPr>
        <p:spPr>
          <a:xfrm>
            <a:off x="6513067" y="5277937"/>
            <a:ext cx="2142408" cy="79901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050" b="1" dirty="0" smtClean="0">
                <a:solidFill>
                  <a:schemeClr val="bg1"/>
                </a:solidFill>
                <a:latin typeface="Roboto condensed"/>
                <a:cs typeface="Roboto condensed"/>
              </a:rPr>
              <a:t>First Section : </a:t>
            </a:r>
            <a:r>
              <a:rPr lang="en-US" altLang="ko-KR" sz="1050" dirty="0" smtClean="0">
                <a:solidFill>
                  <a:schemeClr val="bg1"/>
                </a:solidFill>
                <a:latin typeface="Roboto condensed"/>
                <a:cs typeface="Roboto condensed"/>
              </a:rPr>
              <a:t>dolor sit amen, consectetur adipiscing elit. Integer nec odio. </a:t>
            </a:r>
            <a:endParaRPr lang="en-US" altLang="ko-KR" sz="1050" dirty="0">
              <a:solidFill>
                <a:schemeClr val="bg1"/>
              </a:solidFill>
              <a:latin typeface="Roboto condensed"/>
              <a:cs typeface="Roboto condensed"/>
            </a:endParaRPr>
          </a:p>
        </p:txBody>
      </p:sp>
      <p:graphicFrame>
        <p:nvGraphicFramePr>
          <p:cNvPr id="63" name="Chart 33"/>
          <p:cNvGraphicFramePr>
            <a:graphicFrameLocks/>
          </p:cNvGraphicFramePr>
          <p:nvPr>
            <p:extLst>
              <p:ext uri="{D42A27DB-BD31-4B8C-83A1-F6EECF244321}">
                <p14:modId xmlns:p14="http://schemas.microsoft.com/office/powerpoint/2010/main" val="2217960321"/>
              </p:ext>
            </p:extLst>
          </p:nvPr>
        </p:nvGraphicFramePr>
        <p:xfrm>
          <a:off x="9011429" y="2057021"/>
          <a:ext cx="3098771" cy="2554297"/>
        </p:xfrm>
        <a:graphic>
          <a:graphicData uri="http://schemas.openxmlformats.org/drawingml/2006/chart">
            <c:chart xmlns:c="http://schemas.openxmlformats.org/drawingml/2006/chart" xmlns:r="http://schemas.openxmlformats.org/officeDocument/2006/relationships" r:id="rId5"/>
          </a:graphicData>
        </a:graphic>
      </p:graphicFrame>
      <p:sp>
        <p:nvSpPr>
          <p:cNvPr id="64" name="텍스트 개체 틀 2"/>
          <p:cNvSpPr txBox="1">
            <a:spLocks/>
          </p:cNvSpPr>
          <p:nvPr/>
        </p:nvSpPr>
        <p:spPr>
          <a:xfrm>
            <a:off x="9682778" y="4955853"/>
            <a:ext cx="1756072" cy="36598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1050" dirty="0" smtClean="0">
                <a:solidFill>
                  <a:schemeClr val="bg1"/>
                </a:solidFill>
                <a:latin typeface="Roboto condensed"/>
                <a:cs typeface="Roboto condensed"/>
              </a:rPr>
              <a:t>Total Sales: $ 20,000,000</a:t>
            </a:r>
            <a:endParaRPr lang="en-US" altLang="ko-KR" sz="1050" dirty="0">
              <a:solidFill>
                <a:schemeClr val="bg1"/>
              </a:solidFill>
              <a:latin typeface="Roboto condensed"/>
              <a:cs typeface="Roboto condensed"/>
            </a:endParaRPr>
          </a:p>
        </p:txBody>
      </p:sp>
      <p:sp>
        <p:nvSpPr>
          <p:cNvPr id="65" name="텍스트 개체 틀 2"/>
          <p:cNvSpPr txBox="1">
            <a:spLocks/>
          </p:cNvSpPr>
          <p:nvPr/>
        </p:nvSpPr>
        <p:spPr>
          <a:xfrm>
            <a:off x="9682778" y="2998899"/>
            <a:ext cx="1756072" cy="652172"/>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800" b="1" dirty="0" smtClean="0">
                <a:solidFill>
                  <a:srgbClr val="3099D6"/>
                </a:solidFill>
                <a:latin typeface="Roboto condensed"/>
                <a:cs typeface="Roboto condensed"/>
              </a:rPr>
              <a:t>88%</a:t>
            </a:r>
            <a:endParaRPr lang="en-US" altLang="ko-KR" sz="4800" b="1" dirty="0">
              <a:solidFill>
                <a:srgbClr val="3099D6"/>
              </a:solidFill>
              <a:latin typeface="Roboto condensed"/>
              <a:cs typeface="Roboto condensed"/>
            </a:endParaRPr>
          </a:p>
        </p:txBody>
      </p:sp>
      <p:sp>
        <p:nvSpPr>
          <p:cNvPr id="66" name="텍스트 개체 틀 2"/>
          <p:cNvSpPr txBox="1">
            <a:spLocks/>
          </p:cNvSpPr>
          <p:nvPr/>
        </p:nvSpPr>
        <p:spPr>
          <a:xfrm>
            <a:off x="9489610" y="4488607"/>
            <a:ext cx="2142408" cy="6521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2800" dirty="0" smtClean="0">
                <a:solidFill>
                  <a:schemeClr val="bg1"/>
                </a:solidFill>
                <a:latin typeface="Roboto condensed"/>
                <a:cs typeface="Roboto condensed"/>
              </a:rPr>
              <a:t>$ 15,540,000</a:t>
            </a:r>
            <a:endParaRPr lang="en-US" altLang="ko-KR" sz="2800" dirty="0">
              <a:solidFill>
                <a:schemeClr val="bg1"/>
              </a:solidFill>
              <a:latin typeface="Roboto condensed"/>
              <a:cs typeface="Roboto condensed"/>
            </a:endParaRPr>
          </a:p>
        </p:txBody>
      </p:sp>
      <p:sp>
        <p:nvSpPr>
          <p:cNvPr id="68" name="텍스트 개체 틀 2"/>
          <p:cNvSpPr txBox="1">
            <a:spLocks/>
          </p:cNvSpPr>
          <p:nvPr/>
        </p:nvSpPr>
        <p:spPr>
          <a:xfrm>
            <a:off x="9489610" y="5277937"/>
            <a:ext cx="2142408" cy="79901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050" b="1" dirty="0" smtClean="0">
                <a:solidFill>
                  <a:schemeClr val="bg1"/>
                </a:solidFill>
                <a:latin typeface="Roboto condensed"/>
                <a:cs typeface="Roboto condensed"/>
              </a:rPr>
              <a:t>First Section : </a:t>
            </a:r>
            <a:r>
              <a:rPr lang="en-US" altLang="ko-KR" sz="1050" dirty="0" smtClean="0">
                <a:solidFill>
                  <a:schemeClr val="bg1"/>
                </a:solidFill>
                <a:latin typeface="Roboto condensed"/>
                <a:cs typeface="Roboto condensed"/>
              </a:rPr>
              <a:t>dolor sit amen, consectetur adipiscing elit. Integer nec odio. </a:t>
            </a:r>
            <a:endParaRPr lang="en-US" altLang="ko-KR" sz="1050" dirty="0">
              <a:solidFill>
                <a:schemeClr val="bg1"/>
              </a:solidFill>
              <a:latin typeface="Roboto condensed"/>
              <a:cs typeface="Roboto condensed"/>
            </a:endParaRPr>
          </a:p>
        </p:txBody>
      </p:sp>
    </p:spTree>
    <p:extLst>
      <p:ext uri="{BB962C8B-B14F-4D97-AF65-F5344CB8AC3E}">
        <p14:creationId xmlns:p14="http://schemas.microsoft.com/office/powerpoint/2010/main" val="3667062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7" y="3811869"/>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2" y="2188659"/>
            <a:ext cx="5762285" cy="1569660"/>
          </a:xfrm>
          <a:prstGeom prst="rect">
            <a:avLst/>
          </a:prstGeom>
          <a:noFill/>
        </p:spPr>
        <p:txBody>
          <a:bodyPr wrap="square" rtlCol="0">
            <a:spAutoFit/>
          </a:bodyPr>
          <a:lstStyle/>
          <a:p>
            <a:r>
              <a:rPr lang="en-US" altLang="zh-CN" sz="4800" b="1" dirty="0" smtClean="0">
                <a:solidFill>
                  <a:srgbClr val="3099D6"/>
                </a:solidFill>
                <a:latin typeface="微软雅黑" panose="020B0503020204020204" pitchFamily="34" charset="-122"/>
                <a:ea typeface="微软雅黑" panose="020B0503020204020204" pitchFamily="34" charset="-122"/>
              </a:rPr>
              <a:t>MOMODA POWERPOINT</a:t>
            </a:r>
            <a:endParaRPr lang="zh-CN" altLang="en-US" sz="48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6138842" y="3746012"/>
            <a:ext cx="57107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Morbi dignissim nisl in diam sagittis, id dapibus nulla pretium. Sed vitae quam metus. Etiam fermentum turpis vel lectus dignissim consectetur. </a:t>
            </a:r>
            <a:endParaRPr lang="zh-CN" altLang="en-US" dirty="0">
              <a:solidFill>
                <a:schemeClr val="bg1">
                  <a:lumMod val="50000"/>
                </a:schemeClr>
              </a:solidFill>
            </a:endParaRPr>
          </a:p>
        </p:txBody>
      </p:sp>
    </p:spTree>
    <p:extLst>
      <p:ext uri="{BB962C8B-B14F-4D97-AF65-F5344CB8AC3E}">
        <p14:creationId xmlns:p14="http://schemas.microsoft.com/office/powerpoint/2010/main" val="4230056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smtClean="0">
                  <a:solidFill>
                    <a:srgbClr val="3099D6"/>
                  </a:solidFill>
                  <a:latin typeface="微软雅黑" panose="020B0503020204020204" pitchFamily="34" charset="-122"/>
                  <a:ea typeface="微软雅黑" panose="020B0503020204020204" pitchFamily="34" charset="-122"/>
                </a:rPr>
                <a:t>1</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6" cy="104046"/>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970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Oval 18"/>
          <p:cNvSpPr/>
          <p:nvPr/>
        </p:nvSpPr>
        <p:spPr>
          <a:xfrm>
            <a:off x="637809"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About Company</a:t>
            </a:r>
          </a:p>
        </p:txBody>
      </p:sp>
      <p:sp>
        <p:nvSpPr>
          <p:cNvPr id="42" name="Oval 19"/>
          <p:cNvSpPr/>
          <p:nvPr/>
        </p:nvSpPr>
        <p:spPr>
          <a:xfrm>
            <a:off x="2854142"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Chart Diagram</a:t>
            </a:r>
          </a:p>
        </p:txBody>
      </p:sp>
      <p:sp>
        <p:nvSpPr>
          <p:cNvPr id="43" name="Oval 20"/>
          <p:cNvSpPr/>
          <p:nvPr/>
        </p:nvSpPr>
        <p:spPr>
          <a:xfrm>
            <a:off x="5070475"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Maping Sample</a:t>
            </a:r>
            <a:endParaRPr lang="en-US" sz="2000" dirty="0">
              <a:solidFill>
                <a:srgbClr val="3099D6"/>
              </a:solidFill>
            </a:endParaRPr>
          </a:p>
        </p:txBody>
      </p:sp>
      <p:sp>
        <p:nvSpPr>
          <p:cNvPr id="44" name="Oval 21"/>
          <p:cNvSpPr/>
          <p:nvPr/>
        </p:nvSpPr>
        <p:spPr>
          <a:xfrm>
            <a:off x="7286809"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Mobile &amp; Tablet Application</a:t>
            </a:r>
            <a:endParaRPr lang="en-US" sz="2000" dirty="0">
              <a:solidFill>
                <a:srgbClr val="3099D6"/>
              </a:solidFill>
            </a:endParaRPr>
          </a:p>
        </p:txBody>
      </p:sp>
      <p:sp>
        <p:nvSpPr>
          <p:cNvPr id="45" name="Oval 22"/>
          <p:cNvSpPr/>
          <p:nvPr/>
        </p:nvSpPr>
        <p:spPr>
          <a:xfrm>
            <a:off x="9503142"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Our Working</a:t>
            </a:r>
            <a:endParaRPr lang="en-US" sz="2000" dirty="0">
              <a:solidFill>
                <a:srgbClr val="3099D6"/>
              </a:solidFill>
            </a:endParaRPr>
          </a:p>
        </p:txBody>
      </p:sp>
      <p:sp>
        <p:nvSpPr>
          <p:cNvPr id="46" name="Right Arrow 23"/>
          <p:cNvSpPr/>
          <p:nvPr/>
        </p:nvSpPr>
        <p:spPr>
          <a:xfrm>
            <a:off x="2688859" y="3613301"/>
            <a:ext cx="163552" cy="137268"/>
          </a:xfrm>
          <a:prstGeom prst="rightArrow">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47" name="Right Arrow 24"/>
          <p:cNvSpPr/>
          <p:nvPr/>
        </p:nvSpPr>
        <p:spPr>
          <a:xfrm>
            <a:off x="4906923" y="3613301"/>
            <a:ext cx="163552" cy="137268"/>
          </a:xfrm>
          <a:prstGeom prst="rightArrow">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48" name="Right Arrow 25"/>
          <p:cNvSpPr/>
          <p:nvPr/>
        </p:nvSpPr>
        <p:spPr>
          <a:xfrm>
            <a:off x="7128381" y="3613301"/>
            <a:ext cx="163552" cy="137268"/>
          </a:xfrm>
          <a:prstGeom prst="rightArrow">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49" name="Right Arrow 26"/>
          <p:cNvSpPr/>
          <p:nvPr/>
        </p:nvSpPr>
        <p:spPr>
          <a:xfrm>
            <a:off x="9341656" y="3613301"/>
            <a:ext cx="163552" cy="137268"/>
          </a:xfrm>
          <a:prstGeom prst="rightArrow">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51"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2815639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2</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6" name="Rectangle 3"/>
          <p:cNvSpPr/>
          <p:nvPr/>
        </p:nvSpPr>
        <p:spPr>
          <a:xfrm>
            <a:off x="0" y="2463486"/>
            <a:ext cx="12203038" cy="1580335"/>
          </a:xfrm>
          <a:prstGeom prst="rect">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rgbClr val="3099D6"/>
              </a:solidFill>
              <a:latin typeface="Roboto condensed light"/>
              <a:cs typeface="Roboto condensed light"/>
            </a:endParaRPr>
          </a:p>
        </p:txBody>
      </p:sp>
      <p:pic>
        <p:nvPicPr>
          <p:cNvPr id="47" name="Picture Placeholder 3" descr="business_people2.png"/>
          <p:cNvPicPr>
            <a:picLocks noChangeAspect="1"/>
          </p:cNvPicPr>
          <p:nvPr/>
        </p:nvPicPr>
        <p:blipFill rotWithShape="1">
          <a:blip r:embed="rId2">
            <a:extLst>
              <a:ext uri="{28A0092B-C50C-407E-A947-70E740481C1C}">
                <a14:useLocalDpi xmlns:a14="http://schemas.microsoft.com/office/drawing/2010/main" val="0"/>
              </a:ext>
            </a:extLst>
          </a:blip>
          <a:srcRect l="24011" t="-52256" r="21606" b="1"/>
          <a:stretch/>
        </p:blipFill>
        <p:spPr>
          <a:xfrm flipH="1">
            <a:off x="6088748" y="12700"/>
            <a:ext cx="6114290" cy="6845300"/>
          </a:xfrm>
          <a:prstGeom prst="rect">
            <a:avLst/>
          </a:prstGeom>
        </p:spPr>
      </p:pic>
      <p:sp>
        <p:nvSpPr>
          <p:cNvPr id="48" name="텍스트 개체 틀 2"/>
          <p:cNvSpPr txBox="1">
            <a:spLocks/>
          </p:cNvSpPr>
          <p:nvPr/>
        </p:nvSpPr>
        <p:spPr>
          <a:xfrm>
            <a:off x="409077" y="4347830"/>
            <a:ext cx="5016269" cy="157211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400" b="1" dirty="0" smtClean="0">
                <a:solidFill>
                  <a:schemeClr val="bg1"/>
                </a:solidFill>
                <a:latin typeface="Roboto condensed"/>
                <a:cs typeface="Roboto condensed"/>
              </a:rPr>
              <a:t>First Section : </a:t>
            </a:r>
            <a:r>
              <a:rPr lang="en-US" altLang="ko-KR" sz="1400" dirty="0">
                <a:solidFill>
                  <a:schemeClr val="bg1"/>
                </a:solidFill>
                <a:latin typeface="Roboto condensed"/>
                <a:cs typeface="Roboto condensed"/>
              </a:rPr>
              <a:t>usto eu magna luctus suscipit. Sed lectus. Integer euismod lacus luctuss magna. Quisque cursus, metus vitae pharetra auctor, sem massa mattis sem, at interdum magna augue eget diam. Vestibulum ante ipsum primis in faucibus orci luctus et usto eu magna luctus suscipit. Sed lectus. Integer euismod lacus luctuss magna. </a:t>
            </a:r>
          </a:p>
        </p:txBody>
      </p:sp>
      <p:sp>
        <p:nvSpPr>
          <p:cNvPr id="49" name="텍스트 개체 틀 2"/>
          <p:cNvSpPr txBox="1">
            <a:spLocks/>
          </p:cNvSpPr>
          <p:nvPr/>
        </p:nvSpPr>
        <p:spPr>
          <a:xfrm>
            <a:off x="504327" y="2699888"/>
            <a:ext cx="5016269" cy="1115757"/>
          </a:xfrm>
          <a:prstGeom prst="rect">
            <a:avLst/>
          </a:prstGeom>
        </p:spPr>
        <p:txBody>
          <a:bodyPr vert="horz" lIns="91440" tIns="45720" rIns="91440" bIns="45720" rtlCol="0" anchor="t">
            <a:normAutofit fontScale="850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800" i="1" dirty="0" smtClean="0">
                <a:solidFill>
                  <a:srgbClr val="3099D6"/>
                </a:solidFill>
                <a:latin typeface="Roboto condensed light"/>
                <a:cs typeface="Roboto condensed light"/>
              </a:rPr>
              <a:t>Sed </a:t>
            </a:r>
            <a:r>
              <a:rPr lang="en-US" altLang="ko-KR" sz="1800" i="1" dirty="0">
                <a:solidFill>
                  <a:srgbClr val="3099D6"/>
                </a:solidFill>
                <a:latin typeface="Roboto condensed light"/>
                <a:cs typeface="Roboto condensed light"/>
              </a:rPr>
              <a:t>lectus. Integer euismod lacus luctuss magna. Quisque cursus, metus vitae pharetra auctor, sem massa mattis sem, at interdum magna augue eget diam. </a:t>
            </a:r>
          </a:p>
        </p:txBody>
      </p:sp>
      <p:sp>
        <p:nvSpPr>
          <p:cNvPr id="50" name="텍스트 개체 틀 2"/>
          <p:cNvSpPr txBox="1">
            <a:spLocks/>
          </p:cNvSpPr>
          <p:nvPr/>
        </p:nvSpPr>
        <p:spPr>
          <a:xfrm>
            <a:off x="-101600" y="1837773"/>
            <a:ext cx="1343707" cy="1496164"/>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6600" dirty="0" smtClean="0">
                <a:solidFill>
                  <a:schemeClr val="bg1">
                    <a:alpha val="30000"/>
                  </a:schemeClr>
                </a:solidFill>
                <a:latin typeface="Roboto condensed light"/>
                <a:cs typeface="Roboto condensed light"/>
              </a:rPr>
              <a:t>“</a:t>
            </a:r>
            <a:endParaRPr lang="en-US" altLang="ko-KR" sz="16600" dirty="0">
              <a:solidFill>
                <a:schemeClr val="bg1">
                  <a:alpha val="30000"/>
                </a:schemeClr>
              </a:solidFill>
              <a:latin typeface="Roboto condensed light"/>
              <a:cs typeface="Roboto condensed light"/>
            </a:endParaRPr>
          </a:p>
        </p:txBody>
      </p:sp>
      <p:sp>
        <p:nvSpPr>
          <p:cNvPr id="51" name="텍스트 개체 틀 2"/>
          <p:cNvSpPr txBox="1">
            <a:spLocks/>
          </p:cNvSpPr>
          <p:nvPr/>
        </p:nvSpPr>
        <p:spPr>
          <a:xfrm>
            <a:off x="5171816" y="2750594"/>
            <a:ext cx="1343707" cy="1496164"/>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6600" dirty="0" smtClean="0">
                <a:solidFill>
                  <a:schemeClr val="bg1">
                    <a:alpha val="30000"/>
                  </a:schemeClr>
                </a:solidFill>
                <a:latin typeface="Roboto condensed light"/>
                <a:cs typeface="Roboto condensed light"/>
              </a:rPr>
              <a:t>”</a:t>
            </a:r>
            <a:endParaRPr lang="en-US" altLang="ko-KR" sz="16600" dirty="0">
              <a:solidFill>
                <a:schemeClr val="bg1">
                  <a:alpha val="30000"/>
                </a:schemeClr>
              </a:solidFill>
              <a:latin typeface="Roboto condensed light"/>
              <a:cs typeface="Roboto condensed light"/>
            </a:endParaRPr>
          </a:p>
        </p:txBody>
      </p:sp>
    </p:spTree>
    <p:extLst>
      <p:ext uri="{BB962C8B-B14F-4D97-AF65-F5344CB8AC3E}">
        <p14:creationId xmlns:p14="http://schemas.microsoft.com/office/powerpoint/2010/main" val="3744900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3</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1" name="AutoShape 688"/>
          <p:cNvSpPr>
            <a:spLocks/>
          </p:cNvSpPr>
          <p:nvPr/>
        </p:nvSpPr>
        <p:spPr bwMode="auto">
          <a:xfrm>
            <a:off x="633007" y="2351081"/>
            <a:ext cx="435937" cy="438921"/>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chemeClr val="bg1"/>
          </a:solidFill>
          <a:ln>
            <a:noFill/>
          </a:ln>
        </p:spPr>
        <p:txBody>
          <a:bodyPr lIns="0" tIns="0" rIns="0" bIns="0"/>
          <a:lstStyle/>
          <a:p>
            <a:endParaRPr lang="en-US" sz="3600" dirty="0">
              <a:latin typeface="Roboto condensed"/>
              <a:cs typeface="Roboto condensed"/>
            </a:endParaRPr>
          </a:p>
        </p:txBody>
      </p:sp>
      <p:sp>
        <p:nvSpPr>
          <p:cNvPr id="52" name="Oval 5"/>
          <p:cNvSpPr/>
          <p:nvPr/>
        </p:nvSpPr>
        <p:spPr>
          <a:xfrm>
            <a:off x="377727" y="2117218"/>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54" name="Group 425"/>
          <p:cNvGrpSpPr>
            <a:grpSpLocks/>
          </p:cNvGrpSpPr>
          <p:nvPr/>
        </p:nvGrpSpPr>
        <p:grpSpPr bwMode="auto">
          <a:xfrm>
            <a:off x="634499" y="3929427"/>
            <a:ext cx="432951" cy="334417"/>
            <a:chOff x="0" y="0"/>
            <a:chExt cx="572" cy="440"/>
          </a:xfrm>
          <a:solidFill>
            <a:schemeClr val="bg1"/>
          </a:solidFill>
        </p:grpSpPr>
        <p:sp>
          <p:nvSpPr>
            <p:cNvPr id="56"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7"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8"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5" name="Oval 8"/>
          <p:cNvSpPr/>
          <p:nvPr/>
        </p:nvSpPr>
        <p:spPr>
          <a:xfrm>
            <a:off x="377727" y="3638193"/>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60" name="Group 593"/>
          <p:cNvGrpSpPr>
            <a:grpSpLocks/>
          </p:cNvGrpSpPr>
          <p:nvPr/>
        </p:nvGrpSpPr>
        <p:grpSpPr bwMode="auto">
          <a:xfrm>
            <a:off x="620793" y="5431473"/>
            <a:ext cx="438923" cy="364276"/>
            <a:chOff x="0" y="0"/>
            <a:chExt cx="575" cy="480"/>
          </a:xfrm>
          <a:solidFill>
            <a:schemeClr val="bg1"/>
          </a:solidFill>
        </p:grpSpPr>
        <p:sp>
          <p:nvSpPr>
            <p:cNvPr id="62" name="AutoShape 590"/>
            <p:cNvSpPr>
              <a:spLocks/>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3" name="AutoShape 591"/>
            <p:cNvSpPr>
              <a:spLocks/>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4" name="AutoShape 592"/>
            <p:cNvSpPr>
              <a:spLocks/>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61" name="Oval 14"/>
          <p:cNvSpPr/>
          <p:nvPr/>
        </p:nvSpPr>
        <p:spPr>
          <a:xfrm>
            <a:off x="377727" y="5159168"/>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66" name="Group 90"/>
          <p:cNvGrpSpPr>
            <a:grpSpLocks/>
          </p:cNvGrpSpPr>
          <p:nvPr/>
        </p:nvGrpSpPr>
        <p:grpSpPr bwMode="auto">
          <a:xfrm>
            <a:off x="6952204" y="2345822"/>
            <a:ext cx="438923" cy="435937"/>
            <a:chOff x="0" y="0"/>
            <a:chExt cx="578" cy="573"/>
          </a:xfrm>
          <a:solidFill>
            <a:schemeClr val="bg1"/>
          </a:solidFill>
        </p:grpSpPr>
        <p:sp>
          <p:nvSpPr>
            <p:cNvPr id="68"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9"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67" name="Oval 20"/>
          <p:cNvSpPr/>
          <p:nvPr/>
        </p:nvSpPr>
        <p:spPr>
          <a:xfrm>
            <a:off x="6720851" y="2117218"/>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71" name="Group 437"/>
          <p:cNvGrpSpPr>
            <a:grpSpLocks/>
          </p:cNvGrpSpPr>
          <p:nvPr/>
        </p:nvGrpSpPr>
        <p:grpSpPr bwMode="auto">
          <a:xfrm>
            <a:off x="7002617" y="3832474"/>
            <a:ext cx="367262" cy="435937"/>
            <a:chOff x="0" y="0"/>
            <a:chExt cx="483" cy="576"/>
          </a:xfrm>
          <a:solidFill>
            <a:schemeClr val="bg1"/>
          </a:solidFill>
        </p:grpSpPr>
        <p:sp>
          <p:nvSpPr>
            <p:cNvPr id="73"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74"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72" name="Oval 25"/>
          <p:cNvSpPr/>
          <p:nvPr/>
        </p:nvSpPr>
        <p:spPr>
          <a:xfrm>
            <a:off x="6720851" y="3638193"/>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sp>
        <p:nvSpPr>
          <p:cNvPr id="76" name="TextBox 29"/>
          <p:cNvSpPr txBox="1"/>
          <p:nvPr/>
        </p:nvSpPr>
        <p:spPr>
          <a:xfrm>
            <a:off x="1397982" y="1889572"/>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Social Media</a:t>
            </a:r>
            <a:endParaRPr lang="en-US" sz="2400" dirty="0">
              <a:solidFill>
                <a:schemeClr val="bg1"/>
              </a:solidFill>
              <a:latin typeface="Roboto condensed"/>
              <a:cs typeface="Roboto condensed"/>
            </a:endParaRPr>
          </a:p>
        </p:txBody>
      </p:sp>
      <p:sp>
        <p:nvSpPr>
          <p:cNvPr id="77" name="TextBox 30"/>
          <p:cNvSpPr txBox="1"/>
          <p:nvPr/>
        </p:nvSpPr>
        <p:spPr>
          <a:xfrm>
            <a:off x="1397982" y="2274942"/>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79" name="TextBox 32"/>
          <p:cNvSpPr txBox="1"/>
          <p:nvPr/>
        </p:nvSpPr>
        <p:spPr>
          <a:xfrm>
            <a:off x="1397982" y="3422950"/>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Code</a:t>
            </a:r>
            <a:endParaRPr lang="en-US" sz="2400" dirty="0">
              <a:solidFill>
                <a:schemeClr val="bg1"/>
              </a:solidFill>
              <a:latin typeface="Roboto condensed"/>
              <a:cs typeface="Roboto condensed"/>
            </a:endParaRPr>
          </a:p>
        </p:txBody>
      </p:sp>
      <p:sp>
        <p:nvSpPr>
          <p:cNvPr id="80" name="TextBox 33"/>
          <p:cNvSpPr txBox="1"/>
          <p:nvPr/>
        </p:nvSpPr>
        <p:spPr>
          <a:xfrm>
            <a:off x="1397982" y="3808320"/>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82" name="TextBox 35"/>
          <p:cNvSpPr txBox="1"/>
          <p:nvPr/>
        </p:nvSpPr>
        <p:spPr>
          <a:xfrm>
            <a:off x="1397982" y="4956328"/>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Photography</a:t>
            </a:r>
            <a:endParaRPr lang="en-US" sz="2400" dirty="0">
              <a:solidFill>
                <a:schemeClr val="bg1"/>
              </a:solidFill>
              <a:latin typeface="Roboto condensed"/>
              <a:cs typeface="Roboto condensed"/>
            </a:endParaRPr>
          </a:p>
        </p:txBody>
      </p:sp>
      <p:sp>
        <p:nvSpPr>
          <p:cNvPr id="83" name="TextBox 36"/>
          <p:cNvSpPr txBox="1"/>
          <p:nvPr/>
        </p:nvSpPr>
        <p:spPr>
          <a:xfrm>
            <a:off x="1397982" y="5341698"/>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85" name="TextBox 38"/>
          <p:cNvSpPr txBox="1"/>
          <p:nvPr/>
        </p:nvSpPr>
        <p:spPr>
          <a:xfrm>
            <a:off x="7745958" y="1889572"/>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Copywriting</a:t>
            </a:r>
            <a:endParaRPr lang="en-US" sz="2400" dirty="0">
              <a:solidFill>
                <a:schemeClr val="bg1"/>
              </a:solidFill>
              <a:latin typeface="Roboto condensed"/>
              <a:cs typeface="Roboto condensed"/>
            </a:endParaRPr>
          </a:p>
        </p:txBody>
      </p:sp>
      <p:sp>
        <p:nvSpPr>
          <p:cNvPr id="86" name="TextBox 39"/>
          <p:cNvSpPr txBox="1"/>
          <p:nvPr/>
        </p:nvSpPr>
        <p:spPr>
          <a:xfrm>
            <a:off x="7745958" y="2274942"/>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88" name="TextBox 41"/>
          <p:cNvSpPr txBox="1"/>
          <p:nvPr/>
        </p:nvSpPr>
        <p:spPr>
          <a:xfrm>
            <a:off x="7745958" y="3422950"/>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Infographic</a:t>
            </a:r>
            <a:endParaRPr lang="en-US" sz="2400" dirty="0">
              <a:solidFill>
                <a:schemeClr val="bg1"/>
              </a:solidFill>
              <a:latin typeface="Roboto condensed"/>
              <a:cs typeface="Roboto condensed"/>
            </a:endParaRPr>
          </a:p>
        </p:txBody>
      </p:sp>
      <p:sp>
        <p:nvSpPr>
          <p:cNvPr id="89" name="TextBox 42"/>
          <p:cNvSpPr txBox="1"/>
          <p:nvPr/>
        </p:nvSpPr>
        <p:spPr>
          <a:xfrm>
            <a:off x="7745958" y="3808320"/>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91" name="TextBox 44"/>
          <p:cNvSpPr txBox="1"/>
          <p:nvPr/>
        </p:nvSpPr>
        <p:spPr>
          <a:xfrm>
            <a:off x="7745958" y="4956328"/>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Cloud</a:t>
            </a:r>
            <a:endParaRPr lang="en-US" sz="2400" dirty="0">
              <a:solidFill>
                <a:schemeClr val="bg1"/>
              </a:solidFill>
              <a:latin typeface="Roboto condensed"/>
              <a:cs typeface="Roboto condensed"/>
            </a:endParaRPr>
          </a:p>
        </p:txBody>
      </p:sp>
      <p:sp>
        <p:nvSpPr>
          <p:cNvPr id="92" name="TextBox 45"/>
          <p:cNvSpPr txBox="1"/>
          <p:nvPr/>
        </p:nvSpPr>
        <p:spPr>
          <a:xfrm>
            <a:off x="7745958" y="5341698"/>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94" name="Oval 47"/>
          <p:cNvSpPr/>
          <p:nvPr/>
        </p:nvSpPr>
        <p:spPr>
          <a:xfrm>
            <a:off x="6720851" y="5159168"/>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95" name="Group 222"/>
          <p:cNvGrpSpPr>
            <a:grpSpLocks/>
          </p:cNvGrpSpPr>
          <p:nvPr/>
        </p:nvGrpSpPr>
        <p:grpSpPr bwMode="auto">
          <a:xfrm>
            <a:off x="6993857" y="5445444"/>
            <a:ext cx="400107" cy="310530"/>
            <a:chOff x="0" y="0"/>
            <a:chExt cx="576" cy="443"/>
          </a:xfrm>
          <a:solidFill>
            <a:schemeClr val="bg1"/>
          </a:solidFill>
        </p:grpSpPr>
        <p:sp>
          <p:nvSpPr>
            <p:cNvPr id="96" name="AutoShape 220"/>
            <p:cNvSpPr>
              <a:spLocks/>
            </p:cNvSpPr>
            <p:nvPr/>
          </p:nvSpPr>
          <p:spPr bwMode="auto">
            <a:xfrm>
              <a:off x="0" y="0"/>
              <a:ext cx="576" cy="3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8979" y="9813"/>
                  </a:moveTo>
                  <a:cubicBezTo>
                    <a:pt x="18987" y="9628"/>
                    <a:pt x="18998" y="9444"/>
                    <a:pt x="18998" y="9257"/>
                  </a:cubicBezTo>
                  <a:cubicBezTo>
                    <a:pt x="18998" y="4145"/>
                    <a:pt x="16122" y="0"/>
                    <a:pt x="12573" y="0"/>
                  </a:cubicBezTo>
                  <a:cubicBezTo>
                    <a:pt x="10013" y="0"/>
                    <a:pt x="7810" y="2160"/>
                    <a:pt x="6777" y="5279"/>
                  </a:cubicBezTo>
                  <a:cubicBezTo>
                    <a:pt x="6276" y="4719"/>
                    <a:pt x="5648" y="4383"/>
                    <a:pt x="4964"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7713" y="21583"/>
                  </a:lnTo>
                  <a:lnTo>
                    <a:pt x="7713" y="19075"/>
                  </a:lnTo>
                  <a:lnTo>
                    <a:pt x="6761" y="19075"/>
                  </a:lnTo>
                  <a:cubicBezTo>
                    <a:pt x="5842" y="19075"/>
                    <a:pt x="5083" y="18421"/>
                    <a:pt x="4728" y="17327"/>
                  </a:cubicBezTo>
                  <a:cubicBezTo>
                    <a:pt x="4373" y="16233"/>
                    <a:pt x="4513" y="14974"/>
                    <a:pt x="5102" y="13959"/>
                  </a:cubicBezTo>
                  <a:lnTo>
                    <a:pt x="8860" y="7492"/>
                  </a:lnTo>
                  <a:cubicBezTo>
                    <a:pt x="9334" y="6677"/>
                    <a:pt x="10019" y="6210"/>
                    <a:pt x="10739" y="6210"/>
                  </a:cubicBezTo>
                  <a:cubicBezTo>
                    <a:pt x="11460" y="6210"/>
                    <a:pt x="12144" y="6677"/>
                    <a:pt x="12618" y="7493"/>
                  </a:cubicBezTo>
                  <a:lnTo>
                    <a:pt x="16376" y="13960"/>
                  </a:lnTo>
                  <a:cubicBezTo>
                    <a:pt x="16966" y="14974"/>
                    <a:pt x="17105" y="16233"/>
                    <a:pt x="16750" y="17327"/>
                  </a:cubicBezTo>
                  <a:cubicBezTo>
                    <a:pt x="16395" y="18421"/>
                    <a:pt x="15635" y="19075"/>
                    <a:pt x="14718" y="19075"/>
                  </a:cubicBezTo>
                  <a:lnTo>
                    <a:pt x="13765" y="19075"/>
                  </a:lnTo>
                  <a:lnTo>
                    <a:pt x="13765" y="21583"/>
                  </a:lnTo>
                  <a:lnTo>
                    <a:pt x="17114" y="21583"/>
                  </a:lnTo>
                  <a:cubicBezTo>
                    <a:pt x="17191" y="21589"/>
                    <a:pt x="17268" y="21600"/>
                    <a:pt x="17346" y="21600"/>
                  </a:cubicBezTo>
                  <a:cubicBezTo>
                    <a:pt x="19696" y="21600"/>
                    <a:pt x="21600" y="18856"/>
                    <a:pt x="21600" y="15472"/>
                  </a:cubicBezTo>
                  <a:cubicBezTo>
                    <a:pt x="21600" y="12921"/>
                    <a:pt x="20518" y="10735"/>
                    <a:pt x="18979" y="9813"/>
                  </a:cubicBezTo>
                  <a:close/>
                  <a:moveTo>
                    <a:pt x="18979" y="98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7" name="AutoShape 221"/>
            <p:cNvSpPr>
              <a:spLocks/>
            </p:cNvSpPr>
            <p:nvPr/>
          </p:nvSpPr>
          <p:spPr bwMode="auto">
            <a:xfrm>
              <a:off x="168" y="168"/>
              <a:ext cx="234" cy="275"/>
            </a:xfrm>
            <a:custGeom>
              <a:avLst/>
              <a:gdLst>
                <a:gd name="T0" fmla="*/ 0 w 20986"/>
                <a:gd name="T1" fmla="*/ 0 h 21600"/>
                <a:gd name="T2" fmla="*/ 0 w 20986"/>
                <a:gd name="T3" fmla="*/ 0 h 21600"/>
                <a:gd name="T4" fmla="*/ 0 w 20986"/>
                <a:gd name="T5" fmla="*/ 0 h 21600"/>
                <a:gd name="T6" fmla="*/ 0 w 20986"/>
                <a:gd name="T7" fmla="*/ 0 h 21600"/>
                <a:gd name="T8" fmla="*/ 0 w 20986"/>
                <a:gd name="T9" fmla="*/ 0 h 21600"/>
                <a:gd name="T10" fmla="*/ 0 w 20986"/>
                <a:gd name="T11" fmla="*/ 0 h 21600"/>
                <a:gd name="T12" fmla="*/ 0 w 20986"/>
                <a:gd name="T13" fmla="*/ 0 h 21600"/>
                <a:gd name="T14" fmla="*/ 0 w 20986"/>
                <a:gd name="T15" fmla="*/ 0 h 21600"/>
                <a:gd name="T16" fmla="*/ 0 w 20986"/>
                <a:gd name="T17" fmla="*/ 0 h 21600"/>
                <a:gd name="T18" fmla="*/ 0 w 20986"/>
                <a:gd name="T19" fmla="*/ 0 h 21600"/>
                <a:gd name="T20" fmla="*/ 0 w 20986"/>
                <a:gd name="T21" fmla="*/ 0 h 21600"/>
                <a:gd name="T22" fmla="*/ 0 w 20986"/>
                <a:gd name="T23" fmla="*/ 0 h 21600"/>
                <a:gd name="T24" fmla="*/ 0 w 20986"/>
                <a:gd name="T25" fmla="*/ 0 h 21600"/>
                <a:gd name="T26" fmla="*/ 0 w 20986"/>
                <a:gd name="T27" fmla="*/ 0 h 21600"/>
                <a:gd name="T28" fmla="*/ 0 w 20986"/>
                <a:gd name="T29" fmla="*/ 0 h 21600"/>
                <a:gd name="T30" fmla="*/ 0 w 20986"/>
                <a:gd name="T31" fmla="*/ 0 h 21600"/>
                <a:gd name="T32" fmla="*/ 0 w 20986"/>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86" h="21600">
                  <a:moveTo>
                    <a:pt x="20639" y="9912"/>
                  </a:moveTo>
                  <a:lnTo>
                    <a:pt x="11682" y="514"/>
                  </a:lnTo>
                  <a:cubicBezTo>
                    <a:pt x="11355" y="171"/>
                    <a:pt x="10923" y="0"/>
                    <a:pt x="10493" y="0"/>
                  </a:cubicBezTo>
                  <a:cubicBezTo>
                    <a:pt x="10062" y="0"/>
                    <a:pt x="9631" y="171"/>
                    <a:pt x="9304" y="514"/>
                  </a:cubicBezTo>
                  <a:lnTo>
                    <a:pt x="347" y="9912"/>
                  </a:lnTo>
                  <a:cubicBezTo>
                    <a:pt x="-307" y="10598"/>
                    <a:pt x="-9" y="11159"/>
                    <a:pt x="1010" y="11159"/>
                  </a:cubicBezTo>
                  <a:lnTo>
                    <a:pt x="5719" y="11159"/>
                  </a:lnTo>
                  <a:cubicBezTo>
                    <a:pt x="6228" y="11159"/>
                    <a:pt x="6898" y="11159"/>
                    <a:pt x="7570" y="11159"/>
                  </a:cubicBezTo>
                  <a:lnTo>
                    <a:pt x="7570" y="19974"/>
                  </a:lnTo>
                  <a:cubicBezTo>
                    <a:pt x="7570" y="20868"/>
                    <a:pt x="8404" y="21600"/>
                    <a:pt x="9423" y="21600"/>
                  </a:cubicBezTo>
                  <a:lnTo>
                    <a:pt x="11565" y="21600"/>
                  </a:lnTo>
                  <a:cubicBezTo>
                    <a:pt x="12584" y="21600"/>
                    <a:pt x="13418" y="20868"/>
                    <a:pt x="13418" y="19974"/>
                  </a:cubicBezTo>
                  <a:lnTo>
                    <a:pt x="13418" y="11159"/>
                  </a:lnTo>
                  <a:cubicBezTo>
                    <a:pt x="14088" y="11159"/>
                    <a:pt x="14760" y="11159"/>
                    <a:pt x="15269" y="11159"/>
                  </a:cubicBezTo>
                  <a:lnTo>
                    <a:pt x="19977" y="11159"/>
                  </a:lnTo>
                  <a:cubicBezTo>
                    <a:pt x="20995" y="11159"/>
                    <a:pt x="21293" y="10598"/>
                    <a:pt x="20639" y="9912"/>
                  </a:cubicBezTo>
                  <a:close/>
                  <a:moveTo>
                    <a:pt x="20639" y="99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Tree>
    <p:extLst>
      <p:ext uri="{BB962C8B-B14F-4D97-AF65-F5344CB8AC3E}">
        <p14:creationId xmlns:p14="http://schemas.microsoft.com/office/powerpoint/2010/main" val="916252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2" descr="dobusiness-slider1.jpg"/>
          <p:cNvPicPr>
            <a:picLocks noChangeAspect="1"/>
          </p:cNvPicPr>
          <p:nvPr/>
        </p:nvPicPr>
        <p:blipFill rotWithShape="1">
          <a:blip r:embed="rId2" cstate="print">
            <a:extLst>
              <a:ext uri="{28A0092B-C50C-407E-A947-70E740481C1C}">
                <a14:useLocalDpi xmlns:a14="http://schemas.microsoft.com/office/drawing/2010/main" val="0"/>
              </a:ext>
            </a:extLst>
          </a:blip>
          <a:srcRect t="9781" b="1209"/>
          <a:stretch/>
        </p:blipFill>
        <p:spPr>
          <a:xfrm>
            <a:off x="0" y="0"/>
            <a:ext cx="12192000" cy="6858000"/>
          </a:xfrm>
          <a:prstGeom prst="rect">
            <a:avLst/>
          </a:prstGeom>
        </p:spPr>
      </p:pic>
      <p:sp>
        <p:nvSpPr>
          <p:cNvPr id="42" name="Teardrop 3"/>
          <p:cNvSpPr/>
          <p:nvPr/>
        </p:nvSpPr>
        <p:spPr>
          <a:xfrm rot="10800000">
            <a:off x="1236133" y="1337733"/>
            <a:ext cx="4106333" cy="4106333"/>
          </a:xfrm>
          <a:prstGeom prst="teardrop">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3" name="Group 7"/>
          <p:cNvGrpSpPr/>
          <p:nvPr/>
        </p:nvGrpSpPr>
        <p:grpSpPr>
          <a:xfrm>
            <a:off x="1253064" y="2607360"/>
            <a:ext cx="3895335" cy="1820958"/>
            <a:chOff x="817585" y="1645661"/>
            <a:chExt cx="2921501" cy="1365719"/>
          </a:xfrm>
        </p:grpSpPr>
        <p:sp>
          <p:nvSpPr>
            <p:cNvPr id="44" name="TextBox 8"/>
            <p:cNvSpPr txBox="1"/>
            <p:nvPr/>
          </p:nvSpPr>
          <p:spPr>
            <a:xfrm>
              <a:off x="1020787" y="1645661"/>
              <a:ext cx="2629399" cy="1315745"/>
            </a:xfrm>
            <a:prstGeom prst="rect">
              <a:avLst/>
            </a:prstGeom>
            <a:noFill/>
          </p:spPr>
          <p:txBody>
            <a:bodyPr wrap="square" rtlCol="0">
              <a:spAutoFit/>
            </a:bodyPr>
            <a:lstStyle/>
            <a:p>
              <a:pPr algn="ctr"/>
              <a:r>
                <a:rPr lang="en-US" sz="3600" dirty="0">
                  <a:solidFill>
                    <a:schemeClr val="bg1">
                      <a:alpha val="90000"/>
                    </a:schemeClr>
                  </a:solidFill>
                  <a:latin typeface="Roboto condensed"/>
                  <a:cs typeface="Roboto condensed"/>
                </a:rPr>
                <a:t>We are small stars doing big things in this universe.</a:t>
              </a:r>
            </a:p>
          </p:txBody>
        </p:sp>
        <p:sp>
          <p:nvSpPr>
            <p:cNvPr id="45" name="TextBox 9"/>
            <p:cNvSpPr txBox="1"/>
            <p:nvPr/>
          </p:nvSpPr>
          <p:spPr>
            <a:xfrm>
              <a:off x="817585" y="2820943"/>
              <a:ext cx="2921501" cy="190437"/>
            </a:xfrm>
            <a:prstGeom prst="rect">
              <a:avLst/>
            </a:prstGeom>
            <a:noFill/>
          </p:spPr>
          <p:txBody>
            <a:bodyPr wrap="square" rtlCol="0">
              <a:spAutoFit/>
            </a:bodyPr>
            <a:lstStyle/>
            <a:p>
              <a:pPr algn="ctr"/>
              <a:r>
                <a:rPr lang="en-US" sz="1050" dirty="0">
                  <a:solidFill>
                    <a:schemeClr val="bg1">
                      <a:alpha val="50000"/>
                    </a:schemeClr>
                  </a:solidFill>
                  <a:latin typeface="Roboto condensed"/>
                  <a:cs typeface="Roboto condensed"/>
                </a:rPr>
                <a:t>Meet our team</a:t>
              </a:r>
            </a:p>
          </p:txBody>
        </p:sp>
      </p:grpSp>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4</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rgbClr val="3099D6"/>
                </a:solidFill>
                <a:latin typeface="微软雅黑" panose="020B0503020204020204" pitchFamily="34" charset="-122"/>
                <a:ea typeface="微软雅黑" panose="020B0503020204020204" pitchFamily="34" charset="-122"/>
              </a:rPr>
              <a:t>MOMODA POWERPOINT</a:t>
            </a:r>
            <a:endParaRPr lang="zh-CN" altLang="en-US" sz="2800" b="1" dirty="0">
              <a:solidFill>
                <a:srgbClr val="3099D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4235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smtClean="0">
                  <a:solidFill>
                    <a:srgbClr val="3099D6"/>
                  </a:solidFill>
                  <a:latin typeface="微软雅黑" panose="020B0503020204020204" pitchFamily="34" charset="-122"/>
                  <a:ea typeface="微软雅黑" panose="020B0503020204020204" pitchFamily="34" charset="-122"/>
                </a:rPr>
                <a:t>2</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1262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8" name="Picture Placeholder 19" descr="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43750" y="1967614"/>
            <a:ext cx="1259219" cy="1259219"/>
          </a:xfrm>
          <a:prstGeom prst="ellipse">
            <a:avLst/>
          </a:prstGeom>
        </p:spPr>
      </p:pic>
      <p:pic>
        <p:nvPicPr>
          <p:cNvPr id="59" name="Picture Placeholder 20" descr="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804571" y="1967614"/>
            <a:ext cx="1259219" cy="1259219"/>
          </a:xfrm>
          <a:prstGeom prst="ellipse">
            <a:avLst/>
          </a:prstGeom>
        </p:spPr>
      </p:pic>
      <p:pic>
        <p:nvPicPr>
          <p:cNvPr id="60" name="Picture Placeholder 21" descr="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3265393" y="1967614"/>
            <a:ext cx="1259219" cy="1259219"/>
          </a:xfrm>
          <a:prstGeom prst="ellipse">
            <a:avLst/>
          </a:prstGeom>
        </p:spPr>
      </p:pic>
      <p:pic>
        <p:nvPicPr>
          <p:cNvPr id="61" name="Picture Placeholder 22" descr="4.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4726215" y="1967614"/>
            <a:ext cx="1259219" cy="1259219"/>
          </a:xfrm>
          <a:prstGeom prst="ellipse">
            <a:avLst/>
          </a:prstGeom>
        </p:spPr>
      </p:pic>
      <p:pic>
        <p:nvPicPr>
          <p:cNvPr id="62" name="Picture Placeholder 23" descr="5.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6187037" y="1967614"/>
            <a:ext cx="1259219" cy="1259219"/>
          </a:xfrm>
          <a:prstGeom prst="ellipse">
            <a:avLst/>
          </a:prstGeom>
        </p:spPr>
      </p:pic>
      <p:pic>
        <p:nvPicPr>
          <p:cNvPr id="63" name="Picture Placeholder 24" descr="6.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7647858" y="1967614"/>
            <a:ext cx="1259219" cy="1259219"/>
          </a:xfrm>
          <a:prstGeom prst="ellipse">
            <a:avLst/>
          </a:prstGeom>
        </p:spPr>
      </p:pic>
      <p:pic>
        <p:nvPicPr>
          <p:cNvPr id="64" name="Picture Placeholder 25" descr="7.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9108680" y="1967614"/>
            <a:ext cx="1259219" cy="1259219"/>
          </a:xfrm>
          <a:prstGeom prst="ellipse">
            <a:avLst/>
          </a:prstGeom>
        </p:spPr>
      </p:pic>
      <p:pic>
        <p:nvPicPr>
          <p:cNvPr id="65" name="Picture Placeholder 26" descr="8.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a:xfrm>
            <a:off x="10569498" y="1967614"/>
            <a:ext cx="1259219" cy="1259219"/>
          </a:xfrm>
          <a:prstGeom prst="ellipse">
            <a:avLst/>
          </a:prstGeom>
        </p:spPr>
      </p:pic>
      <p:pic>
        <p:nvPicPr>
          <p:cNvPr id="66" name="Picture Placeholder 27" descr="9.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a:xfrm>
            <a:off x="343750" y="3420346"/>
            <a:ext cx="1259219" cy="1259219"/>
          </a:xfrm>
          <a:prstGeom prst="ellipse">
            <a:avLst/>
          </a:prstGeom>
        </p:spPr>
      </p:pic>
      <p:pic>
        <p:nvPicPr>
          <p:cNvPr id="67" name="Picture Placeholder 28" descr="10.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a:xfrm>
            <a:off x="1804571" y="3420346"/>
            <a:ext cx="1259219" cy="1259219"/>
          </a:xfrm>
          <a:prstGeom prst="ellipse">
            <a:avLst/>
          </a:prstGeom>
        </p:spPr>
      </p:pic>
      <p:pic>
        <p:nvPicPr>
          <p:cNvPr id="68" name="Picture Placeholder 29" descr="11.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a:xfrm>
            <a:off x="3265393" y="3420346"/>
            <a:ext cx="1259219" cy="1259219"/>
          </a:xfrm>
          <a:prstGeom prst="ellipse">
            <a:avLst/>
          </a:prstGeom>
        </p:spPr>
      </p:pic>
      <p:pic>
        <p:nvPicPr>
          <p:cNvPr id="69" name="Picture Placeholder 30" descr="1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a:xfrm>
            <a:off x="4726215" y="3420346"/>
            <a:ext cx="1259219" cy="1259219"/>
          </a:xfrm>
          <a:prstGeom prst="ellipse">
            <a:avLst/>
          </a:prstGeom>
        </p:spPr>
      </p:pic>
      <p:pic>
        <p:nvPicPr>
          <p:cNvPr id="70" name="Picture Placeholder 31" descr="13.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a:xfrm>
            <a:off x="6187037" y="3420346"/>
            <a:ext cx="1259219" cy="1259219"/>
          </a:xfrm>
          <a:prstGeom prst="ellipse">
            <a:avLst/>
          </a:prstGeom>
        </p:spPr>
      </p:pic>
      <p:pic>
        <p:nvPicPr>
          <p:cNvPr id="71" name="Picture Placeholder 32" descr="14.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a:xfrm>
            <a:off x="7647858" y="3420346"/>
            <a:ext cx="1259219" cy="1259219"/>
          </a:xfrm>
          <a:prstGeom prst="ellipse">
            <a:avLst/>
          </a:prstGeom>
        </p:spPr>
      </p:pic>
      <p:pic>
        <p:nvPicPr>
          <p:cNvPr id="72" name="Picture Placeholder 33" descr="15.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a:xfrm>
            <a:off x="9108680" y="3420346"/>
            <a:ext cx="1259219" cy="1259219"/>
          </a:xfrm>
          <a:prstGeom prst="ellipse">
            <a:avLst/>
          </a:prstGeom>
        </p:spPr>
      </p:pic>
      <p:pic>
        <p:nvPicPr>
          <p:cNvPr id="73" name="Picture Placeholder 34" descr="16.jp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a:xfrm>
            <a:off x="10569498" y="3420346"/>
            <a:ext cx="1259219" cy="1259219"/>
          </a:xfrm>
          <a:prstGeom prst="ellipse">
            <a:avLst/>
          </a:prstGeom>
        </p:spPr>
      </p:pic>
      <p:sp>
        <p:nvSpPr>
          <p:cNvPr id="74" name="Text Placeholder 8"/>
          <p:cNvSpPr txBox="1">
            <a:spLocks/>
          </p:cNvSpPr>
          <p:nvPr/>
        </p:nvSpPr>
        <p:spPr>
          <a:xfrm>
            <a:off x="202430" y="5653973"/>
            <a:ext cx="11787140" cy="899227"/>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100" dirty="0" smtClean="0">
                <a:solidFill>
                  <a:schemeClr val="bg1"/>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100" dirty="0">
              <a:solidFill>
                <a:schemeClr val="bg1"/>
              </a:solidFill>
            </a:endParaRPr>
          </a:p>
        </p:txBody>
      </p:sp>
      <p:cxnSp>
        <p:nvCxnSpPr>
          <p:cNvPr id="75" name="Straight Connector 41"/>
          <p:cNvCxnSpPr/>
          <p:nvPr/>
        </p:nvCxnSpPr>
        <p:spPr>
          <a:xfrm flipH="1">
            <a:off x="355434" y="5364480"/>
            <a:ext cx="11503651"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6749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74</TotalTime>
  <Words>1608</Words>
  <Application>Microsoft Office PowerPoint</Application>
  <PresentationFormat>自定义</PresentationFormat>
  <Paragraphs>229</Paragraphs>
  <Slides>23</Slides>
  <Notes>4</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Administrator</cp:lastModifiedBy>
  <cp:revision>99</cp:revision>
  <dcterms:created xsi:type="dcterms:W3CDTF">2014-12-02T14:52:45Z</dcterms:created>
  <dcterms:modified xsi:type="dcterms:W3CDTF">2015-11-10T11:40:26Z</dcterms:modified>
</cp:coreProperties>
</file>