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60" r:id="rId5"/>
    <p:sldId id="262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8" r:id="rId19"/>
    <p:sldId id="279" r:id="rId20"/>
    <p:sldId id="285" r:id="rId21"/>
    <p:sldId id="281" r:id="rId22"/>
    <p:sldId id="282" r:id="rId23"/>
    <p:sldId id="283" r:id="rId24"/>
    <p:sldId id="284" r:id="rId25"/>
    <p:sldId id="287" r:id="rId26"/>
  </p:sldIdLst>
  <p:sldSz cx="12190413" cy="6859588"/>
  <p:notesSz cx="6858000" cy="9144000"/>
  <p:defaultTextStyle>
    <a:defPPr>
      <a:defRPr lang="zh-CN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212121"/>
    <a:srgbClr val="C55458"/>
    <a:srgbClr val="6FAA02"/>
    <a:srgbClr val="727272"/>
    <a:srgbClr val="F1F1F1"/>
    <a:srgbClr val="365DA1"/>
    <a:srgbClr val="38A3CF"/>
    <a:srgbClr val="00A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90" y="-534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727272"/>
              </a:solidFill>
            </c:spPr>
          </c:dPt>
          <c:dPt>
            <c:idx val="1"/>
            <c:bubble3D val="0"/>
            <c:spPr>
              <a:solidFill>
                <a:srgbClr val="C55458"/>
              </a:solidFill>
            </c:spPr>
          </c:dPt>
          <c:dPt>
            <c:idx val="2"/>
            <c:bubble3D val="0"/>
            <c:spPr>
              <a:solidFill>
                <a:srgbClr val="00AF50"/>
              </a:solidFill>
            </c:spPr>
          </c:dPt>
          <c:dPt>
            <c:idx val="3"/>
            <c:bubble3D val="0"/>
            <c:spPr>
              <a:solidFill>
                <a:srgbClr val="212121"/>
              </a:solidFill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</c:v>
                </c:pt>
                <c:pt idx="1">
                  <c:v>50</c:v>
                </c:pt>
                <c:pt idx="2">
                  <c:v>30</c:v>
                </c:pt>
                <c:pt idx="3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36066395769202"/>
          <c:y val="2.86004257785171E-2"/>
          <c:w val="0.84663933604230801"/>
          <c:h val="0.7807300690313688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C55458"/>
            </a:solidFill>
          </c:spPr>
          <c:invertIfNegative val="0"/>
          <c:dLbls>
            <c:numFmt formatCode="0.0%" sourceLinked="0"/>
            <c:txPr>
              <a:bodyPr/>
              <a:lstStyle/>
              <a:p>
                <a:pPr>
                  <a:defRPr sz="1100" b="1">
                    <a:solidFill>
                      <a:srgbClr val="727272"/>
                    </a:solidFill>
                    <a:latin typeface="+mn-ea"/>
                    <a:ea typeface="+mn-ea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其他</c:v>
                </c:pt>
                <c:pt idx="1">
                  <c:v>视频</c:v>
                </c:pt>
                <c:pt idx="2">
                  <c:v>邮件收发</c:v>
                </c:pt>
                <c:pt idx="3">
                  <c:v>收听公众号</c:v>
                </c:pt>
                <c:pt idx="4">
                  <c:v>语音通话</c:v>
                </c:pt>
                <c:pt idx="5">
                  <c:v>文字交流</c:v>
                </c:pt>
                <c:pt idx="6">
                  <c:v>朋友圈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7"/>
                <c:pt idx="0">
                  <c:v>1.4E-2</c:v>
                </c:pt>
                <c:pt idx="1">
                  <c:v>4.2999999999999997E-2</c:v>
                </c:pt>
                <c:pt idx="2">
                  <c:v>0.127</c:v>
                </c:pt>
                <c:pt idx="3">
                  <c:v>0.443</c:v>
                </c:pt>
                <c:pt idx="4">
                  <c:v>0.45300000000000001</c:v>
                </c:pt>
                <c:pt idx="5">
                  <c:v>0.67</c:v>
                </c:pt>
                <c:pt idx="6">
                  <c:v>0.76400000000000001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97"/>
        <c:axId val="218874240"/>
        <c:axId val="219040000"/>
      </c:barChart>
      <c:catAx>
        <c:axId val="218874240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D9D9D9"/>
            </a:solidFill>
          </a:ln>
        </c:spPr>
        <c:txPr>
          <a:bodyPr/>
          <a:lstStyle/>
          <a:p>
            <a:pPr>
              <a:defRPr sz="1050" b="1">
                <a:solidFill>
                  <a:srgbClr val="727272"/>
                </a:solidFill>
              </a:defRPr>
            </a:pPr>
            <a:endParaRPr lang="zh-CN"/>
          </a:p>
        </c:txPr>
        <c:crossAx val="219040000"/>
        <c:crosses val="autoZero"/>
        <c:auto val="1"/>
        <c:lblAlgn val="ctr"/>
        <c:lblOffset val="100"/>
        <c:noMultiLvlLbl val="0"/>
      </c:catAx>
      <c:valAx>
        <c:axId val="219040000"/>
        <c:scaling>
          <c:orientation val="minMax"/>
        </c:scaling>
        <c:delete val="0"/>
        <c:axPos val="b"/>
        <c:majorGridlines>
          <c:spPr>
            <a:ln>
              <a:solidFill>
                <a:srgbClr val="D9D9D9"/>
              </a:solidFill>
            </a:ln>
          </c:spPr>
        </c:majorGridlines>
        <c:numFmt formatCode="0.00%" sourceLinked="1"/>
        <c:majorTickMark val="none"/>
        <c:minorTickMark val="none"/>
        <c:tickLblPos val="none"/>
        <c:spPr>
          <a:ln>
            <a:noFill/>
          </a:ln>
        </c:spPr>
        <c:crossAx val="218874240"/>
        <c:crosses val="autoZero"/>
        <c:crossBetween val="between"/>
        <c:majorUnit val="0.1"/>
      </c:valAx>
    </c:plotArea>
    <c:plotVisOnly val="1"/>
    <c:dispBlanksAs val="gap"/>
    <c:showDLblsOverMax val="0"/>
  </c:chart>
  <c:spPr>
    <a:ln>
      <a:solidFill>
        <a:schemeClr val="bg1">
          <a:lumMod val="85000"/>
        </a:schemeClr>
      </a:solidFill>
    </a:ln>
  </c:spPr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36680037500709"/>
          <c:y val="0.22463095599771934"/>
          <c:w val="0.85004992135376767"/>
          <c:h val="0.6484305312208243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移动Feed广告收入</c:v>
                </c:pt>
              </c:strCache>
            </c:strRef>
          </c:tx>
          <c:spPr>
            <a:solidFill>
              <a:srgbClr val="365DA1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2012Q1</c:v>
                </c:pt>
                <c:pt idx="1">
                  <c:v>2013Q1</c:v>
                </c:pt>
                <c:pt idx="2">
                  <c:v>2013Q2</c:v>
                </c:pt>
                <c:pt idx="3">
                  <c:v>2013Q3</c:v>
                </c:pt>
                <c:pt idx="4">
                  <c:v>2014Q3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373</c:v>
                </c:pt>
                <c:pt idx="2">
                  <c:v>654</c:v>
                </c:pt>
                <c:pt idx="3">
                  <c:v>881</c:v>
                </c:pt>
                <c:pt idx="4">
                  <c:v>1953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其他广告收入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2012Q1</c:v>
                </c:pt>
                <c:pt idx="1">
                  <c:v>2013Q1</c:v>
                </c:pt>
                <c:pt idx="2">
                  <c:v>2013Q2</c:v>
                </c:pt>
                <c:pt idx="3">
                  <c:v>2013Q3</c:v>
                </c:pt>
                <c:pt idx="4">
                  <c:v>2014Q3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872</c:v>
                </c:pt>
                <c:pt idx="1">
                  <c:v>872</c:v>
                </c:pt>
                <c:pt idx="2">
                  <c:v>945</c:v>
                </c:pt>
                <c:pt idx="3">
                  <c:v>917</c:v>
                </c:pt>
                <c:pt idx="4">
                  <c:v>1007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04645760"/>
        <c:axId val="104647296"/>
      </c:barChart>
      <c:catAx>
        <c:axId val="104645760"/>
        <c:scaling>
          <c:orientation val="minMax"/>
        </c:scaling>
        <c:delete val="0"/>
        <c:axPos val="l"/>
        <c:majorTickMark val="none"/>
        <c:minorTickMark val="none"/>
        <c:tickLblPos val="nextTo"/>
        <c:txPr>
          <a:bodyPr/>
          <a:lstStyle/>
          <a:p>
            <a:pPr>
              <a:defRPr sz="120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pPr>
            <a:endParaRPr lang="zh-CN"/>
          </a:p>
        </c:txPr>
        <c:crossAx val="104647296"/>
        <c:crosses val="autoZero"/>
        <c:auto val="1"/>
        <c:lblAlgn val="ctr"/>
        <c:lblOffset val="100"/>
        <c:noMultiLvlLbl val="0"/>
      </c:catAx>
      <c:valAx>
        <c:axId val="104647296"/>
        <c:scaling>
          <c:orientation val="minMax"/>
        </c:scaling>
        <c:delete val="0"/>
        <c:axPos val="b"/>
        <c:majorGridlines>
          <c:spPr>
            <a:ln>
              <a:solidFill>
                <a:srgbClr val="D9D9D9"/>
              </a:solidFill>
            </a:ln>
          </c:spPr>
        </c:majorGridlines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104645760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050">
              <a:solidFill>
                <a:srgbClr val="727272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defRPr>
          </a:pPr>
          <a:endParaRPr lang="zh-CN"/>
        </a:p>
      </c:txPr>
    </c:legend>
    <c:plotVisOnly val="1"/>
    <c:dispBlanksAs val="gap"/>
    <c:showDLblsOverMax val="0"/>
  </c:chart>
  <c:spPr>
    <a:ln>
      <a:solidFill>
        <a:srgbClr val="D9D9D9"/>
      </a:solidFill>
    </a:ln>
  </c:spPr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A6541-6F4B-4AFD-A8C0-0E699CF9F8CD}" type="datetimeFigureOut">
              <a:rPr lang="zh-CN" altLang="en-US" smtClean="0"/>
              <a:t>2015-2-28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D9F4C-BB44-4BA2-8592-30F63CDBA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666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 userDrawn="1"/>
        </p:nvCxnSpPr>
        <p:spPr>
          <a:xfrm>
            <a:off x="1904228" y="-5022"/>
            <a:ext cx="0" cy="6858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2854846" y="-5022"/>
            <a:ext cx="0" cy="6858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3790950" y="-5022"/>
            <a:ext cx="0" cy="6858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8543478" y="-5022"/>
            <a:ext cx="0" cy="6858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9508610" y="-5022"/>
            <a:ext cx="0" cy="6858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444714" y="-5022"/>
            <a:ext cx="0" cy="6858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788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/>
          <a:lstStyle/>
          <a:p>
            <a:fld id="{56A9334D-5FBE-4788-BF30-E08E145E16A4}" type="datetimeFigureOut">
              <a:rPr lang="zh-CN" altLang="en-US" smtClean="0"/>
              <a:t>2015-2-28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/>
          <a:lstStyle/>
          <a:p>
            <a:fld id="{FEC8EC84-496C-492A-BF14-469EBC1D9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4067" y="274702"/>
            <a:ext cx="3655008" cy="585446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694" y="274702"/>
            <a:ext cx="10768198" cy="58544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/>
          <a:lstStyle/>
          <a:p>
            <a:fld id="{56A9334D-5FBE-4788-BF30-E08E145E16A4}" type="datetimeFigureOut">
              <a:rPr lang="zh-CN" altLang="en-US" smtClean="0"/>
              <a:t>2015-2-28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/>
          <a:lstStyle/>
          <a:p>
            <a:fld id="{FEC8EC84-496C-492A-BF14-469EBC1D9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21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1587" y="640873"/>
            <a:ext cx="12190413" cy="48860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2214" y="-8413"/>
            <a:ext cx="12193200" cy="6336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1904228" y="-8413"/>
            <a:ext cx="0" cy="6264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854846" y="-8413"/>
            <a:ext cx="0" cy="6264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3790950" y="-8413"/>
            <a:ext cx="0" cy="6264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8543478" y="-8413"/>
            <a:ext cx="0" cy="6264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9508610" y="-8413"/>
            <a:ext cx="0" cy="6264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444714" y="-8413"/>
            <a:ext cx="0" cy="6264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0" hasCustomPrompt="1"/>
          </p:nvPr>
        </p:nvSpPr>
        <p:spPr>
          <a:xfrm>
            <a:off x="118542" y="117426"/>
            <a:ext cx="5256584" cy="4750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  <a:lvl2pPr marL="544251" indent="0">
              <a:buNone/>
              <a:defRPr>
                <a:solidFill>
                  <a:schemeClr val="bg1"/>
                </a:solidFill>
              </a:defRPr>
            </a:lvl2pPr>
            <a:lvl3pPr marL="1088502" indent="0">
              <a:buNone/>
              <a:defRPr>
                <a:solidFill>
                  <a:schemeClr val="bg1"/>
                </a:solidFill>
              </a:defRPr>
            </a:lvl3pPr>
            <a:lvl4pPr marL="1632753" indent="0">
              <a:buNone/>
              <a:defRPr>
                <a:solidFill>
                  <a:schemeClr val="bg1"/>
                </a:solidFill>
              </a:defRPr>
            </a:lvl4pPr>
            <a:lvl5pPr marL="2177004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点击此处编辑标题</a:t>
            </a:r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1296070" y="763197"/>
            <a:ext cx="0" cy="27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1388909" y="726554"/>
            <a:ext cx="2834089" cy="342000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7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249859" y="726554"/>
            <a:ext cx="1020811" cy="342000"/>
          </a:xfrm>
          <a:prstGeom prst="rect">
            <a:avLst/>
          </a:prstGeom>
        </p:spPr>
        <p:txBody>
          <a:bodyPr anchor="ctr"/>
          <a:lstStyle>
            <a:lvl1pPr>
              <a:def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zh-CN" altLang="en-US" dirty="0" smtClean="0"/>
              <a:t>单击编辑</a:t>
            </a:r>
            <a:endParaRPr lang="zh-CN" altLang="en-US" dirty="0"/>
          </a:p>
        </p:txBody>
      </p:sp>
      <p:pic>
        <p:nvPicPr>
          <p:cNvPr id="15" name="Picture 2" descr="C:\Documents and Settings\15277\桌面\WEIXIN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521" y="79326"/>
            <a:ext cx="543025" cy="50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176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1"/>
            <a:ext cx="10361851" cy="1362390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/>
          <a:lstStyle/>
          <a:p>
            <a:fld id="{56A9334D-5FBE-4788-BF30-E08E145E16A4}" type="datetimeFigureOut">
              <a:rPr lang="zh-CN" altLang="en-US" smtClean="0"/>
              <a:t>2015-2-28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/>
          <a:lstStyle/>
          <a:p>
            <a:fld id="{FEC8EC84-496C-492A-BF14-469EBC1D9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2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695" y="1600571"/>
            <a:ext cx="7210545" cy="4528598"/>
          </a:xfrm>
          <a:prstGeom prst="rect">
            <a:avLst/>
          </a:prstGeo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6413" y="1600571"/>
            <a:ext cx="7212661" cy="4528598"/>
          </a:xfrm>
          <a:prstGeom prst="rect">
            <a:avLst/>
          </a:prstGeo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/>
          <a:lstStyle/>
          <a:p>
            <a:fld id="{56A9334D-5FBE-4788-BF30-E08E145E16A4}" type="datetimeFigureOut">
              <a:rPr lang="zh-CN" altLang="en-US" smtClean="0"/>
              <a:t>2015-2-28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/>
          <a:lstStyle/>
          <a:p>
            <a:fld id="{FEC8EC84-496C-492A-BF14-469EBC1D9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81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5379"/>
            <a:ext cx="5388332" cy="3952203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/>
          <a:lstStyle/>
          <a:p>
            <a:fld id="{56A9334D-5FBE-4788-BF30-E08E145E16A4}" type="datetimeFigureOut">
              <a:rPr lang="zh-CN" altLang="en-US" smtClean="0"/>
              <a:t>2015-2-28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/>
          <a:lstStyle/>
          <a:p>
            <a:fld id="{FEC8EC84-496C-492A-BF14-469EBC1D9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87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/>
          <a:lstStyle/>
          <a:p>
            <a:fld id="{56A9334D-5FBE-4788-BF30-E08E145E16A4}" type="datetimeFigureOut">
              <a:rPr lang="zh-CN" altLang="en-US" smtClean="0"/>
              <a:t>2015-2-28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/>
          <a:lstStyle/>
          <a:p>
            <a:fld id="{FEC8EC84-496C-492A-BF14-469EBC1D9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49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/>
          <a:lstStyle/>
          <a:p>
            <a:fld id="{56A9334D-5FBE-4788-BF30-E08E145E16A4}" type="datetimeFigureOut">
              <a:rPr lang="zh-CN" altLang="en-US" smtClean="0"/>
              <a:t>2015-2-28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/>
          <a:lstStyle/>
          <a:p>
            <a:fld id="{FEC8EC84-496C-492A-BF14-469EBC1D9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8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8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433"/>
            <a:ext cx="4010562" cy="46921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/>
          <a:lstStyle/>
          <a:p>
            <a:fld id="{56A9334D-5FBE-4788-BF30-E08E145E16A4}" type="datetimeFigureOut">
              <a:rPr lang="zh-CN" altLang="en-US" smtClean="0"/>
              <a:t>2015-2-28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/>
          <a:lstStyle/>
          <a:p>
            <a:fld id="{FEC8EC84-496C-492A-BF14-469EBC1D9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45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800"/>
            </a:lvl1pPr>
            <a:lvl2pPr marL="544251" indent="0">
              <a:buNone/>
              <a:defRPr sz="3300"/>
            </a:lvl2pPr>
            <a:lvl3pPr marL="1088502" indent="0">
              <a:buNone/>
              <a:defRPr sz="2900"/>
            </a:lvl3pPr>
            <a:lvl4pPr marL="1632753" indent="0">
              <a:buNone/>
              <a:defRPr sz="2400"/>
            </a:lvl4pPr>
            <a:lvl5pPr marL="2177004" indent="0">
              <a:buNone/>
              <a:defRPr sz="2400"/>
            </a:lvl5pPr>
            <a:lvl6pPr marL="2721254" indent="0">
              <a:buNone/>
              <a:defRPr sz="2400"/>
            </a:lvl6pPr>
            <a:lvl7pPr marL="3265505" indent="0">
              <a:buNone/>
              <a:defRPr sz="2400"/>
            </a:lvl7pPr>
            <a:lvl8pPr marL="3809756" indent="0">
              <a:buNone/>
              <a:defRPr sz="2400"/>
            </a:lvl8pPr>
            <a:lvl9pPr marL="4354007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/>
          <a:lstStyle/>
          <a:p>
            <a:fld id="{56A9334D-5FBE-4788-BF30-E08E145E16A4}" type="datetimeFigureOut">
              <a:rPr lang="zh-CN" altLang="en-US" smtClean="0"/>
              <a:t>2015-2-28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/>
          <a:lstStyle/>
          <a:p>
            <a:fld id="{FEC8EC84-496C-492A-BF14-469EBC1D9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94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719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08850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7.jpeg"/><Relationship Id="rId7" Type="http://schemas.openxmlformats.org/officeDocument/2006/relationships/image" Target="../media/image2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H="1">
            <a:off x="982294" y="1250504"/>
            <a:ext cx="597666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982294" y="3454177"/>
            <a:ext cx="597666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925144" y="1514044"/>
            <a:ext cx="7772400" cy="76305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ctr" defTabSz="1088502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微信广告系统介绍</a:t>
            </a:r>
            <a:endParaRPr lang="en-US" sz="4800" dirty="0">
              <a:solidFill>
                <a:schemeClr val="bg1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911192" y="3003561"/>
            <a:ext cx="6400800" cy="498241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buNone/>
              <a:defRPr sz="480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  <a:cs typeface="+mj-cs"/>
              </a:defRPr>
            </a:lvl1pPr>
          </a:lstStyle>
          <a:p>
            <a:pPr lvl="0"/>
            <a:r>
              <a:rPr lang="zh-CN" altLang="en-US" sz="1600" dirty="0" smtClean="0"/>
              <a:t>腾讯公司</a:t>
            </a:r>
            <a:r>
              <a:rPr lang="en-US" altLang="zh-CN" sz="1600" dirty="0" smtClean="0"/>
              <a:t>-</a:t>
            </a:r>
            <a:r>
              <a:rPr lang="zh-CN" altLang="en-US" sz="1600" dirty="0" smtClean="0"/>
              <a:t>微信开放平台创新部</a:t>
            </a:r>
            <a:endParaRPr lang="en-US" sz="16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982638" y="2205658"/>
            <a:ext cx="6400800" cy="360040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buNone/>
              <a:defRPr sz="480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  <a:cs typeface="+mj-cs"/>
              </a:defRPr>
            </a:lvl1pPr>
          </a:lstStyle>
          <a:p>
            <a:pPr lvl="0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</a:rPr>
              <a:t>ntroduction of WeChat Advertisement System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Picture 2" descr="C:\Documents and Settings\15277\桌面\WEIXI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0" y="2709714"/>
            <a:ext cx="838200" cy="78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77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微信广告系统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微信广告</a:t>
            </a:r>
            <a:r>
              <a:rPr lang="en-US" altLang="zh-CN" dirty="0" smtClean="0"/>
              <a:t>-</a:t>
            </a:r>
            <a:r>
              <a:rPr lang="zh-CN" altLang="en-US" dirty="0" smtClean="0"/>
              <a:t>公众号部分介绍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第二部分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13758" y="790898"/>
            <a:ext cx="2064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广告形态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2"/>
          <a:srcRect l="6859" t="22042" r="6666" b="12982"/>
          <a:stretch/>
        </p:blipFill>
        <p:spPr bwMode="auto">
          <a:xfrm>
            <a:off x="836220" y="1976934"/>
            <a:ext cx="10542979" cy="4068266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836221" y="1669157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多种广告形态挑选：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98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2"/>
          <a:srcRect l="21602" t="41232" r="58159"/>
          <a:stretch/>
        </p:blipFill>
        <p:spPr bwMode="auto">
          <a:xfrm>
            <a:off x="2633429" y="3171717"/>
            <a:ext cx="2467222" cy="3687871"/>
          </a:xfrm>
          <a:prstGeom prst="rect">
            <a:avLst/>
          </a:prstGeom>
          <a:noFill/>
        </p:spPr>
      </p:pic>
      <p:sp>
        <p:nvSpPr>
          <p:cNvPr id="47" name="等腰三角形 46"/>
          <p:cNvSpPr/>
          <p:nvPr/>
        </p:nvSpPr>
        <p:spPr>
          <a:xfrm rot="3295043">
            <a:off x="1860301" y="4324343"/>
            <a:ext cx="408945" cy="1102577"/>
          </a:xfrm>
          <a:prstGeom prst="triangle">
            <a:avLst/>
          </a:prstGeom>
          <a:solidFill>
            <a:srgbClr val="727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微信广告系统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微信广告</a:t>
            </a:r>
            <a:r>
              <a:rPr lang="en-US" altLang="zh-CN" dirty="0" smtClean="0"/>
              <a:t>-</a:t>
            </a:r>
            <a:r>
              <a:rPr lang="zh-CN" altLang="en-US" dirty="0" smtClean="0"/>
              <a:t>公众号部分介绍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第二部分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13758" y="790898"/>
            <a:ext cx="2064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平台优势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28318" y="1951534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流量主</a:t>
            </a:r>
            <a:endParaRPr lang="en-US" altLang="zh-CN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分类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56232" y="2207027"/>
            <a:ext cx="4551270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精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准定向，释放商业新价值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更多精准定向，正在开发中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zh-CN" altLang="en-US" sz="1600" b="1" dirty="0">
              <a:solidFill>
                <a:srgbClr val="C554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7764570" y="1544886"/>
            <a:ext cx="40912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764570" y="3103662"/>
            <a:ext cx="40912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37090" y="1616894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C55458"/>
                </a:solidFill>
              </a:rPr>
              <a:t>高效精准传播</a:t>
            </a:r>
            <a:endParaRPr lang="zh-CN" altLang="en-US" sz="3200" b="1" dirty="0">
              <a:solidFill>
                <a:srgbClr val="C55458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09902" y="231498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年龄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27254" y="398386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性别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1230" y="546722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地域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7006" y="5855484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用户</a:t>
            </a:r>
            <a:endParaRPr lang="en-US" altLang="zh-CN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兴趣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574" y="4617571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操作</a:t>
            </a:r>
            <a:endParaRPr lang="en-US" altLang="zh-CN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系统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0114" y="3717826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网络</a:t>
            </a:r>
            <a:endParaRPr lang="en-US" altLang="zh-CN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状况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547347" y="1824496"/>
            <a:ext cx="980971" cy="980971"/>
          </a:xfrm>
          <a:prstGeom prst="ellipse">
            <a:avLst/>
          </a:prstGeom>
          <a:solidFill>
            <a:srgbClr val="38A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9331827">
            <a:off x="3006103" y="2198783"/>
            <a:ext cx="314248" cy="847257"/>
          </a:xfrm>
          <a:prstGeom prst="triangle">
            <a:avLst/>
          </a:prstGeom>
          <a:solidFill>
            <a:srgbClr val="38A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2773165" y="2050314"/>
            <a:ext cx="529334" cy="5293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KSO_Shape"/>
          <p:cNvSpPr>
            <a:spLocks/>
          </p:cNvSpPr>
          <p:nvPr/>
        </p:nvSpPr>
        <p:spPr bwMode="auto">
          <a:xfrm>
            <a:off x="2884562" y="2011073"/>
            <a:ext cx="531233" cy="460402"/>
          </a:xfrm>
          <a:custGeom>
            <a:avLst/>
            <a:gdLst>
              <a:gd name="T0" fmla="*/ 1360 w 1360"/>
              <a:gd name="T1" fmla="*/ 54 h 1358"/>
              <a:gd name="T2" fmla="*/ 1216 w 1360"/>
              <a:gd name="T3" fmla="*/ 169 h 1358"/>
              <a:gd name="T4" fmla="*/ 1076 w 1360"/>
              <a:gd name="T5" fmla="*/ 299 h 1358"/>
              <a:gd name="T6" fmla="*/ 941 w 1360"/>
              <a:gd name="T7" fmla="*/ 443 h 1358"/>
              <a:gd name="T8" fmla="*/ 813 w 1360"/>
              <a:gd name="T9" fmla="*/ 602 h 1358"/>
              <a:gd name="T10" fmla="*/ 693 w 1360"/>
              <a:gd name="T11" fmla="*/ 765 h 1358"/>
              <a:gd name="T12" fmla="*/ 594 w 1360"/>
              <a:gd name="T13" fmla="*/ 930 h 1358"/>
              <a:gd name="T14" fmla="*/ 511 w 1360"/>
              <a:gd name="T15" fmla="*/ 1091 h 1358"/>
              <a:gd name="T16" fmla="*/ 446 w 1360"/>
              <a:gd name="T17" fmla="*/ 1251 h 1358"/>
              <a:gd name="T18" fmla="*/ 375 w 1360"/>
              <a:gd name="T19" fmla="*/ 1300 h 1358"/>
              <a:gd name="T20" fmla="*/ 325 w 1360"/>
              <a:gd name="T21" fmla="*/ 1339 h 1358"/>
              <a:gd name="T22" fmla="*/ 298 w 1360"/>
              <a:gd name="T23" fmla="*/ 1337 h 1358"/>
              <a:gd name="T24" fmla="*/ 279 w 1360"/>
              <a:gd name="T25" fmla="*/ 1276 h 1358"/>
              <a:gd name="T26" fmla="*/ 240 w 1360"/>
              <a:gd name="T27" fmla="*/ 1178 h 1358"/>
              <a:gd name="T28" fmla="*/ 204 w 1360"/>
              <a:gd name="T29" fmla="*/ 1088 h 1358"/>
              <a:gd name="T30" fmla="*/ 171 w 1360"/>
              <a:gd name="T31" fmla="*/ 1013 h 1358"/>
              <a:gd name="T32" fmla="*/ 140 w 1360"/>
              <a:gd name="T33" fmla="*/ 953 h 1358"/>
              <a:gd name="T34" fmla="*/ 111 w 1360"/>
              <a:gd name="T35" fmla="*/ 907 h 1358"/>
              <a:gd name="T36" fmla="*/ 86 w 1360"/>
              <a:gd name="T37" fmla="*/ 873 h 1358"/>
              <a:gd name="T38" fmla="*/ 58 w 1360"/>
              <a:gd name="T39" fmla="*/ 848 h 1358"/>
              <a:gd name="T40" fmla="*/ 29 w 1360"/>
              <a:gd name="T41" fmla="*/ 832 h 1358"/>
              <a:gd name="T42" fmla="*/ 0 w 1360"/>
              <a:gd name="T43" fmla="*/ 825 h 1358"/>
              <a:gd name="T44" fmla="*/ 38 w 1360"/>
              <a:gd name="T45" fmla="*/ 790 h 1358"/>
              <a:gd name="T46" fmla="*/ 77 w 1360"/>
              <a:gd name="T47" fmla="*/ 765 h 1358"/>
              <a:gd name="T48" fmla="*/ 109 w 1360"/>
              <a:gd name="T49" fmla="*/ 752 h 1358"/>
              <a:gd name="T50" fmla="*/ 142 w 1360"/>
              <a:gd name="T51" fmla="*/ 746 h 1358"/>
              <a:gd name="T52" fmla="*/ 184 w 1360"/>
              <a:gd name="T53" fmla="*/ 761 h 1358"/>
              <a:gd name="T54" fmla="*/ 231 w 1360"/>
              <a:gd name="T55" fmla="*/ 806 h 1358"/>
              <a:gd name="T56" fmla="*/ 277 w 1360"/>
              <a:gd name="T57" fmla="*/ 878 h 1358"/>
              <a:gd name="T58" fmla="*/ 327 w 1360"/>
              <a:gd name="T59" fmla="*/ 980 h 1358"/>
              <a:gd name="T60" fmla="*/ 409 w 1360"/>
              <a:gd name="T61" fmla="*/ 982 h 1358"/>
              <a:gd name="T62" fmla="*/ 507 w 1360"/>
              <a:gd name="T63" fmla="*/ 823 h 1358"/>
              <a:gd name="T64" fmla="*/ 615 w 1360"/>
              <a:gd name="T65" fmla="*/ 669 h 1358"/>
              <a:gd name="T66" fmla="*/ 732 w 1360"/>
              <a:gd name="T67" fmla="*/ 524 h 1358"/>
              <a:gd name="T68" fmla="*/ 859 w 1360"/>
              <a:gd name="T69" fmla="*/ 385 h 1358"/>
              <a:gd name="T70" fmla="*/ 989 w 1360"/>
              <a:gd name="T71" fmla="*/ 259 h 1358"/>
              <a:gd name="T72" fmla="*/ 1124 w 1360"/>
              <a:gd name="T73" fmla="*/ 144 h 1358"/>
              <a:gd name="T74" fmla="*/ 1260 w 1360"/>
              <a:gd name="T75" fmla="*/ 44 h 1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38A3CF"/>
          </a:solidFill>
          <a:ln>
            <a:noFill/>
          </a:ln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317012" y="3557671"/>
            <a:ext cx="1184841" cy="1184841"/>
          </a:xfrm>
          <a:prstGeom prst="ellipse">
            <a:avLst/>
          </a:prstGeom>
          <a:solidFill>
            <a:srgbClr val="38A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3536908">
            <a:off x="5356180" y="4248023"/>
            <a:ext cx="314248" cy="847257"/>
          </a:xfrm>
          <a:prstGeom prst="triangle">
            <a:avLst/>
          </a:prstGeom>
          <a:solidFill>
            <a:srgbClr val="38A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KSO_Shape"/>
          <p:cNvSpPr/>
          <p:nvPr/>
        </p:nvSpPr>
        <p:spPr>
          <a:xfrm>
            <a:off x="5558593" y="3928478"/>
            <a:ext cx="701678" cy="443227"/>
          </a:xfrm>
          <a:custGeom>
            <a:avLst/>
            <a:gdLst/>
            <a:ahLst/>
            <a:cxnLst/>
            <a:rect l="l" t="t" r="r" b="b"/>
            <a:pathLst>
              <a:path w="683211" h="432048">
                <a:moveTo>
                  <a:pt x="512137" y="280189"/>
                </a:moveTo>
                <a:cubicBezTo>
                  <a:pt x="588167" y="280189"/>
                  <a:pt x="653655" y="340557"/>
                  <a:pt x="683040" y="427518"/>
                </a:cubicBezTo>
                <a:lnTo>
                  <a:pt x="683211" y="432048"/>
                </a:lnTo>
                <a:lnTo>
                  <a:pt x="518050" y="432048"/>
                </a:lnTo>
                <a:lnTo>
                  <a:pt x="517720" y="423301"/>
                </a:lnTo>
                <a:cubicBezTo>
                  <a:pt x="501526" y="375376"/>
                  <a:pt x="479652" y="331635"/>
                  <a:pt x="452572" y="294062"/>
                </a:cubicBezTo>
                <a:cubicBezTo>
                  <a:pt x="471023" y="284776"/>
                  <a:pt x="491179" y="280189"/>
                  <a:pt x="512137" y="280189"/>
                </a:cubicBezTo>
                <a:close/>
                <a:moveTo>
                  <a:pt x="242652" y="216651"/>
                </a:moveTo>
                <a:cubicBezTo>
                  <a:pt x="350494" y="216651"/>
                  <a:pt x="443383" y="302276"/>
                  <a:pt x="485063" y="425622"/>
                </a:cubicBezTo>
                <a:lnTo>
                  <a:pt x="485305" y="432048"/>
                </a:lnTo>
                <a:lnTo>
                  <a:pt x="0" y="432048"/>
                </a:lnTo>
                <a:lnTo>
                  <a:pt x="242" y="425623"/>
                </a:lnTo>
                <a:cubicBezTo>
                  <a:pt x="41922" y="302276"/>
                  <a:pt x="134811" y="216651"/>
                  <a:pt x="242652" y="216651"/>
                </a:cubicBezTo>
                <a:close/>
                <a:moveTo>
                  <a:pt x="512137" y="127447"/>
                </a:moveTo>
                <a:cubicBezTo>
                  <a:pt x="549644" y="127447"/>
                  <a:pt x="580050" y="157437"/>
                  <a:pt x="580050" y="194431"/>
                </a:cubicBezTo>
                <a:cubicBezTo>
                  <a:pt x="580050" y="231425"/>
                  <a:pt x="549644" y="261414"/>
                  <a:pt x="512137" y="261414"/>
                </a:cubicBezTo>
                <a:cubicBezTo>
                  <a:pt x="474630" y="261414"/>
                  <a:pt x="444224" y="231425"/>
                  <a:pt x="444224" y="194431"/>
                </a:cubicBezTo>
                <a:cubicBezTo>
                  <a:pt x="444224" y="157437"/>
                  <a:pt x="474630" y="127447"/>
                  <a:pt x="512137" y="127447"/>
                </a:cubicBezTo>
                <a:close/>
                <a:moveTo>
                  <a:pt x="242652" y="0"/>
                </a:moveTo>
                <a:cubicBezTo>
                  <a:pt x="295853" y="0"/>
                  <a:pt x="338980" y="42537"/>
                  <a:pt x="338980" y="95010"/>
                </a:cubicBezTo>
                <a:cubicBezTo>
                  <a:pt x="338980" y="147482"/>
                  <a:pt x="295853" y="190020"/>
                  <a:pt x="242652" y="190020"/>
                </a:cubicBezTo>
                <a:cubicBezTo>
                  <a:pt x="189452" y="190020"/>
                  <a:pt x="146324" y="147482"/>
                  <a:pt x="146324" y="95010"/>
                </a:cubicBezTo>
                <a:cubicBezTo>
                  <a:pt x="146324" y="42537"/>
                  <a:pt x="189452" y="0"/>
                  <a:pt x="2426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" name="等腰三角形 38"/>
          <p:cNvSpPr/>
          <p:nvPr/>
        </p:nvSpPr>
        <p:spPr>
          <a:xfrm rot="12813151">
            <a:off x="4592116" y="2330812"/>
            <a:ext cx="306019" cy="825073"/>
          </a:xfrm>
          <a:prstGeom prst="triangl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4363327" y="2073240"/>
            <a:ext cx="852497" cy="852497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5407112" y="5280025"/>
            <a:ext cx="853318" cy="853318"/>
          </a:xfrm>
          <a:prstGeom prst="ellipse">
            <a:avLst/>
          </a:prstGeom>
          <a:solidFill>
            <a:srgbClr val="6FA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18887207">
            <a:off x="5376632" y="5029823"/>
            <a:ext cx="167029" cy="847257"/>
          </a:xfrm>
          <a:prstGeom prst="triangle">
            <a:avLst/>
          </a:prstGeom>
          <a:solidFill>
            <a:srgbClr val="6FA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5663667" y="5446018"/>
            <a:ext cx="320389" cy="456611"/>
            <a:chOff x="7319342" y="3756690"/>
            <a:chExt cx="1336675" cy="1905000"/>
          </a:xfrm>
        </p:grpSpPr>
        <p:sp>
          <p:nvSpPr>
            <p:cNvPr id="29" name="KSO_Shape"/>
            <p:cNvSpPr/>
            <p:nvPr/>
          </p:nvSpPr>
          <p:spPr>
            <a:xfrm>
              <a:off x="7319342" y="3756690"/>
              <a:ext cx="1336675" cy="1905000"/>
            </a:xfrm>
            <a:custGeom>
              <a:avLst/>
              <a:gdLst>
                <a:gd name="connsiteX0" fmla="*/ 586581 w 1173161"/>
                <a:gd name="connsiteY0" fmla="*/ 0 h 1672438"/>
                <a:gd name="connsiteX1" fmla="*/ 1001356 w 1173161"/>
                <a:gd name="connsiteY1" fmla="*/ 171806 h 1672438"/>
                <a:gd name="connsiteX2" fmla="*/ 1001356 w 1173161"/>
                <a:gd name="connsiteY2" fmla="*/ 1001357 h 1672438"/>
                <a:gd name="connsiteX3" fmla="*/ 586581 w 1173161"/>
                <a:gd name="connsiteY3" fmla="*/ 1672438 h 1672438"/>
                <a:gd name="connsiteX4" fmla="*/ 171805 w 1173161"/>
                <a:gd name="connsiteY4" fmla="*/ 1001357 h 1672438"/>
                <a:gd name="connsiteX5" fmla="*/ 171805 w 1173161"/>
                <a:gd name="connsiteY5" fmla="*/ 171806 h 1672438"/>
                <a:gd name="connsiteX6" fmla="*/ 586581 w 1173161"/>
                <a:gd name="connsiteY6" fmla="*/ 0 h 1672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3161" h="1672438">
                  <a:moveTo>
                    <a:pt x="586581" y="0"/>
                  </a:moveTo>
                  <a:cubicBezTo>
                    <a:pt x="736700" y="0"/>
                    <a:pt x="886819" y="57269"/>
                    <a:pt x="1001356" y="171806"/>
                  </a:cubicBezTo>
                  <a:cubicBezTo>
                    <a:pt x="1230430" y="400880"/>
                    <a:pt x="1230430" y="772282"/>
                    <a:pt x="1001356" y="1001357"/>
                  </a:cubicBezTo>
                  <a:cubicBezTo>
                    <a:pt x="820380" y="1182333"/>
                    <a:pt x="682121" y="1406027"/>
                    <a:pt x="586581" y="1672438"/>
                  </a:cubicBezTo>
                  <a:cubicBezTo>
                    <a:pt x="491040" y="1406027"/>
                    <a:pt x="352782" y="1182333"/>
                    <a:pt x="171805" y="1001357"/>
                  </a:cubicBezTo>
                  <a:cubicBezTo>
                    <a:pt x="-57269" y="772282"/>
                    <a:pt x="-57269" y="400880"/>
                    <a:pt x="171805" y="171806"/>
                  </a:cubicBezTo>
                  <a:cubicBezTo>
                    <a:pt x="286343" y="57269"/>
                    <a:pt x="436462" y="0"/>
                    <a:pt x="5865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76000"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7601577" y="4040991"/>
              <a:ext cx="772204" cy="772204"/>
            </a:xfrm>
            <a:prstGeom prst="ellipse">
              <a:avLst/>
            </a:prstGeom>
            <a:solidFill>
              <a:srgbClr val="6FAA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椭圆 42"/>
          <p:cNvSpPr/>
          <p:nvPr/>
        </p:nvSpPr>
        <p:spPr>
          <a:xfrm>
            <a:off x="5676367" y="5976363"/>
            <a:ext cx="288000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041946" y="4289089"/>
            <a:ext cx="1234442" cy="1234442"/>
          </a:xfrm>
          <a:prstGeom prst="ellipse">
            <a:avLst/>
          </a:prstGeom>
          <a:solidFill>
            <a:srgbClr val="727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423070" y="3538132"/>
            <a:ext cx="853318" cy="853318"/>
          </a:xfrm>
          <a:prstGeom prst="ellipse">
            <a:avLst/>
          </a:prstGeom>
          <a:solidFill>
            <a:srgbClr val="6FA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7555960" flipH="1">
            <a:off x="2007074" y="3755882"/>
            <a:ext cx="164780" cy="835849"/>
          </a:xfrm>
          <a:prstGeom prst="triangle">
            <a:avLst/>
          </a:prstGeom>
          <a:solidFill>
            <a:srgbClr val="6FA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KSO_Shape"/>
          <p:cNvSpPr/>
          <p:nvPr/>
        </p:nvSpPr>
        <p:spPr>
          <a:xfrm>
            <a:off x="1585249" y="3777010"/>
            <a:ext cx="528960" cy="375562"/>
          </a:xfrm>
          <a:custGeom>
            <a:avLst/>
            <a:gdLst>
              <a:gd name="connsiteX0" fmla="*/ 236286 w 472572"/>
              <a:gd name="connsiteY0" fmla="*/ 238384 h 335351"/>
              <a:gd name="connsiteX1" fmla="*/ 297849 w 472572"/>
              <a:gd name="connsiteY1" fmla="*/ 277381 h 335351"/>
              <a:gd name="connsiteX2" fmla="*/ 236286 w 472572"/>
              <a:gd name="connsiteY2" fmla="*/ 335351 h 335351"/>
              <a:gd name="connsiteX3" fmla="*/ 174722 w 472572"/>
              <a:gd name="connsiteY3" fmla="*/ 277381 h 335351"/>
              <a:gd name="connsiteX4" fmla="*/ 236286 w 472572"/>
              <a:gd name="connsiteY4" fmla="*/ 238384 h 335351"/>
              <a:gd name="connsiteX5" fmla="*/ 236286 w 472572"/>
              <a:gd name="connsiteY5" fmla="*/ 153779 h 335351"/>
              <a:gd name="connsiteX6" fmla="*/ 360886 w 472572"/>
              <a:gd name="connsiteY6" fmla="*/ 218025 h 335351"/>
              <a:gd name="connsiteX7" fmla="*/ 331907 w 472572"/>
              <a:gd name="connsiteY7" fmla="*/ 245311 h 335351"/>
              <a:gd name="connsiteX8" fmla="*/ 236286 w 472572"/>
              <a:gd name="connsiteY8" fmla="*/ 193327 h 335351"/>
              <a:gd name="connsiteX9" fmla="*/ 140664 w 472572"/>
              <a:gd name="connsiteY9" fmla="*/ 245311 h 335351"/>
              <a:gd name="connsiteX10" fmla="*/ 111686 w 472572"/>
              <a:gd name="connsiteY10" fmla="*/ 218025 h 335351"/>
              <a:gd name="connsiteX11" fmla="*/ 236286 w 472572"/>
              <a:gd name="connsiteY11" fmla="*/ 153779 h 335351"/>
              <a:gd name="connsiteX12" fmla="*/ 236285 w 472572"/>
              <a:gd name="connsiteY12" fmla="*/ 72334 h 335351"/>
              <a:gd name="connsiteX13" fmla="*/ 420037 w 472572"/>
              <a:gd name="connsiteY13" fmla="*/ 162327 h 335351"/>
              <a:gd name="connsiteX14" fmla="*/ 389766 w 472572"/>
              <a:gd name="connsiteY14" fmla="*/ 190830 h 335351"/>
              <a:gd name="connsiteX15" fmla="*/ 236285 w 472572"/>
              <a:gd name="connsiteY15" fmla="*/ 114013 h 335351"/>
              <a:gd name="connsiteX16" fmla="*/ 82804 w 472572"/>
              <a:gd name="connsiteY16" fmla="*/ 190829 h 335351"/>
              <a:gd name="connsiteX17" fmla="*/ 52534 w 472572"/>
              <a:gd name="connsiteY17" fmla="*/ 162327 h 335351"/>
              <a:gd name="connsiteX18" fmla="*/ 236285 w 472572"/>
              <a:gd name="connsiteY18" fmla="*/ 72334 h 335351"/>
              <a:gd name="connsiteX19" fmla="*/ 236286 w 472572"/>
              <a:gd name="connsiteY19" fmla="*/ 0 h 335351"/>
              <a:gd name="connsiteX20" fmla="*/ 472572 w 472572"/>
              <a:gd name="connsiteY20" fmla="*/ 112859 h 335351"/>
              <a:gd name="connsiteX21" fmla="*/ 443240 w 472572"/>
              <a:gd name="connsiteY21" fmla="*/ 140479 h 335351"/>
              <a:gd name="connsiteX22" fmla="*/ 236286 w 472572"/>
              <a:gd name="connsiteY22" fmla="*/ 40387 h 335351"/>
              <a:gd name="connsiteX23" fmla="*/ 29332 w 472572"/>
              <a:gd name="connsiteY23" fmla="*/ 140479 h 335351"/>
              <a:gd name="connsiteX24" fmla="*/ 0 w 472572"/>
              <a:gd name="connsiteY24" fmla="*/ 112859 h 335351"/>
              <a:gd name="connsiteX25" fmla="*/ 236286 w 472572"/>
              <a:gd name="connsiteY25" fmla="*/ 0 h 33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72572" h="335351">
                <a:moveTo>
                  <a:pt x="236286" y="238384"/>
                </a:moveTo>
                <a:cubicBezTo>
                  <a:pt x="263564" y="238384"/>
                  <a:pt x="287156" y="254165"/>
                  <a:pt x="297849" y="277381"/>
                </a:cubicBezTo>
                <a:lnTo>
                  <a:pt x="236286" y="335351"/>
                </a:lnTo>
                <a:lnTo>
                  <a:pt x="174722" y="277381"/>
                </a:lnTo>
                <a:cubicBezTo>
                  <a:pt x="185416" y="254165"/>
                  <a:pt x="209008" y="238384"/>
                  <a:pt x="236286" y="238384"/>
                </a:cubicBezTo>
                <a:close/>
                <a:moveTo>
                  <a:pt x="236286" y="153779"/>
                </a:moveTo>
                <a:cubicBezTo>
                  <a:pt x="287723" y="153779"/>
                  <a:pt x="333263" y="179027"/>
                  <a:pt x="360886" y="218025"/>
                </a:cubicBezTo>
                <a:lnTo>
                  <a:pt x="331907" y="245311"/>
                </a:lnTo>
                <a:cubicBezTo>
                  <a:pt x="311651" y="213977"/>
                  <a:pt x="276380" y="193327"/>
                  <a:pt x="236286" y="193327"/>
                </a:cubicBezTo>
                <a:cubicBezTo>
                  <a:pt x="196191" y="193327"/>
                  <a:pt x="160920" y="213977"/>
                  <a:pt x="140664" y="245311"/>
                </a:cubicBezTo>
                <a:lnTo>
                  <a:pt x="111686" y="218025"/>
                </a:lnTo>
                <a:cubicBezTo>
                  <a:pt x="139308" y="179027"/>
                  <a:pt x="184848" y="153779"/>
                  <a:pt x="236286" y="153779"/>
                </a:cubicBezTo>
                <a:close/>
                <a:moveTo>
                  <a:pt x="236285" y="72334"/>
                </a:moveTo>
                <a:cubicBezTo>
                  <a:pt x="311099" y="72334"/>
                  <a:pt x="377756" y="107256"/>
                  <a:pt x="420037" y="162327"/>
                </a:cubicBezTo>
                <a:lnTo>
                  <a:pt x="389766" y="190830"/>
                </a:lnTo>
                <a:cubicBezTo>
                  <a:pt x="354994" y="143968"/>
                  <a:pt x="299138" y="114013"/>
                  <a:pt x="236285" y="114013"/>
                </a:cubicBezTo>
                <a:cubicBezTo>
                  <a:pt x="173433" y="114013"/>
                  <a:pt x="117576" y="143967"/>
                  <a:pt x="82804" y="190829"/>
                </a:cubicBezTo>
                <a:lnTo>
                  <a:pt x="52534" y="162327"/>
                </a:lnTo>
                <a:cubicBezTo>
                  <a:pt x="94815" y="107256"/>
                  <a:pt x="161472" y="72334"/>
                  <a:pt x="236285" y="72334"/>
                </a:cubicBezTo>
                <a:close/>
                <a:moveTo>
                  <a:pt x="236286" y="0"/>
                </a:moveTo>
                <a:cubicBezTo>
                  <a:pt x="331854" y="0"/>
                  <a:pt x="417244" y="43584"/>
                  <a:pt x="472572" y="112859"/>
                </a:cubicBezTo>
                <a:lnTo>
                  <a:pt x="443240" y="140479"/>
                </a:lnTo>
                <a:cubicBezTo>
                  <a:pt x="395198" y="79129"/>
                  <a:pt x="320266" y="40387"/>
                  <a:pt x="236286" y="40387"/>
                </a:cubicBezTo>
                <a:cubicBezTo>
                  <a:pt x="152305" y="40387"/>
                  <a:pt x="77373" y="79129"/>
                  <a:pt x="29332" y="140479"/>
                </a:cubicBezTo>
                <a:lnTo>
                  <a:pt x="0" y="112859"/>
                </a:lnTo>
                <a:cubicBezTo>
                  <a:pt x="55328" y="43584"/>
                  <a:pt x="140717" y="0"/>
                  <a:pt x="2362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484838" y="4579444"/>
            <a:ext cx="348658" cy="653733"/>
            <a:chOff x="9623598" y="3302000"/>
            <a:chExt cx="1016000" cy="1905000"/>
          </a:xfrm>
        </p:grpSpPr>
        <p:sp>
          <p:nvSpPr>
            <p:cNvPr id="26" name="KSO_Shape"/>
            <p:cNvSpPr>
              <a:spLocks/>
            </p:cNvSpPr>
            <p:nvPr/>
          </p:nvSpPr>
          <p:spPr bwMode="auto">
            <a:xfrm>
              <a:off x="9623598" y="3302000"/>
              <a:ext cx="1016000" cy="1905000"/>
            </a:xfrm>
            <a:custGeom>
              <a:avLst/>
              <a:gdLst>
                <a:gd name="T0" fmla="*/ 134485 w 2938"/>
                <a:gd name="T1" fmla="*/ 2420 h 5511"/>
                <a:gd name="T2" fmla="*/ 89887 w 2938"/>
                <a:gd name="T3" fmla="*/ 15901 h 5511"/>
                <a:gd name="T4" fmla="*/ 51858 w 2938"/>
                <a:gd name="T5" fmla="*/ 41481 h 5511"/>
                <a:gd name="T6" fmla="*/ 22817 w 2938"/>
                <a:gd name="T7" fmla="*/ 77085 h 5511"/>
                <a:gd name="T8" fmla="*/ 4840 w 2938"/>
                <a:gd name="T9" fmla="*/ 119257 h 5511"/>
                <a:gd name="T10" fmla="*/ 0 w 2938"/>
                <a:gd name="T11" fmla="*/ 1746336 h 5511"/>
                <a:gd name="T12" fmla="*/ 4840 w 2938"/>
                <a:gd name="T13" fmla="*/ 1786089 h 5511"/>
                <a:gd name="T14" fmla="*/ 22817 w 2938"/>
                <a:gd name="T15" fmla="*/ 1828606 h 5511"/>
                <a:gd name="T16" fmla="*/ 51858 w 2938"/>
                <a:gd name="T17" fmla="*/ 1863865 h 5511"/>
                <a:gd name="T18" fmla="*/ 89887 w 2938"/>
                <a:gd name="T19" fmla="*/ 1889445 h 5511"/>
                <a:gd name="T20" fmla="*/ 134485 w 2938"/>
                <a:gd name="T21" fmla="*/ 1903272 h 5511"/>
                <a:gd name="T22" fmla="*/ 864989 w 2938"/>
                <a:gd name="T23" fmla="*/ 1905000 h 5511"/>
                <a:gd name="T24" fmla="*/ 911316 w 2938"/>
                <a:gd name="T25" fmla="*/ 1895667 h 5511"/>
                <a:gd name="T26" fmla="*/ 952111 w 2938"/>
                <a:gd name="T27" fmla="*/ 1873544 h 5511"/>
                <a:gd name="T28" fmla="*/ 984263 w 2938"/>
                <a:gd name="T29" fmla="*/ 1841396 h 5511"/>
                <a:gd name="T30" fmla="*/ 1006043 w 2938"/>
                <a:gd name="T31" fmla="*/ 1800953 h 5511"/>
                <a:gd name="T32" fmla="*/ 1015377 w 2938"/>
                <a:gd name="T33" fmla="*/ 1754633 h 5511"/>
                <a:gd name="T34" fmla="*/ 1013994 w 2938"/>
                <a:gd name="T35" fmla="*/ 134812 h 5511"/>
                <a:gd name="T36" fmla="*/ 999820 w 2938"/>
                <a:gd name="T37" fmla="*/ 90220 h 5511"/>
                <a:gd name="T38" fmla="*/ 974237 w 2938"/>
                <a:gd name="T39" fmla="*/ 52542 h 5511"/>
                <a:gd name="T40" fmla="*/ 938973 w 2938"/>
                <a:gd name="T41" fmla="*/ 23160 h 5511"/>
                <a:gd name="T42" fmla="*/ 896450 w 2938"/>
                <a:gd name="T43" fmla="*/ 5531 h 5511"/>
                <a:gd name="T44" fmla="*/ 412789 w 2938"/>
                <a:gd name="T45" fmla="*/ 127553 h 5511"/>
                <a:gd name="T46" fmla="*/ 615380 w 2938"/>
                <a:gd name="T47" fmla="*/ 129973 h 5511"/>
                <a:gd name="T48" fmla="*/ 629209 w 2938"/>
                <a:gd name="T49" fmla="*/ 141034 h 5511"/>
                <a:gd name="T50" fmla="*/ 635086 w 2938"/>
                <a:gd name="T51" fmla="*/ 159009 h 5511"/>
                <a:gd name="T52" fmla="*/ 630938 w 2938"/>
                <a:gd name="T53" fmla="*/ 174219 h 5511"/>
                <a:gd name="T54" fmla="*/ 618146 w 2938"/>
                <a:gd name="T55" fmla="*/ 187009 h 5511"/>
                <a:gd name="T56" fmla="*/ 412789 w 2938"/>
                <a:gd name="T57" fmla="*/ 190811 h 5511"/>
                <a:gd name="T58" fmla="*/ 397577 w 2938"/>
                <a:gd name="T59" fmla="*/ 187009 h 5511"/>
                <a:gd name="T60" fmla="*/ 384440 w 2938"/>
                <a:gd name="T61" fmla="*/ 174219 h 5511"/>
                <a:gd name="T62" fmla="*/ 380637 w 2938"/>
                <a:gd name="T63" fmla="*/ 159009 h 5511"/>
                <a:gd name="T64" fmla="*/ 386168 w 2938"/>
                <a:gd name="T65" fmla="*/ 141034 h 5511"/>
                <a:gd name="T66" fmla="*/ 400343 w 2938"/>
                <a:gd name="T67" fmla="*/ 129973 h 5511"/>
                <a:gd name="T68" fmla="*/ 507516 w 2938"/>
                <a:gd name="T69" fmla="*/ 1841742 h 5511"/>
                <a:gd name="T70" fmla="*/ 479513 w 2938"/>
                <a:gd name="T71" fmla="*/ 1837594 h 5511"/>
                <a:gd name="T72" fmla="*/ 454275 w 2938"/>
                <a:gd name="T73" fmla="*/ 1825495 h 5511"/>
                <a:gd name="T74" fmla="*/ 434223 w 2938"/>
                <a:gd name="T75" fmla="*/ 1806829 h 5511"/>
                <a:gd name="T76" fmla="*/ 420049 w 2938"/>
                <a:gd name="T77" fmla="*/ 1783323 h 5511"/>
                <a:gd name="T78" fmla="*/ 413134 w 2938"/>
                <a:gd name="T79" fmla="*/ 1756015 h 5511"/>
                <a:gd name="T80" fmla="*/ 413826 w 2938"/>
                <a:gd name="T81" fmla="*/ 1731818 h 5511"/>
                <a:gd name="T82" fmla="*/ 422123 w 2938"/>
                <a:gd name="T83" fmla="*/ 1704856 h 5511"/>
                <a:gd name="T84" fmla="*/ 437335 w 2938"/>
                <a:gd name="T85" fmla="*/ 1682387 h 5511"/>
                <a:gd name="T86" fmla="*/ 458078 w 2938"/>
                <a:gd name="T87" fmla="*/ 1665103 h 5511"/>
                <a:gd name="T88" fmla="*/ 483661 w 2938"/>
                <a:gd name="T89" fmla="*/ 1654042 h 5511"/>
                <a:gd name="T90" fmla="*/ 507516 w 2938"/>
                <a:gd name="T91" fmla="*/ 1651277 h 5511"/>
                <a:gd name="T92" fmla="*/ 536210 w 2938"/>
                <a:gd name="T93" fmla="*/ 1655425 h 5511"/>
                <a:gd name="T94" fmla="*/ 561102 w 2938"/>
                <a:gd name="T95" fmla="*/ 1667523 h 5511"/>
                <a:gd name="T96" fmla="*/ 581154 w 2938"/>
                <a:gd name="T97" fmla="*/ 1685498 h 5511"/>
                <a:gd name="T98" fmla="*/ 595674 w 2938"/>
                <a:gd name="T99" fmla="*/ 1709349 h 5511"/>
                <a:gd name="T100" fmla="*/ 602589 w 2938"/>
                <a:gd name="T101" fmla="*/ 1737003 h 5511"/>
                <a:gd name="T102" fmla="*/ 601897 w 2938"/>
                <a:gd name="T103" fmla="*/ 1761200 h 5511"/>
                <a:gd name="T104" fmla="*/ 593600 w 2938"/>
                <a:gd name="T105" fmla="*/ 1787817 h 5511"/>
                <a:gd name="T106" fmla="*/ 578388 w 2938"/>
                <a:gd name="T107" fmla="*/ 1810631 h 5511"/>
                <a:gd name="T108" fmla="*/ 556954 w 2938"/>
                <a:gd name="T109" fmla="*/ 1827915 h 5511"/>
                <a:gd name="T110" fmla="*/ 531370 w 2938"/>
                <a:gd name="T111" fmla="*/ 1838631 h 5511"/>
                <a:gd name="T112" fmla="*/ 952456 w 2938"/>
                <a:gd name="T113" fmla="*/ 1587673 h 551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938" h="5511">
                  <a:moveTo>
                    <a:pt x="2479" y="0"/>
                  </a:moveTo>
                  <a:lnTo>
                    <a:pt x="458" y="0"/>
                  </a:lnTo>
                  <a:lnTo>
                    <a:pt x="435" y="1"/>
                  </a:lnTo>
                  <a:lnTo>
                    <a:pt x="412" y="3"/>
                  </a:lnTo>
                  <a:lnTo>
                    <a:pt x="389" y="7"/>
                  </a:lnTo>
                  <a:lnTo>
                    <a:pt x="366" y="11"/>
                  </a:lnTo>
                  <a:lnTo>
                    <a:pt x="345" y="16"/>
                  </a:lnTo>
                  <a:lnTo>
                    <a:pt x="322" y="22"/>
                  </a:lnTo>
                  <a:lnTo>
                    <a:pt x="301" y="29"/>
                  </a:lnTo>
                  <a:lnTo>
                    <a:pt x="281" y="37"/>
                  </a:lnTo>
                  <a:lnTo>
                    <a:pt x="260" y="46"/>
                  </a:lnTo>
                  <a:lnTo>
                    <a:pt x="240" y="56"/>
                  </a:lnTo>
                  <a:lnTo>
                    <a:pt x="221" y="67"/>
                  </a:lnTo>
                  <a:lnTo>
                    <a:pt x="203" y="80"/>
                  </a:lnTo>
                  <a:lnTo>
                    <a:pt x="184" y="93"/>
                  </a:lnTo>
                  <a:lnTo>
                    <a:pt x="167" y="106"/>
                  </a:lnTo>
                  <a:lnTo>
                    <a:pt x="150" y="120"/>
                  </a:lnTo>
                  <a:lnTo>
                    <a:pt x="135" y="135"/>
                  </a:lnTo>
                  <a:lnTo>
                    <a:pt x="119" y="152"/>
                  </a:lnTo>
                  <a:lnTo>
                    <a:pt x="104" y="169"/>
                  </a:lnTo>
                  <a:lnTo>
                    <a:pt x="91" y="186"/>
                  </a:lnTo>
                  <a:lnTo>
                    <a:pt x="78" y="203"/>
                  </a:lnTo>
                  <a:lnTo>
                    <a:pt x="66" y="223"/>
                  </a:lnTo>
                  <a:lnTo>
                    <a:pt x="55" y="242"/>
                  </a:lnTo>
                  <a:lnTo>
                    <a:pt x="45" y="261"/>
                  </a:lnTo>
                  <a:lnTo>
                    <a:pt x="35" y="281"/>
                  </a:lnTo>
                  <a:lnTo>
                    <a:pt x="27" y="303"/>
                  </a:lnTo>
                  <a:lnTo>
                    <a:pt x="20" y="324"/>
                  </a:lnTo>
                  <a:lnTo>
                    <a:pt x="14" y="345"/>
                  </a:lnTo>
                  <a:lnTo>
                    <a:pt x="9" y="368"/>
                  </a:lnTo>
                  <a:lnTo>
                    <a:pt x="5" y="390"/>
                  </a:lnTo>
                  <a:lnTo>
                    <a:pt x="2" y="413"/>
                  </a:lnTo>
                  <a:lnTo>
                    <a:pt x="0" y="437"/>
                  </a:lnTo>
                  <a:lnTo>
                    <a:pt x="0" y="460"/>
                  </a:lnTo>
                  <a:lnTo>
                    <a:pt x="0" y="5052"/>
                  </a:lnTo>
                  <a:lnTo>
                    <a:pt x="0" y="5076"/>
                  </a:lnTo>
                  <a:lnTo>
                    <a:pt x="2" y="5099"/>
                  </a:lnTo>
                  <a:lnTo>
                    <a:pt x="5" y="5122"/>
                  </a:lnTo>
                  <a:lnTo>
                    <a:pt x="9" y="5144"/>
                  </a:lnTo>
                  <a:lnTo>
                    <a:pt x="14" y="5167"/>
                  </a:lnTo>
                  <a:lnTo>
                    <a:pt x="20" y="5189"/>
                  </a:lnTo>
                  <a:lnTo>
                    <a:pt x="27" y="5210"/>
                  </a:lnTo>
                  <a:lnTo>
                    <a:pt x="35" y="5230"/>
                  </a:lnTo>
                  <a:lnTo>
                    <a:pt x="45" y="5251"/>
                  </a:lnTo>
                  <a:lnTo>
                    <a:pt x="55" y="5271"/>
                  </a:lnTo>
                  <a:lnTo>
                    <a:pt x="66" y="5290"/>
                  </a:lnTo>
                  <a:lnTo>
                    <a:pt x="78" y="5309"/>
                  </a:lnTo>
                  <a:lnTo>
                    <a:pt x="91" y="5327"/>
                  </a:lnTo>
                  <a:lnTo>
                    <a:pt x="104" y="5344"/>
                  </a:lnTo>
                  <a:lnTo>
                    <a:pt x="119" y="5360"/>
                  </a:lnTo>
                  <a:lnTo>
                    <a:pt x="135" y="5377"/>
                  </a:lnTo>
                  <a:lnTo>
                    <a:pt x="150" y="5392"/>
                  </a:lnTo>
                  <a:lnTo>
                    <a:pt x="167" y="5406"/>
                  </a:lnTo>
                  <a:lnTo>
                    <a:pt x="184" y="5420"/>
                  </a:lnTo>
                  <a:lnTo>
                    <a:pt x="203" y="5433"/>
                  </a:lnTo>
                  <a:lnTo>
                    <a:pt x="221" y="5445"/>
                  </a:lnTo>
                  <a:lnTo>
                    <a:pt x="240" y="5456"/>
                  </a:lnTo>
                  <a:lnTo>
                    <a:pt x="260" y="5466"/>
                  </a:lnTo>
                  <a:lnTo>
                    <a:pt x="281" y="5475"/>
                  </a:lnTo>
                  <a:lnTo>
                    <a:pt x="301" y="5484"/>
                  </a:lnTo>
                  <a:lnTo>
                    <a:pt x="322" y="5491"/>
                  </a:lnTo>
                  <a:lnTo>
                    <a:pt x="345" y="5497"/>
                  </a:lnTo>
                  <a:lnTo>
                    <a:pt x="366" y="5502"/>
                  </a:lnTo>
                  <a:lnTo>
                    <a:pt x="389" y="5506"/>
                  </a:lnTo>
                  <a:lnTo>
                    <a:pt x="412" y="5509"/>
                  </a:lnTo>
                  <a:lnTo>
                    <a:pt x="435" y="5511"/>
                  </a:lnTo>
                  <a:lnTo>
                    <a:pt x="458" y="5511"/>
                  </a:lnTo>
                  <a:lnTo>
                    <a:pt x="2479" y="5511"/>
                  </a:lnTo>
                  <a:lnTo>
                    <a:pt x="2502" y="5511"/>
                  </a:lnTo>
                  <a:lnTo>
                    <a:pt x="2525" y="5509"/>
                  </a:lnTo>
                  <a:lnTo>
                    <a:pt x="2549" y="5506"/>
                  </a:lnTo>
                  <a:lnTo>
                    <a:pt x="2571" y="5502"/>
                  </a:lnTo>
                  <a:lnTo>
                    <a:pt x="2593" y="5497"/>
                  </a:lnTo>
                  <a:lnTo>
                    <a:pt x="2615" y="5491"/>
                  </a:lnTo>
                  <a:lnTo>
                    <a:pt x="2636" y="5484"/>
                  </a:lnTo>
                  <a:lnTo>
                    <a:pt x="2657" y="5475"/>
                  </a:lnTo>
                  <a:lnTo>
                    <a:pt x="2677" y="5466"/>
                  </a:lnTo>
                  <a:lnTo>
                    <a:pt x="2698" y="5456"/>
                  </a:lnTo>
                  <a:lnTo>
                    <a:pt x="2716" y="5445"/>
                  </a:lnTo>
                  <a:lnTo>
                    <a:pt x="2735" y="5433"/>
                  </a:lnTo>
                  <a:lnTo>
                    <a:pt x="2754" y="5420"/>
                  </a:lnTo>
                  <a:lnTo>
                    <a:pt x="2771" y="5406"/>
                  </a:lnTo>
                  <a:lnTo>
                    <a:pt x="2787" y="5392"/>
                  </a:lnTo>
                  <a:lnTo>
                    <a:pt x="2803" y="5377"/>
                  </a:lnTo>
                  <a:lnTo>
                    <a:pt x="2818" y="5360"/>
                  </a:lnTo>
                  <a:lnTo>
                    <a:pt x="2833" y="5344"/>
                  </a:lnTo>
                  <a:lnTo>
                    <a:pt x="2847" y="5327"/>
                  </a:lnTo>
                  <a:lnTo>
                    <a:pt x="2859" y="5309"/>
                  </a:lnTo>
                  <a:lnTo>
                    <a:pt x="2871" y="5290"/>
                  </a:lnTo>
                  <a:lnTo>
                    <a:pt x="2882" y="5271"/>
                  </a:lnTo>
                  <a:lnTo>
                    <a:pt x="2892" y="5251"/>
                  </a:lnTo>
                  <a:lnTo>
                    <a:pt x="2902" y="5230"/>
                  </a:lnTo>
                  <a:lnTo>
                    <a:pt x="2910" y="5210"/>
                  </a:lnTo>
                  <a:lnTo>
                    <a:pt x="2918" y="5189"/>
                  </a:lnTo>
                  <a:lnTo>
                    <a:pt x="2924" y="5167"/>
                  </a:lnTo>
                  <a:lnTo>
                    <a:pt x="2929" y="5144"/>
                  </a:lnTo>
                  <a:lnTo>
                    <a:pt x="2933" y="5122"/>
                  </a:lnTo>
                  <a:lnTo>
                    <a:pt x="2936" y="5099"/>
                  </a:lnTo>
                  <a:lnTo>
                    <a:pt x="2937" y="5076"/>
                  </a:lnTo>
                  <a:lnTo>
                    <a:pt x="2938" y="5052"/>
                  </a:lnTo>
                  <a:lnTo>
                    <a:pt x="2938" y="460"/>
                  </a:lnTo>
                  <a:lnTo>
                    <a:pt x="2937" y="437"/>
                  </a:lnTo>
                  <a:lnTo>
                    <a:pt x="2936" y="413"/>
                  </a:lnTo>
                  <a:lnTo>
                    <a:pt x="2933" y="390"/>
                  </a:lnTo>
                  <a:lnTo>
                    <a:pt x="2929" y="368"/>
                  </a:lnTo>
                  <a:lnTo>
                    <a:pt x="2924" y="345"/>
                  </a:lnTo>
                  <a:lnTo>
                    <a:pt x="2918" y="324"/>
                  </a:lnTo>
                  <a:lnTo>
                    <a:pt x="2910" y="303"/>
                  </a:lnTo>
                  <a:lnTo>
                    <a:pt x="2902" y="281"/>
                  </a:lnTo>
                  <a:lnTo>
                    <a:pt x="2892" y="261"/>
                  </a:lnTo>
                  <a:lnTo>
                    <a:pt x="2882" y="242"/>
                  </a:lnTo>
                  <a:lnTo>
                    <a:pt x="2871" y="223"/>
                  </a:lnTo>
                  <a:lnTo>
                    <a:pt x="2859" y="203"/>
                  </a:lnTo>
                  <a:lnTo>
                    <a:pt x="2847" y="186"/>
                  </a:lnTo>
                  <a:lnTo>
                    <a:pt x="2833" y="169"/>
                  </a:lnTo>
                  <a:lnTo>
                    <a:pt x="2818" y="152"/>
                  </a:lnTo>
                  <a:lnTo>
                    <a:pt x="2803" y="135"/>
                  </a:lnTo>
                  <a:lnTo>
                    <a:pt x="2787" y="120"/>
                  </a:lnTo>
                  <a:lnTo>
                    <a:pt x="2771" y="106"/>
                  </a:lnTo>
                  <a:lnTo>
                    <a:pt x="2754" y="93"/>
                  </a:lnTo>
                  <a:lnTo>
                    <a:pt x="2735" y="80"/>
                  </a:lnTo>
                  <a:lnTo>
                    <a:pt x="2716" y="67"/>
                  </a:lnTo>
                  <a:lnTo>
                    <a:pt x="2698" y="56"/>
                  </a:lnTo>
                  <a:lnTo>
                    <a:pt x="2677" y="46"/>
                  </a:lnTo>
                  <a:lnTo>
                    <a:pt x="2657" y="37"/>
                  </a:lnTo>
                  <a:lnTo>
                    <a:pt x="2636" y="29"/>
                  </a:lnTo>
                  <a:lnTo>
                    <a:pt x="2615" y="22"/>
                  </a:lnTo>
                  <a:lnTo>
                    <a:pt x="2593" y="16"/>
                  </a:lnTo>
                  <a:lnTo>
                    <a:pt x="2571" y="11"/>
                  </a:lnTo>
                  <a:lnTo>
                    <a:pt x="2549" y="7"/>
                  </a:lnTo>
                  <a:lnTo>
                    <a:pt x="2525" y="3"/>
                  </a:lnTo>
                  <a:lnTo>
                    <a:pt x="2502" y="1"/>
                  </a:lnTo>
                  <a:lnTo>
                    <a:pt x="2479" y="0"/>
                  </a:lnTo>
                  <a:close/>
                  <a:moveTo>
                    <a:pt x="1194" y="369"/>
                  </a:moveTo>
                  <a:lnTo>
                    <a:pt x="1744" y="369"/>
                  </a:lnTo>
                  <a:lnTo>
                    <a:pt x="1753" y="369"/>
                  </a:lnTo>
                  <a:lnTo>
                    <a:pt x="1763" y="370"/>
                  </a:lnTo>
                  <a:lnTo>
                    <a:pt x="1772" y="373"/>
                  </a:lnTo>
                  <a:lnTo>
                    <a:pt x="1780" y="376"/>
                  </a:lnTo>
                  <a:lnTo>
                    <a:pt x="1788" y="379"/>
                  </a:lnTo>
                  <a:lnTo>
                    <a:pt x="1796" y="384"/>
                  </a:lnTo>
                  <a:lnTo>
                    <a:pt x="1803" y="389"/>
                  </a:lnTo>
                  <a:lnTo>
                    <a:pt x="1809" y="395"/>
                  </a:lnTo>
                  <a:lnTo>
                    <a:pt x="1815" y="401"/>
                  </a:lnTo>
                  <a:lnTo>
                    <a:pt x="1820" y="408"/>
                  </a:lnTo>
                  <a:lnTo>
                    <a:pt x="1825" y="416"/>
                  </a:lnTo>
                  <a:lnTo>
                    <a:pt x="1828" y="424"/>
                  </a:lnTo>
                  <a:lnTo>
                    <a:pt x="1833" y="433"/>
                  </a:lnTo>
                  <a:lnTo>
                    <a:pt x="1835" y="442"/>
                  </a:lnTo>
                  <a:lnTo>
                    <a:pt x="1836" y="451"/>
                  </a:lnTo>
                  <a:lnTo>
                    <a:pt x="1837" y="460"/>
                  </a:lnTo>
                  <a:lnTo>
                    <a:pt x="1836" y="469"/>
                  </a:lnTo>
                  <a:lnTo>
                    <a:pt x="1835" y="478"/>
                  </a:lnTo>
                  <a:lnTo>
                    <a:pt x="1833" y="487"/>
                  </a:lnTo>
                  <a:lnTo>
                    <a:pt x="1828" y="495"/>
                  </a:lnTo>
                  <a:lnTo>
                    <a:pt x="1825" y="504"/>
                  </a:lnTo>
                  <a:lnTo>
                    <a:pt x="1820" y="512"/>
                  </a:lnTo>
                  <a:lnTo>
                    <a:pt x="1815" y="519"/>
                  </a:lnTo>
                  <a:lnTo>
                    <a:pt x="1809" y="525"/>
                  </a:lnTo>
                  <a:lnTo>
                    <a:pt x="1803" y="531"/>
                  </a:lnTo>
                  <a:lnTo>
                    <a:pt x="1796" y="536"/>
                  </a:lnTo>
                  <a:lnTo>
                    <a:pt x="1788" y="541"/>
                  </a:lnTo>
                  <a:lnTo>
                    <a:pt x="1780" y="545"/>
                  </a:lnTo>
                  <a:lnTo>
                    <a:pt x="1772" y="548"/>
                  </a:lnTo>
                  <a:lnTo>
                    <a:pt x="1763" y="550"/>
                  </a:lnTo>
                  <a:lnTo>
                    <a:pt x="1753" y="551"/>
                  </a:lnTo>
                  <a:lnTo>
                    <a:pt x="1744" y="552"/>
                  </a:lnTo>
                  <a:lnTo>
                    <a:pt x="1194" y="552"/>
                  </a:lnTo>
                  <a:lnTo>
                    <a:pt x="1184" y="551"/>
                  </a:lnTo>
                  <a:lnTo>
                    <a:pt x="1175" y="550"/>
                  </a:lnTo>
                  <a:lnTo>
                    <a:pt x="1166" y="548"/>
                  </a:lnTo>
                  <a:lnTo>
                    <a:pt x="1158" y="545"/>
                  </a:lnTo>
                  <a:lnTo>
                    <a:pt x="1150" y="541"/>
                  </a:lnTo>
                  <a:lnTo>
                    <a:pt x="1142" y="536"/>
                  </a:lnTo>
                  <a:lnTo>
                    <a:pt x="1135" y="531"/>
                  </a:lnTo>
                  <a:lnTo>
                    <a:pt x="1129" y="525"/>
                  </a:lnTo>
                  <a:lnTo>
                    <a:pt x="1123" y="519"/>
                  </a:lnTo>
                  <a:lnTo>
                    <a:pt x="1117" y="512"/>
                  </a:lnTo>
                  <a:lnTo>
                    <a:pt x="1112" y="504"/>
                  </a:lnTo>
                  <a:lnTo>
                    <a:pt x="1108" y="495"/>
                  </a:lnTo>
                  <a:lnTo>
                    <a:pt x="1105" y="487"/>
                  </a:lnTo>
                  <a:lnTo>
                    <a:pt x="1103" y="478"/>
                  </a:lnTo>
                  <a:lnTo>
                    <a:pt x="1102" y="469"/>
                  </a:lnTo>
                  <a:lnTo>
                    <a:pt x="1101" y="460"/>
                  </a:lnTo>
                  <a:lnTo>
                    <a:pt x="1102" y="451"/>
                  </a:lnTo>
                  <a:lnTo>
                    <a:pt x="1103" y="442"/>
                  </a:lnTo>
                  <a:lnTo>
                    <a:pt x="1105" y="433"/>
                  </a:lnTo>
                  <a:lnTo>
                    <a:pt x="1108" y="424"/>
                  </a:lnTo>
                  <a:lnTo>
                    <a:pt x="1112" y="416"/>
                  </a:lnTo>
                  <a:lnTo>
                    <a:pt x="1117" y="408"/>
                  </a:lnTo>
                  <a:lnTo>
                    <a:pt x="1123" y="401"/>
                  </a:lnTo>
                  <a:lnTo>
                    <a:pt x="1129" y="395"/>
                  </a:lnTo>
                  <a:lnTo>
                    <a:pt x="1135" y="389"/>
                  </a:lnTo>
                  <a:lnTo>
                    <a:pt x="1142" y="384"/>
                  </a:lnTo>
                  <a:lnTo>
                    <a:pt x="1150" y="379"/>
                  </a:lnTo>
                  <a:lnTo>
                    <a:pt x="1158" y="376"/>
                  </a:lnTo>
                  <a:lnTo>
                    <a:pt x="1166" y="373"/>
                  </a:lnTo>
                  <a:lnTo>
                    <a:pt x="1175" y="370"/>
                  </a:lnTo>
                  <a:lnTo>
                    <a:pt x="1184" y="369"/>
                  </a:lnTo>
                  <a:lnTo>
                    <a:pt x="1194" y="369"/>
                  </a:lnTo>
                  <a:close/>
                  <a:moveTo>
                    <a:pt x="1468" y="5328"/>
                  </a:moveTo>
                  <a:lnTo>
                    <a:pt x="1468" y="5328"/>
                  </a:lnTo>
                  <a:lnTo>
                    <a:pt x="1454" y="5328"/>
                  </a:lnTo>
                  <a:lnTo>
                    <a:pt x="1441" y="5327"/>
                  </a:lnTo>
                  <a:lnTo>
                    <a:pt x="1427" y="5325"/>
                  </a:lnTo>
                  <a:lnTo>
                    <a:pt x="1414" y="5322"/>
                  </a:lnTo>
                  <a:lnTo>
                    <a:pt x="1399" y="5319"/>
                  </a:lnTo>
                  <a:lnTo>
                    <a:pt x="1387" y="5316"/>
                  </a:lnTo>
                  <a:lnTo>
                    <a:pt x="1374" y="5312"/>
                  </a:lnTo>
                  <a:lnTo>
                    <a:pt x="1362" y="5307"/>
                  </a:lnTo>
                  <a:lnTo>
                    <a:pt x="1350" y="5300"/>
                  </a:lnTo>
                  <a:lnTo>
                    <a:pt x="1338" y="5294"/>
                  </a:lnTo>
                  <a:lnTo>
                    <a:pt x="1325" y="5288"/>
                  </a:lnTo>
                  <a:lnTo>
                    <a:pt x="1314" y="5281"/>
                  </a:lnTo>
                  <a:lnTo>
                    <a:pt x="1304" y="5273"/>
                  </a:lnTo>
                  <a:lnTo>
                    <a:pt x="1294" y="5265"/>
                  </a:lnTo>
                  <a:lnTo>
                    <a:pt x="1284" y="5257"/>
                  </a:lnTo>
                  <a:lnTo>
                    <a:pt x="1274" y="5248"/>
                  </a:lnTo>
                  <a:lnTo>
                    <a:pt x="1265" y="5238"/>
                  </a:lnTo>
                  <a:lnTo>
                    <a:pt x="1256" y="5227"/>
                  </a:lnTo>
                  <a:lnTo>
                    <a:pt x="1248" y="5217"/>
                  </a:lnTo>
                  <a:lnTo>
                    <a:pt x="1240" y="5206"/>
                  </a:lnTo>
                  <a:lnTo>
                    <a:pt x="1233" y="5195"/>
                  </a:lnTo>
                  <a:lnTo>
                    <a:pt x="1227" y="5184"/>
                  </a:lnTo>
                  <a:lnTo>
                    <a:pt x="1221" y="5172"/>
                  </a:lnTo>
                  <a:lnTo>
                    <a:pt x="1215" y="5159"/>
                  </a:lnTo>
                  <a:lnTo>
                    <a:pt x="1210" y="5147"/>
                  </a:lnTo>
                  <a:lnTo>
                    <a:pt x="1206" y="5134"/>
                  </a:lnTo>
                  <a:lnTo>
                    <a:pt x="1202" y="5121"/>
                  </a:lnTo>
                  <a:lnTo>
                    <a:pt x="1199" y="5108"/>
                  </a:lnTo>
                  <a:lnTo>
                    <a:pt x="1197" y="5095"/>
                  </a:lnTo>
                  <a:lnTo>
                    <a:pt x="1195" y="5080"/>
                  </a:lnTo>
                  <a:lnTo>
                    <a:pt x="1194" y="5066"/>
                  </a:lnTo>
                  <a:lnTo>
                    <a:pt x="1194" y="5052"/>
                  </a:lnTo>
                  <a:lnTo>
                    <a:pt x="1194" y="5038"/>
                  </a:lnTo>
                  <a:lnTo>
                    <a:pt x="1195" y="5025"/>
                  </a:lnTo>
                  <a:lnTo>
                    <a:pt x="1197" y="5010"/>
                  </a:lnTo>
                  <a:lnTo>
                    <a:pt x="1199" y="4997"/>
                  </a:lnTo>
                  <a:lnTo>
                    <a:pt x="1202" y="4983"/>
                  </a:lnTo>
                  <a:lnTo>
                    <a:pt x="1206" y="4970"/>
                  </a:lnTo>
                  <a:lnTo>
                    <a:pt x="1210" y="4958"/>
                  </a:lnTo>
                  <a:lnTo>
                    <a:pt x="1215" y="4945"/>
                  </a:lnTo>
                  <a:lnTo>
                    <a:pt x="1221" y="4932"/>
                  </a:lnTo>
                  <a:lnTo>
                    <a:pt x="1227" y="4921"/>
                  </a:lnTo>
                  <a:lnTo>
                    <a:pt x="1233" y="4909"/>
                  </a:lnTo>
                  <a:lnTo>
                    <a:pt x="1240" y="4898"/>
                  </a:lnTo>
                  <a:lnTo>
                    <a:pt x="1248" y="4888"/>
                  </a:lnTo>
                  <a:lnTo>
                    <a:pt x="1256" y="4876"/>
                  </a:lnTo>
                  <a:lnTo>
                    <a:pt x="1265" y="4867"/>
                  </a:lnTo>
                  <a:lnTo>
                    <a:pt x="1274" y="4857"/>
                  </a:lnTo>
                  <a:lnTo>
                    <a:pt x="1284" y="4848"/>
                  </a:lnTo>
                  <a:lnTo>
                    <a:pt x="1294" y="4840"/>
                  </a:lnTo>
                  <a:lnTo>
                    <a:pt x="1304" y="4832"/>
                  </a:lnTo>
                  <a:lnTo>
                    <a:pt x="1314" y="4824"/>
                  </a:lnTo>
                  <a:lnTo>
                    <a:pt x="1325" y="4817"/>
                  </a:lnTo>
                  <a:lnTo>
                    <a:pt x="1338" y="4810"/>
                  </a:lnTo>
                  <a:lnTo>
                    <a:pt x="1350" y="4803"/>
                  </a:lnTo>
                  <a:lnTo>
                    <a:pt x="1362" y="4798"/>
                  </a:lnTo>
                  <a:lnTo>
                    <a:pt x="1374" y="4793"/>
                  </a:lnTo>
                  <a:lnTo>
                    <a:pt x="1387" y="4789"/>
                  </a:lnTo>
                  <a:lnTo>
                    <a:pt x="1399" y="4785"/>
                  </a:lnTo>
                  <a:lnTo>
                    <a:pt x="1414" y="4782"/>
                  </a:lnTo>
                  <a:lnTo>
                    <a:pt x="1427" y="4780"/>
                  </a:lnTo>
                  <a:lnTo>
                    <a:pt x="1441" y="4778"/>
                  </a:lnTo>
                  <a:lnTo>
                    <a:pt x="1454" y="4777"/>
                  </a:lnTo>
                  <a:lnTo>
                    <a:pt x="1468" y="4777"/>
                  </a:lnTo>
                  <a:lnTo>
                    <a:pt x="1483" y="4777"/>
                  </a:lnTo>
                  <a:lnTo>
                    <a:pt x="1497" y="4778"/>
                  </a:lnTo>
                  <a:lnTo>
                    <a:pt x="1511" y="4780"/>
                  </a:lnTo>
                  <a:lnTo>
                    <a:pt x="1524" y="4782"/>
                  </a:lnTo>
                  <a:lnTo>
                    <a:pt x="1537" y="4785"/>
                  </a:lnTo>
                  <a:lnTo>
                    <a:pt x="1551" y="4789"/>
                  </a:lnTo>
                  <a:lnTo>
                    <a:pt x="1564" y="4793"/>
                  </a:lnTo>
                  <a:lnTo>
                    <a:pt x="1576" y="4798"/>
                  </a:lnTo>
                  <a:lnTo>
                    <a:pt x="1588" y="4803"/>
                  </a:lnTo>
                  <a:lnTo>
                    <a:pt x="1600" y="4810"/>
                  </a:lnTo>
                  <a:lnTo>
                    <a:pt x="1611" y="4817"/>
                  </a:lnTo>
                  <a:lnTo>
                    <a:pt x="1623" y="4824"/>
                  </a:lnTo>
                  <a:lnTo>
                    <a:pt x="1634" y="4832"/>
                  </a:lnTo>
                  <a:lnTo>
                    <a:pt x="1644" y="4840"/>
                  </a:lnTo>
                  <a:lnTo>
                    <a:pt x="1654" y="4848"/>
                  </a:lnTo>
                  <a:lnTo>
                    <a:pt x="1664" y="4857"/>
                  </a:lnTo>
                  <a:lnTo>
                    <a:pt x="1673" y="4867"/>
                  </a:lnTo>
                  <a:lnTo>
                    <a:pt x="1681" y="4876"/>
                  </a:lnTo>
                  <a:lnTo>
                    <a:pt x="1690" y="4888"/>
                  </a:lnTo>
                  <a:lnTo>
                    <a:pt x="1698" y="4898"/>
                  </a:lnTo>
                  <a:lnTo>
                    <a:pt x="1705" y="4909"/>
                  </a:lnTo>
                  <a:lnTo>
                    <a:pt x="1711" y="4921"/>
                  </a:lnTo>
                  <a:lnTo>
                    <a:pt x="1717" y="4932"/>
                  </a:lnTo>
                  <a:lnTo>
                    <a:pt x="1723" y="4945"/>
                  </a:lnTo>
                  <a:lnTo>
                    <a:pt x="1728" y="4958"/>
                  </a:lnTo>
                  <a:lnTo>
                    <a:pt x="1732" y="4970"/>
                  </a:lnTo>
                  <a:lnTo>
                    <a:pt x="1736" y="4983"/>
                  </a:lnTo>
                  <a:lnTo>
                    <a:pt x="1739" y="4997"/>
                  </a:lnTo>
                  <a:lnTo>
                    <a:pt x="1741" y="5010"/>
                  </a:lnTo>
                  <a:lnTo>
                    <a:pt x="1743" y="5025"/>
                  </a:lnTo>
                  <a:lnTo>
                    <a:pt x="1744" y="5038"/>
                  </a:lnTo>
                  <a:lnTo>
                    <a:pt x="1744" y="5052"/>
                  </a:lnTo>
                  <a:lnTo>
                    <a:pt x="1744" y="5066"/>
                  </a:lnTo>
                  <a:lnTo>
                    <a:pt x="1743" y="5080"/>
                  </a:lnTo>
                  <a:lnTo>
                    <a:pt x="1741" y="5095"/>
                  </a:lnTo>
                  <a:lnTo>
                    <a:pt x="1739" y="5108"/>
                  </a:lnTo>
                  <a:lnTo>
                    <a:pt x="1736" y="5121"/>
                  </a:lnTo>
                  <a:lnTo>
                    <a:pt x="1732" y="5134"/>
                  </a:lnTo>
                  <a:lnTo>
                    <a:pt x="1728" y="5147"/>
                  </a:lnTo>
                  <a:lnTo>
                    <a:pt x="1723" y="5159"/>
                  </a:lnTo>
                  <a:lnTo>
                    <a:pt x="1717" y="5172"/>
                  </a:lnTo>
                  <a:lnTo>
                    <a:pt x="1711" y="5184"/>
                  </a:lnTo>
                  <a:lnTo>
                    <a:pt x="1705" y="5195"/>
                  </a:lnTo>
                  <a:lnTo>
                    <a:pt x="1698" y="5206"/>
                  </a:lnTo>
                  <a:lnTo>
                    <a:pt x="1690" y="5217"/>
                  </a:lnTo>
                  <a:lnTo>
                    <a:pt x="1681" y="5227"/>
                  </a:lnTo>
                  <a:lnTo>
                    <a:pt x="1673" y="5238"/>
                  </a:lnTo>
                  <a:lnTo>
                    <a:pt x="1664" y="5248"/>
                  </a:lnTo>
                  <a:lnTo>
                    <a:pt x="1654" y="5257"/>
                  </a:lnTo>
                  <a:lnTo>
                    <a:pt x="1644" y="5265"/>
                  </a:lnTo>
                  <a:lnTo>
                    <a:pt x="1634" y="5273"/>
                  </a:lnTo>
                  <a:lnTo>
                    <a:pt x="1623" y="5281"/>
                  </a:lnTo>
                  <a:lnTo>
                    <a:pt x="1611" y="5288"/>
                  </a:lnTo>
                  <a:lnTo>
                    <a:pt x="1600" y="5294"/>
                  </a:lnTo>
                  <a:lnTo>
                    <a:pt x="1588" y="5300"/>
                  </a:lnTo>
                  <a:lnTo>
                    <a:pt x="1576" y="5307"/>
                  </a:lnTo>
                  <a:lnTo>
                    <a:pt x="1564" y="5312"/>
                  </a:lnTo>
                  <a:lnTo>
                    <a:pt x="1551" y="5316"/>
                  </a:lnTo>
                  <a:lnTo>
                    <a:pt x="1537" y="5319"/>
                  </a:lnTo>
                  <a:lnTo>
                    <a:pt x="1524" y="5322"/>
                  </a:lnTo>
                  <a:lnTo>
                    <a:pt x="1511" y="5325"/>
                  </a:lnTo>
                  <a:lnTo>
                    <a:pt x="1497" y="5327"/>
                  </a:lnTo>
                  <a:lnTo>
                    <a:pt x="1483" y="5328"/>
                  </a:lnTo>
                  <a:lnTo>
                    <a:pt x="1468" y="5328"/>
                  </a:lnTo>
                  <a:close/>
                  <a:moveTo>
                    <a:pt x="2755" y="4593"/>
                  </a:moveTo>
                  <a:lnTo>
                    <a:pt x="183" y="4593"/>
                  </a:lnTo>
                  <a:lnTo>
                    <a:pt x="183" y="919"/>
                  </a:lnTo>
                  <a:lnTo>
                    <a:pt x="2755" y="919"/>
                  </a:lnTo>
                  <a:lnTo>
                    <a:pt x="2755" y="45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ea typeface="宋体" panose="02010600030101010101" pitchFamily="2" charset="-122"/>
              </a:endParaRPr>
            </a:p>
          </p:txBody>
        </p:sp>
        <p:sp>
          <p:nvSpPr>
            <p:cNvPr id="27" name="KSO_Shape"/>
            <p:cNvSpPr>
              <a:spLocks/>
            </p:cNvSpPr>
            <p:nvPr/>
          </p:nvSpPr>
          <p:spPr bwMode="auto">
            <a:xfrm>
              <a:off x="9918082" y="3997965"/>
              <a:ext cx="427031" cy="500427"/>
            </a:xfrm>
            <a:custGeom>
              <a:avLst/>
              <a:gdLst>
                <a:gd name="T0" fmla="*/ 475097 w 2555916"/>
                <a:gd name="T1" fmla="*/ 450608 h 2994042"/>
                <a:gd name="T2" fmla="*/ 687034 w 2555916"/>
                <a:gd name="T3" fmla="*/ 495421 h 2994042"/>
                <a:gd name="T4" fmla="*/ 924488 w 2555916"/>
                <a:gd name="T5" fmla="*/ 521629 h 2994042"/>
                <a:gd name="T6" fmla="*/ 1069868 w 2555916"/>
                <a:gd name="T7" fmla="*/ 471996 h 2994042"/>
                <a:gd name="T8" fmla="*/ 1570391 w 2555916"/>
                <a:gd name="T9" fmla="*/ 644320 h 2994042"/>
                <a:gd name="T10" fmla="*/ 1359013 w 2555916"/>
                <a:gd name="T11" fmla="*/ 1052980 h 2994042"/>
                <a:gd name="T12" fmla="*/ 1626235 w 2555916"/>
                <a:gd name="T13" fmla="*/ 1399714 h 2994042"/>
                <a:gd name="T14" fmla="*/ 1265554 w 2555916"/>
                <a:gd name="T15" fmla="*/ 1881896 h 2994042"/>
                <a:gd name="T16" fmla="*/ 1041715 w 2555916"/>
                <a:gd name="T17" fmla="*/ 1870067 h 2994042"/>
                <a:gd name="T18" fmla="*/ 962333 w 2555916"/>
                <a:gd name="T19" fmla="*/ 1838757 h 2994042"/>
                <a:gd name="T20" fmla="*/ 647343 w 2555916"/>
                <a:gd name="T21" fmla="*/ 1874938 h 2994042"/>
                <a:gd name="T22" fmla="*/ 423965 w 2555916"/>
                <a:gd name="T23" fmla="*/ 1878649 h 2994042"/>
                <a:gd name="T24" fmla="*/ 45054 w 2555916"/>
                <a:gd name="T25" fmla="*/ 1323641 h 2994042"/>
                <a:gd name="T26" fmla="*/ 48977 w 2555916"/>
                <a:gd name="T27" fmla="*/ 752399 h 2994042"/>
                <a:gd name="T28" fmla="*/ 345045 w 2555916"/>
                <a:gd name="T29" fmla="*/ 476403 h 2994042"/>
                <a:gd name="T30" fmla="*/ 475097 w 2555916"/>
                <a:gd name="T31" fmla="*/ 450608 h 2994042"/>
                <a:gd name="T32" fmla="*/ 1173725 w 2555916"/>
                <a:gd name="T33" fmla="*/ 0 h 2994042"/>
                <a:gd name="T34" fmla="*/ 784636 w 2555916"/>
                <a:gd name="T35" fmla="*/ 465642 h 2994042"/>
                <a:gd name="T36" fmla="*/ 1173725 w 2555916"/>
                <a:gd name="T37" fmla="*/ 0 h 29940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555916" h="2994042">
                  <a:moveTo>
                    <a:pt x="746699" y="708210"/>
                  </a:moveTo>
                  <a:cubicBezTo>
                    <a:pt x="938009" y="701546"/>
                    <a:pt x="1079795" y="778641"/>
                    <a:pt x="1079795" y="778641"/>
                  </a:cubicBezTo>
                  <a:cubicBezTo>
                    <a:pt x="1299219" y="874874"/>
                    <a:pt x="1452997" y="819832"/>
                    <a:pt x="1452997" y="819832"/>
                  </a:cubicBezTo>
                  <a:cubicBezTo>
                    <a:pt x="1509212" y="792858"/>
                    <a:pt x="1681487" y="741825"/>
                    <a:pt x="1681487" y="741825"/>
                  </a:cubicBezTo>
                  <a:cubicBezTo>
                    <a:pt x="2198673" y="590550"/>
                    <a:pt x="2468147" y="1012662"/>
                    <a:pt x="2468147" y="1012662"/>
                  </a:cubicBezTo>
                  <a:cubicBezTo>
                    <a:pt x="2076449" y="1214240"/>
                    <a:pt x="2135929" y="1654943"/>
                    <a:pt x="2135929" y="1654943"/>
                  </a:cubicBezTo>
                  <a:cubicBezTo>
                    <a:pt x="2198673" y="2086532"/>
                    <a:pt x="2555916" y="2199897"/>
                    <a:pt x="2555916" y="2199897"/>
                  </a:cubicBezTo>
                  <a:cubicBezTo>
                    <a:pt x="2286443" y="2823587"/>
                    <a:pt x="1989042" y="2957730"/>
                    <a:pt x="1989042" y="2957730"/>
                  </a:cubicBezTo>
                  <a:cubicBezTo>
                    <a:pt x="1814954" y="3044849"/>
                    <a:pt x="1637240" y="2939139"/>
                    <a:pt x="1637240" y="2939139"/>
                  </a:cubicBezTo>
                  <a:cubicBezTo>
                    <a:pt x="1612940" y="2920913"/>
                    <a:pt x="1512477" y="2889929"/>
                    <a:pt x="1512477" y="2889929"/>
                  </a:cubicBezTo>
                  <a:cubicBezTo>
                    <a:pt x="1206735" y="2812651"/>
                    <a:pt x="1017414" y="2946794"/>
                    <a:pt x="1017414" y="2946794"/>
                  </a:cubicBezTo>
                  <a:cubicBezTo>
                    <a:pt x="819751" y="3049588"/>
                    <a:pt x="666336" y="2952626"/>
                    <a:pt x="666336" y="2952626"/>
                  </a:cubicBezTo>
                  <a:cubicBezTo>
                    <a:pt x="284068" y="2773284"/>
                    <a:pt x="70811" y="2080335"/>
                    <a:pt x="70811" y="2080335"/>
                  </a:cubicBezTo>
                  <a:cubicBezTo>
                    <a:pt x="-92034" y="1522623"/>
                    <a:pt x="76976" y="1182527"/>
                    <a:pt x="76976" y="1182527"/>
                  </a:cubicBezTo>
                  <a:cubicBezTo>
                    <a:pt x="246349" y="826758"/>
                    <a:pt x="542299" y="748751"/>
                    <a:pt x="542299" y="748751"/>
                  </a:cubicBezTo>
                  <a:cubicBezTo>
                    <a:pt x="613657" y="721959"/>
                    <a:pt x="682929" y="710431"/>
                    <a:pt x="746699" y="708210"/>
                  </a:cubicBezTo>
                  <a:close/>
                  <a:moveTo>
                    <a:pt x="1844717" y="0"/>
                  </a:moveTo>
                  <a:cubicBezTo>
                    <a:pt x="1844717" y="719082"/>
                    <a:pt x="1233195" y="731838"/>
                    <a:pt x="1233195" y="731838"/>
                  </a:cubicBezTo>
                  <a:cubicBezTo>
                    <a:pt x="1195429" y="98769"/>
                    <a:pt x="1844717" y="0"/>
                    <a:pt x="184471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8" name="等腰三角形 47"/>
          <p:cNvSpPr/>
          <p:nvPr/>
        </p:nvSpPr>
        <p:spPr>
          <a:xfrm rot="3295043">
            <a:off x="1906251" y="5355885"/>
            <a:ext cx="337065" cy="90877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549564" y="5721076"/>
            <a:ext cx="718279" cy="71827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KSO_Shape"/>
          <p:cNvSpPr>
            <a:spLocks/>
          </p:cNvSpPr>
          <p:nvPr/>
        </p:nvSpPr>
        <p:spPr bwMode="auto">
          <a:xfrm>
            <a:off x="1722889" y="5870259"/>
            <a:ext cx="354826" cy="419912"/>
          </a:xfrm>
          <a:custGeom>
            <a:avLst/>
            <a:gdLst>
              <a:gd name="T0" fmla="*/ 863428 w 1966913"/>
              <a:gd name="T1" fmla="*/ 1097231 h 2327275"/>
              <a:gd name="T2" fmla="*/ 770330 w 1966913"/>
              <a:gd name="T3" fmla="*/ 995043 h 2327275"/>
              <a:gd name="T4" fmla="*/ 745648 w 1966913"/>
              <a:gd name="T5" fmla="*/ 1036395 h 2327275"/>
              <a:gd name="T6" fmla="*/ 941803 w 1966913"/>
              <a:gd name="T7" fmla="*/ 1041158 h 2327275"/>
              <a:gd name="T8" fmla="*/ 925565 w 1966913"/>
              <a:gd name="T9" fmla="*/ 995692 h 2327275"/>
              <a:gd name="T10" fmla="*/ 742401 w 1966913"/>
              <a:gd name="T11" fmla="*/ 955423 h 2327275"/>
              <a:gd name="T12" fmla="*/ 933359 w 1966913"/>
              <a:gd name="T13" fmla="*/ 977073 h 2327275"/>
              <a:gd name="T14" fmla="*/ 935741 w 1966913"/>
              <a:gd name="T15" fmla="*/ 929226 h 2327275"/>
              <a:gd name="T16" fmla="*/ 1130380 w 1966913"/>
              <a:gd name="T17" fmla="*/ 825521 h 2327275"/>
              <a:gd name="T18" fmla="*/ 1164155 w 1966913"/>
              <a:gd name="T19" fmla="*/ 788284 h 2327275"/>
              <a:gd name="T20" fmla="*/ 528276 w 1966913"/>
              <a:gd name="T21" fmla="*/ 810367 h 2327275"/>
              <a:gd name="T22" fmla="*/ 619858 w 1966913"/>
              <a:gd name="T23" fmla="*/ 753210 h 2327275"/>
              <a:gd name="T24" fmla="*/ 1277172 w 1966913"/>
              <a:gd name="T25" fmla="*/ 526532 h 2327275"/>
              <a:gd name="T26" fmla="*/ 1265264 w 1966913"/>
              <a:gd name="T27" fmla="*/ 477819 h 2327275"/>
              <a:gd name="T28" fmla="*/ 404434 w 1966913"/>
              <a:gd name="T29" fmla="*/ 505748 h 2327275"/>
              <a:gd name="T30" fmla="*/ 536286 w 1966913"/>
              <a:gd name="T31" fmla="*/ 497088 h 2327275"/>
              <a:gd name="T32" fmla="*/ 858564 w 1966913"/>
              <a:gd name="T33" fmla="*/ 336617 h 2327275"/>
              <a:gd name="T34" fmla="*/ 795736 w 1966913"/>
              <a:gd name="T35" fmla="*/ 369597 h 2327275"/>
              <a:gd name="T36" fmla="*/ 713261 w 1966913"/>
              <a:gd name="T37" fmla="*/ 442280 h 2327275"/>
              <a:gd name="T38" fmla="*/ 683897 w 1966913"/>
              <a:gd name="T39" fmla="*/ 539265 h 2327275"/>
              <a:gd name="T40" fmla="*/ 636830 w 1966913"/>
              <a:gd name="T41" fmla="*/ 517134 h 2327275"/>
              <a:gd name="T42" fmla="*/ 684113 w 1966913"/>
              <a:gd name="T43" fmla="*/ 373285 h 2327275"/>
              <a:gd name="T44" fmla="*/ 827258 w 1966913"/>
              <a:gd name="T45" fmla="*/ 304072 h 2327275"/>
              <a:gd name="T46" fmla="*/ 691089 w 1966913"/>
              <a:gd name="T47" fmla="*/ 297690 h 2327275"/>
              <a:gd name="T48" fmla="*/ 580021 w 1966913"/>
              <a:gd name="T49" fmla="*/ 473490 h 2327275"/>
              <a:gd name="T50" fmla="*/ 598856 w 1966913"/>
              <a:gd name="T51" fmla="*/ 635866 h 2327275"/>
              <a:gd name="T52" fmla="*/ 697151 w 1966913"/>
              <a:gd name="T53" fmla="*/ 768365 h 2327275"/>
              <a:gd name="T54" fmla="*/ 708409 w 1966913"/>
              <a:gd name="T55" fmla="*/ 863626 h 2327275"/>
              <a:gd name="T56" fmla="*/ 756473 w 1966913"/>
              <a:gd name="T57" fmla="*/ 905195 h 2327275"/>
              <a:gd name="T58" fmla="*/ 966701 w 1966913"/>
              <a:gd name="T59" fmla="*/ 887225 h 2327275"/>
              <a:gd name="T60" fmla="*/ 985970 w 1966913"/>
              <a:gd name="T61" fmla="*/ 829202 h 2327275"/>
              <a:gd name="T62" fmla="*/ 1060665 w 1966913"/>
              <a:gd name="T63" fmla="*/ 688043 h 2327275"/>
              <a:gd name="T64" fmla="*/ 1113926 w 1966913"/>
              <a:gd name="T65" fmla="*/ 528914 h 2327275"/>
              <a:gd name="T66" fmla="*/ 1035334 w 1966913"/>
              <a:gd name="T67" fmla="*/ 327784 h 2327275"/>
              <a:gd name="T68" fmla="*/ 879666 w 1966913"/>
              <a:gd name="T69" fmla="*/ 250926 h 2327275"/>
              <a:gd name="T70" fmla="*/ 1047675 w 1966913"/>
              <a:gd name="T71" fmla="*/ 272143 h 2327275"/>
              <a:gd name="T72" fmla="*/ 1162207 w 1966913"/>
              <a:gd name="T73" fmla="*/ 201347 h 2327275"/>
              <a:gd name="T74" fmla="*/ 531523 w 1966913"/>
              <a:gd name="T75" fmla="*/ 196584 h 2327275"/>
              <a:gd name="T76" fmla="*/ 632199 w 1966913"/>
              <a:gd name="T77" fmla="*/ 282318 h 2327275"/>
              <a:gd name="T78" fmla="*/ 824240 w 1966913"/>
              <a:gd name="T79" fmla="*/ 73827 h 2327275"/>
              <a:gd name="T80" fmla="*/ 874470 w 1966913"/>
              <a:gd name="T81" fmla="*/ 91581 h 2327275"/>
              <a:gd name="T82" fmla="*/ 916689 w 1966913"/>
              <a:gd name="T83" fmla="*/ 5412 h 2327275"/>
              <a:gd name="T84" fmla="*/ 1319823 w 1966913"/>
              <a:gd name="T85" fmla="*/ 138129 h 2327275"/>
              <a:gd name="T86" fmla="*/ 1480255 w 1966913"/>
              <a:gd name="T87" fmla="*/ 287732 h 2327275"/>
              <a:gd name="T88" fmla="*/ 1575085 w 1966913"/>
              <a:gd name="T89" fmla="*/ 471758 h 2327275"/>
              <a:gd name="T90" fmla="*/ 1609725 w 1966913"/>
              <a:gd name="T91" fmla="*/ 701466 h 2327275"/>
              <a:gd name="T92" fmla="*/ 1577249 w 1966913"/>
              <a:gd name="T93" fmla="*/ 943082 h 2327275"/>
              <a:gd name="T94" fmla="*/ 1389538 w 1966913"/>
              <a:gd name="T95" fmla="*/ 1273897 h 2327275"/>
              <a:gd name="T96" fmla="*/ 574392 w 1966913"/>
              <a:gd name="T97" fmla="*/ 1716860 h 2327275"/>
              <a:gd name="T98" fmla="*/ 319997 w 1966913"/>
              <a:gd name="T99" fmla="*/ 1770336 h 2327275"/>
              <a:gd name="T100" fmla="*/ 227115 w 1966913"/>
              <a:gd name="T101" fmla="*/ 1688498 h 2327275"/>
              <a:gd name="T102" fmla="*/ 235343 w 1966913"/>
              <a:gd name="T103" fmla="*/ 1565308 h 2327275"/>
              <a:gd name="T104" fmla="*/ 148956 w 1966913"/>
              <a:gd name="T105" fmla="*/ 1440603 h 2327275"/>
              <a:gd name="T106" fmla="*/ 177535 w 1966913"/>
              <a:gd name="T107" fmla="*/ 1387994 h 2327275"/>
              <a:gd name="T108" fmla="*/ 89417 w 1966913"/>
              <a:gd name="T109" fmla="*/ 1305723 h 2327275"/>
              <a:gd name="T110" fmla="*/ 115398 w 1966913"/>
              <a:gd name="T111" fmla="*/ 1257876 h 2327275"/>
              <a:gd name="T112" fmla="*/ 45033 w 1966913"/>
              <a:gd name="T113" fmla="*/ 1226483 h 2327275"/>
              <a:gd name="T114" fmla="*/ 0 w 1966913"/>
              <a:gd name="T115" fmla="*/ 1162615 h 2327275"/>
              <a:gd name="T116" fmla="*/ 121460 w 1966913"/>
              <a:gd name="T117" fmla="*/ 855183 h 2327275"/>
              <a:gd name="T118" fmla="*/ 120811 w 1966913"/>
              <a:gd name="T119" fmla="*/ 727879 h 2327275"/>
              <a:gd name="T120" fmla="*/ 196371 w 1966913"/>
              <a:gd name="T121" fmla="*/ 372816 h 2327275"/>
              <a:gd name="T122" fmla="*/ 421754 w 1966913"/>
              <a:gd name="T123" fmla="*/ 110849 h 2327275"/>
              <a:gd name="T124" fmla="*/ 768598 w 1966913"/>
              <a:gd name="T125" fmla="*/ 866 h 232727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966913" h="2327275">
                <a:moveTo>
                  <a:pt x="954753" y="1302893"/>
                </a:moveTo>
                <a:lnTo>
                  <a:pt x="954489" y="1306067"/>
                </a:lnTo>
                <a:lnTo>
                  <a:pt x="954753" y="1309506"/>
                </a:lnTo>
                <a:lnTo>
                  <a:pt x="955547" y="1313209"/>
                </a:lnTo>
                <a:lnTo>
                  <a:pt x="957134" y="1316118"/>
                </a:lnTo>
                <a:lnTo>
                  <a:pt x="959251" y="1319292"/>
                </a:lnTo>
                <a:lnTo>
                  <a:pt x="961896" y="1322466"/>
                </a:lnTo>
                <a:lnTo>
                  <a:pt x="965071" y="1325111"/>
                </a:lnTo>
                <a:lnTo>
                  <a:pt x="968510" y="1328020"/>
                </a:lnTo>
                <a:lnTo>
                  <a:pt x="972478" y="1330136"/>
                </a:lnTo>
                <a:lnTo>
                  <a:pt x="976182" y="1332517"/>
                </a:lnTo>
                <a:lnTo>
                  <a:pt x="980679" y="1334368"/>
                </a:lnTo>
                <a:lnTo>
                  <a:pt x="985176" y="1336219"/>
                </a:lnTo>
                <a:lnTo>
                  <a:pt x="990467" y="1337542"/>
                </a:lnTo>
                <a:lnTo>
                  <a:pt x="995229" y="1338864"/>
                </a:lnTo>
                <a:lnTo>
                  <a:pt x="1000255" y="1339658"/>
                </a:lnTo>
                <a:lnTo>
                  <a:pt x="1005282" y="1339922"/>
                </a:lnTo>
                <a:lnTo>
                  <a:pt x="1010308" y="1340451"/>
                </a:lnTo>
                <a:lnTo>
                  <a:pt x="1015335" y="1340451"/>
                </a:lnTo>
                <a:lnTo>
                  <a:pt x="1050255" y="1340451"/>
                </a:lnTo>
                <a:lnTo>
                  <a:pt x="1055017" y="1340451"/>
                </a:lnTo>
                <a:lnTo>
                  <a:pt x="1060043" y="1339922"/>
                </a:lnTo>
                <a:lnTo>
                  <a:pt x="1065070" y="1339658"/>
                </a:lnTo>
                <a:lnTo>
                  <a:pt x="1070096" y="1338864"/>
                </a:lnTo>
                <a:lnTo>
                  <a:pt x="1075123" y="1337542"/>
                </a:lnTo>
                <a:lnTo>
                  <a:pt x="1079884" y="1336219"/>
                </a:lnTo>
                <a:lnTo>
                  <a:pt x="1084646" y="1334368"/>
                </a:lnTo>
                <a:lnTo>
                  <a:pt x="1088879" y="1332517"/>
                </a:lnTo>
                <a:lnTo>
                  <a:pt x="1093112" y="1330136"/>
                </a:lnTo>
                <a:lnTo>
                  <a:pt x="1097080" y="1328020"/>
                </a:lnTo>
                <a:lnTo>
                  <a:pt x="1100519" y="1325111"/>
                </a:lnTo>
                <a:lnTo>
                  <a:pt x="1103429" y="1322466"/>
                </a:lnTo>
                <a:lnTo>
                  <a:pt x="1106075" y="1319292"/>
                </a:lnTo>
                <a:lnTo>
                  <a:pt x="1108191" y="1316118"/>
                </a:lnTo>
                <a:lnTo>
                  <a:pt x="1109778" y="1313209"/>
                </a:lnTo>
                <a:lnTo>
                  <a:pt x="1110836" y="1309506"/>
                </a:lnTo>
                <a:lnTo>
                  <a:pt x="1111101" y="1306067"/>
                </a:lnTo>
                <a:lnTo>
                  <a:pt x="1110836" y="1302893"/>
                </a:lnTo>
                <a:lnTo>
                  <a:pt x="1048668" y="1302893"/>
                </a:lnTo>
                <a:lnTo>
                  <a:pt x="1016657" y="1302893"/>
                </a:lnTo>
                <a:lnTo>
                  <a:pt x="954753" y="1302893"/>
                </a:lnTo>
                <a:close/>
                <a:moveTo>
                  <a:pt x="941261" y="1215611"/>
                </a:moveTo>
                <a:lnTo>
                  <a:pt x="937822" y="1215875"/>
                </a:lnTo>
                <a:lnTo>
                  <a:pt x="934383" y="1216404"/>
                </a:lnTo>
                <a:lnTo>
                  <a:pt x="931208" y="1217462"/>
                </a:lnTo>
                <a:lnTo>
                  <a:pt x="928034" y="1218520"/>
                </a:lnTo>
                <a:lnTo>
                  <a:pt x="924859" y="1219842"/>
                </a:lnTo>
                <a:lnTo>
                  <a:pt x="922214" y="1221694"/>
                </a:lnTo>
                <a:lnTo>
                  <a:pt x="919568" y="1223545"/>
                </a:lnTo>
                <a:lnTo>
                  <a:pt x="916923" y="1225661"/>
                </a:lnTo>
                <a:lnTo>
                  <a:pt x="914806" y="1228306"/>
                </a:lnTo>
                <a:lnTo>
                  <a:pt x="912955" y="1230951"/>
                </a:lnTo>
                <a:lnTo>
                  <a:pt x="911103" y="1233596"/>
                </a:lnTo>
                <a:lnTo>
                  <a:pt x="909780" y="1236770"/>
                </a:lnTo>
                <a:lnTo>
                  <a:pt x="908722" y="1239944"/>
                </a:lnTo>
                <a:lnTo>
                  <a:pt x="907664" y="1243118"/>
                </a:lnTo>
                <a:lnTo>
                  <a:pt x="907135" y="1246556"/>
                </a:lnTo>
                <a:lnTo>
                  <a:pt x="906870" y="1249995"/>
                </a:lnTo>
                <a:lnTo>
                  <a:pt x="907135" y="1253698"/>
                </a:lnTo>
                <a:lnTo>
                  <a:pt x="907664" y="1256872"/>
                </a:lnTo>
                <a:lnTo>
                  <a:pt x="908722" y="1260310"/>
                </a:lnTo>
                <a:lnTo>
                  <a:pt x="909780" y="1263484"/>
                </a:lnTo>
                <a:lnTo>
                  <a:pt x="911103" y="1266129"/>
                </a:lnTo>
                <a:lnTo>
                  <a:pt x="912955" y="1269303"/>
                </a:lnTo>
                <a:lnTo>
                  <a:pt x="914806" y="1271948"/>
                </a:lnTo>
                <a:lnTo>
                  <a:pt x="916923" y="1274328"/>
                </a:lnTo>
                <a:lnTo>
                  <a:pt x="919568" y="1276444"/>
                </a:lnTo>
                <a:lnTo>
                  <a:pt x="922214" y="1278560"/>
                </a:lnTo>
                <a:lnTo>
                  <a:pt x="924859" y="1280147"/>
                </a:lnTo>
                <a:lnTo>
                  <a:pt x="928034" y="1281734"/>
                </a:lnTo>
                <a:lnTo>
                  <a:pt x="931208" y="1282792"/>
                </a:lnTo>
                <a:lnTo>
                  <a:pt x="934383" y="1283585"/>
                </a:lnTo>
                <a:lnTo>
                  <a:pt x="937822" y="1284114"/>
                </a:lnTo>
                <a:lnTo>
                  <a:pt x="941261" y="1284114"/>
                </a:lnTo>
                <a:lnTo>
                  <a:pt x="1124064" y="1284114"/>
                </a:lnTo>
                <a:lnTo>
                  <a:pt x="1127768" y="1284114"/>
                </a:lnTo>
                <a:lnTo>
                  <a:pt x="1130942" y="1283585"/>
                </a:lnTo>
                <a:lnTo>
                  <a:pt x="1134381" y="1282792"/>
                </a:lnTo>
                <a:lnTo>
                  <a:pt x="1137556" y="1281734"/>
                </a:lnTo>
                <a:lnTo>
                  <a:pt x="1140466" y="1280147"/>
                </a:lnTo>
                <a:lnTo>
                  <a:pt x="1143376" y="1278560"/>
                </a:lnTo>
                <a:lnTo>
                  <a:pt x="1146021" y="1276444"/>
                </a:lnTo>
                <a:lnTo>
                  <a:pt x="1148402" y="1274328"/>
                </a:lnTo>
                <a:lnTo>
                  <a:pt x="1150783" y="1271948"/>
                </a:lnTo>
                <a:lnTo>
                  <a:pt x="1152635" y="1269303"/>
                </a:lnTo>
                <a:lnTo>
                  <a:pt x="1154222" y="1266129"/>
                </a:lnTo>
                <a:lnTo>
                  <a:pt x="1155810" y="1263484"/>
                </a:lnTo>
                <a:lnTo>
                  <a:pt x="1156868" y="1260310"/>
                </a:lnTo>
                <a:lnTo>
                  <a:pt x="1157661" y="1256872"/>
                </a:lnTo>
                <a:lnTo>
                  <a:pt x="1158191" y="1253698"/>
                </a:lnTo>
                <a:lnTo>
                  <a:pt x="1158191" y="1249995"/>
                </a:lnTo>
                <a:lnTo>
                  <a:pt x="1158191" y="1246556"/>
                </a:lnTo>
                <a:lnTo>
                  <a:pt x="1157661" y="1243118"/>
                </a:lnTo>
                <a:lnTo>
                  <a:pt x="1156868" y="1239944"/>
                </a:lnTo>
                <a:lnTo>
                  <a:pt x="1155810" y="1236770"/>
                </a:lnTo>
                <a:lnTo>
                  <a:pt x="1154222" y="1233596"/>
                </a:lnTo>
                <a:lnTo>
                  <a:pt x="1152635" y="1230951"/>
                </a:lnTo>
                <a:lnTo>
                  <a:pt x="1150783" y="1228306"/>
                </a:lnTo>
                <a:lnTo>
                  <a:pt x="1148402" y="1225661"/>
                </a:lnTo>
                <a:lnTo>
                  <a:pt x="1146021" y="1223545"/>
                </a:lnTo>
                <a:lnTo>
                  <a:pt x="1143376" y="1221694"/>
                </a:lnTo>
                <a:lnTo>
                  <a:pt x="1140466" y="1219842"/>
                </a:lnTo>
                <a:lnTo>
                  <a:pt x="1137556" y="1218520"/>
                </a:lnTo>
                <a:lnTo>
                  <a:pt x="1134381" y="1217462"/>
                </a:lnTo>
                <a:lnTo>
                  <a:pt x="1130942" y="1216404"/>
                </a:lnTo>
                <a:lnTo>
                  <a:pt x="1127768" y="1215875"/>
                </a:lnTo>
                <a:lnTo>
                  <a:pt x="1124064" y="1215611"/>
                </a:lnTo>
                <a:lnTo>
                  <a:pt x="941261" y="1215611"/>
                </a:lnTo>
                <a:close/>
                <a:moveTo>
                  <a:pt x="941261" y="1129121"/>
                </a:moveTo>
                <a:lnTo>
                  <a:pt x="937822" y="1129386"/>
                </a:lnTo>
                <a:lnTo>
                  <a:pt x="934383" y="1130179"/>
                </a:lnTo>
                <a:lnTo>
                  <a:pt x="931208" y="1130973"/>
                </a:lnTo>
                <a:lnTo>
                  <a:pt x="928034" y="1132031"/>
                </a:lnTo>
                <a:lnTo>
                  <a:pt x="924859" y="1133353"/>
                </a:lnTo>
                <a:lnTo>
                  <a:pt x="922214" y="1135205"/>
                </a:lnTo>
                <a:lnTo>
                  <a:pt x="919568" y="1137056"/>
                </a:lnTo>
                <a:lnTo>
                  <a:pt x="916923" y="1139437"/>
                </a:lnTo>
                <a:lnTo>
                  <a:pt x="914806" y="1141817"/>
                </a:lnTo>
                <a:lnTo>
                  <a:pt x="912955" y="1144462"/>
                </a:lnTo>
                <a:lnTo>
                  <a:pt x="911103" y="1147107"/>
                </a:lnTo>
                <a:lnTo>
                  <a:pt x="909780" y="1150281"/>
                </a:lnTo>
                <a:lnTo>
                  <a:pt x="908722" y="1153455"/>
                </a:lnTo>
                <a:lnTo>
                  <a:pt x="907664" y="1156629"/>
                </a:lnTo>
                <a:lnTo>
                  <a:pt x="907135" y="1160067"/>
                </a:lnTo>
                <a:lnTo>
                  <a:pt x="906870" y="1163505"/>
                </a:lnTo>
                <a:lnTo>
                  <a:pt x="907135" y="1167208"/>
                </a:lnTo>
                <a:lnTo>
                  <a:pt x="907664" y="1170382"/>
                </a:lnTo>
                <a:lnTo>
                  <a:pt x="908722" y="1173821"/>
                </a:lnTo>
                <a:lnTo>
                  <a:pt x="909780" y="1176995"/>
                </a:lnTo>
                <a:lnTo>
                  <a:pt x="911103" y="1179640"/>
                </a:lnTo>
                <a:lnTo>
                  <a:pt x="912955" y="1182813"/>
                </a:lnTo>
                <a:lnTo>
                  <a:pt x="914806" y="1185458"/>
                </a:lnTo>
                <a:lnTo>
                  <a:pt x="916923" y="1187839"/>
                </a:lnTo>
                <a:lnTo>
                  <a:pt x="919568" y="1189955"/>
                </a:lnTo>
                <a:lnTo>
                  <a:pt x="922214" y="1191806"/>
                </a:lnTo>
                <a:lnTo>
                  <a:pt x="924859" y="1193658"/>
                </a:lnTo>
                <a:lnTo>
                  <a:pt x="928034" y="1195245"/>
                </a:lnTo>
                <a:lnTo>
                  <a:pt x="931208" y="1196303"/>
                </a:lnTo>
                <a:lnTo>
                  <a:pt x="934383" y="1197096"/>
                </a:lnTo>
                <a:lnTo>
                  <a:pt x="937822" y="1197625"/>
                </a:lnTo>
                <a:lnTo>
                  <a:pt x="941261" y="1197625"/>
                </a:lnTo>
                <a:lnTo>
                  <a:pt x="1124064" y="1197625"/>
                </a:lnTo>
                <a:lnTo>
                  <a:pt x="1127768" y="1197625"/>
                </a:lnTo>
                <a:lnTo>
                  <a:pt x="1130942" y="1197096"/>
                </a:lnTo>
                <a:lnTo>
                  <a:pt x="1134381" y="1196303"/>
                </a:lnTo>
                <a:lnTo>
                  <a:pt x="1137556" y="1195245"/>
                </a:lnTo>
                <a:lnTo>
                  <a:pt x="1140466" y="1193658"/>
                </a:lnTo>
                <a:lnTo>
                  <a:pt x="1143376" y="1191806"/>
                </a:lnTo>
                <a:lnTo>
                  <a:pt x="1146021" y="1189955"/>
                </a:lnTo>
                <a:lnTo>
                  <a:pt x="1148402" y="1187839"/>
                </a:lnTo>
                <a:lnTo>
                  <a:pt x="1150783" y="1185458"/>
                </a:lnTo>
                <a:lnTo>
                  <a:pt x="1152635" y="1182813"/>
                </a:lnTo>
                <a:lnTo>
                  <a:pt x="1154222" y="1179640"/>
                </a:lnTo>
                <a:lnTo>
                  <a:pt x="1155810" y="1176995"/>
                </a:lnTo>
                <a:lnTo>
                  <a:pt x="1156868" y="1173821"/>
                </a:lnTo>
                <a:lnTo>
                  <a:pt x="1157661" y="1170382"/>
                </a:lnTo>
                <a:lnTo>
                  <a:pt x="1158191" y="1167208"/>
                </a:lnTo>
                <a:lnTo>
                  <a:pt x="1158191" y="1163505"/>
                </a:lnTo>
                <a:lnTo>
                  <a:pt x="1158191" y="1160067"/>
                </a:lnTo>
                <a:lnTo>
                  <a:pt x="1157661" y="1156629"/>
                </a:lnTo>
                <a:lnTo>
                  <a:pt x="1156868" y="1153455"/>
                </a:lnTo>
                <a:lnTo>
                  <a:pt x="1155810" y="1150281"/>
                </a:lnTo>
                <a:lnTo>
                  <a:pt x="1154222" y="1147107"/>
                </a:lnTo>
                <a:lnTo>
                  <a:pt x="1152635" y="1144462"/>
                </a:lnTo>
                <a:lnTo>
                  <a:pt x="1150783" y="1141817"/>
                </a:lnTo>
                <a:lnTo>
                  <a:pt x="1148402" y="1139437"/>
                </a:lnTo>
                <a:lnTo>
                  <a:pt x="1146021" y="1137056"/>
                </a:lnTo>
                <a:lnTo>
                  <a:pt x="1143376" y="1135205"/>
                </a:lnTo>
                <a:lnTo>
                  <a:pt x="1140466" y="1133353"/>
                </a:lnTo>
                <a:lnTo>
                  <a:pt x="1137556" y="1132031"/>
                </a:lnTo>
                <a:lnTo>
                  <a:pt x="1134381" y="1130973"/>
                </a:lnTo>
                <a:lnTo>
                  <a:pt x="1130942" y="1130179"/>
                </a:lnTo>
                <a:lnTo>
                  <a:pt x="1127768" y="1129386"/>
                </a:lnTo>
                <a:lnTo>
                  <a:pt x="1124064" y="1129121"/>
                </a:lnTo>
                <a:lnTo>
                  <a:pt x="941261" y="1129121"/>
                </a:lnTo>
                <a:close/>
                <a:moveTo>
                  <a:pt x="1341787" y="876266"/>
                </a:moveTo>
                <a:lnTo>
                  <a:pt x="1336231" y="884201"/>
                </a:lnTo>
                <a:lnTo>
                  <a:pt x="1330676" y="891871"/>
                </a:lnTo>
                <a:lnTo>
                  <a:pt x="1325120" y="899277"/>
                </a:lnTo>
                <a:lnTo>
                  <a:pt x="1319565" y="906418"/>
                </a:lnTo>
                <a:lnTo>
                  <a:pt x="1308189" y="920172"/>
                </a:lnTo>
                <a:lnTo>
                  <a:pt x="1297078" y="932867"/>
                </a:lnTo>
                <a:lnTo>
                  <a:pt x="1362686" y="998726"/>
                </a:lnTo>
                <a:lnTo>
                  <a:pt x="1365596" y="1001107"/>
                </a:lnTo>
                <a:lnTo>
                  <a:pt x="1368241" y="1003223"/>
                </a:lnTo>
                <a:lnTo>
                  <a:pt x="1371416" y="1005074"/>
                </a:lnTo>
                <a:lnTo>
                  <a:pt x="1374591" y="1006396"/>
                </a:lnTo>
                <a:lnTo>
                  <a:pt x="1377765" y="1007719"/>
                </a:lnTo>
                <a:lnTo>
                  <a:pt x="1381204" y="1008512"/>
                </a:lnTo>
                <a:lnTo>
                  <a:pt x="1384643" y="1009041"/>
                </a:lnTo>
                <a:lnTo>
                  <a:pt x="1388083" y="1009041"/>
                </a:lnTo>
                <a:lnTo>
                  <a:pt x="1391522" y="1009041"/>
                </a:lnTo>
                <a:lnTo>
                  <a:pt x="1394961" y="1008512"/>
                </a:lnTo>
                <a:lnTo>
                  <a:pt x="1398400" y="1007719"/>
                </a:lnTo>
                <a:lnTo>
                  <a:pt x="1401839" y="1006396"/>
                </a:lnTo>
                <a:lnTo>
                  <a:pt x="1404749" y="1005074"/>
                </a:lnTo>
                <a:lnTo>
                  <a:pt x="1407924" y="1003223"/>
                </a:lnTo>
                <a:lnTo>
                  <a:pt x="1410834" y="1001107"/>
                </a:lnTo>
                <a:lnTo>
                  <a:pt x="1413479" y="998726"/>
                </a:lnTo>
                <a:lnTo>
                  <a:pt x="1416125" y="995817"/>
                </a:lnTo>
                <a:lnTo>
                  <a:pt x="1417976" y="993172"/>
                </a:lnTo>
                <a:lnTo>
                  <a:pt x="1420093" y="989998"/>
                </a:lnTo>
                <a:lnTo>
                  <a:pt x="1421416" y="986824"/>
                </a:lnTo>
                <a:lnTo>
                  <a:pt x="1422474" y="983386"/>
                </a:lnTo>
                <a:lnTo>
                  <a:pt x="1423267" y="980212"/>
                </a:lnTo>
                <a:lnTo>
                  <a:pt x="1423797" y="976773"/>
                </a:lnTo>
                <a:lnTo>
                  <a:pt x="1423797" y="973335"/>
                </a:lnTo>
                <a:lnTo>
                  <a:pt x="1423797" y="969632"/>
                </a:lnTo>
                <a:lnTo>
                  <a:pt x="1423267" y="966458"/>
                </a:lnTo>
                <a:lnTo>
                  <a:pt x="1422474" y="963020"/>
                </a:lnTo>
                <a:lnTo>
                  <a:pt x="1421416" y="959581"/>
                </a:lnTo>
                <a:lnTo>
                  <a:pt x="1420093" y="956672"/>
                </a:lnTo>
                <a:lnTo>
                  <a:pt x="1417976" y="953498"/>
                </a:lnTo>
                <a:lnTo>
                  <a:pt x="1416125" y="950588"/>
                </a:lnTo>
                <a:lnTo>
                  <a:pt x="1413479" y="947944"/>
                </a:lnTo>
                <a:lnTo>
                  <a:pt x="1341787" y="876266"/>
                </a:lnTo>
                <a:close/>
                <a:moveTo>
                  <a:pt x="723538" y="876266"/>
                </a:moveTo>
                <a:lnTo>
                  <a:pt x="651846" y="947944"/>
                </a:lnTo>
                <a:lnTo>
                  <a:pt x="649465" y="950588"/>
                </a:lnTo>
                <a:lnTo>
                  <a:pt x="647084" y="953498"/>
                </a:lnTo>
                <a:lnTo>
                  <a:pt x="645497" y="956672"/>
                </a:lnTo>
                <a:lnTo>
                  <a:pt x="644174" y="959581"/>
                </a:lnTo>
                <a:lnTo>
                  <a:pt x="642587" y="963020"/>
                </a:lnTo>
                <a:lnTo>
                  <a:pt x="642058" y="966458"/>
                </a:lnTo>
                <a:lnTo>
                  <a:pt x="641529" y="969632"/>
                </a:lnTo>
                <a:lnTo>
                  <a:pt x="641264" y="973335"/>
                </a:lnTo>
                <a:lnTo>
                  <a:pt x="641529" y="976773"/>
                </a:lnTo>
                <a:lnTo>
                  <a:pt x="642058" y="980212"/>
                </a:lnTo>
                <a:lnTo>
                  <a:pt x="642587" y="983386"/>
                </a:lnTo>
                <a:lnTo>
                  <a:pt x="644174" y="986824"/>
                </a:lnTo>
                <a:lnTo>
                  <a:pt x="645497" y="989998"/>
                </a:lnTo>
                <a:lnTo>
                  <a:pt x="647084" y="993172"/>
                </a:lnTo>
                <a:lnTo>
                  <a:pt x="649465" y="995817"/>
                </a:lnTo>
                <a:lnTo>
                  <a:pt x="651846" y="998726"/>
                </a:lnTo>
                <a:lnTo>
                  <a:pt x="654491" y="1001107"/>
                </a:lnTo>
                <a:lnTo>
                  <a:pt x="657666" y="1003223"/>
                </a:lnTo>
                <a:lnTo>
                  <a:pt x="660576" y="1005074"/>
                </a:lnTo>
                <a:lnTo>
                  <a:pt x="663751" y="1006396"/>
                </a:lnTo>
                <a:lnTo>
                  <a:pt x="667190" y="1007719"/>
                </a:lnTo>
                <a:lnTo>
                  <a:pt x="670629" y="1008512"/>
                </a:lnTo>
                <a:lnTo>
                  <a:pt x="673803" y="1009041"/>
                </a:lnTo>
                <a:lnTo>
                  <a:pt x="677243" y="1009041"/>
                </a:lnTo>
                <a:lnTo>
                  <a:pt x="680682" y="1009041"/>
                </a:lnTo>
                <a:lnTo>
                  <a:pt x="683856" y="1008512"/>
                </a:lnTo>
                <a:lnTo>
                  <a:pt x="687295" y="1007719"/>
                </a:lnTo>
                <a:lnTo>
                  <a:pt x="690734" y="1006396"/>
                </a:lnTo>
                <a:lnTo>
                  <a:pt x="694174" y="1005074"/>
                </a:lnTo>
                <a:lnTo>
                  <a:pt x="696819" y="1003223"/>
                </a:lnTo>
                <a:lnTo>
                  <a:pt x="699994" y="1001107"/>
                </a:lnTo>
                <a:lnTo>
                  <a:pt x="702639" y="998726"/>
                </a:lnTo>
                <a:lnTo>
                  <a:pt x="768512" y="932867"/>
                </a:lnTo>
                <a:lnTo>
                  <a:pt x="757401" y="920172"/>
                </a:lnTo>
                <a:lnTo>
                  <a:pt x="745760" y="906418"/>
                </a:lnTo>
                <a:lnTo>
                  <a:pt x="740205" y="899277"/>
                </a:lnTo>
                <a:lnTo>
                  <a:pt x="734649" y="891606"/>
                </a:lnTo>
                <a:lnTo>
                  <a:pt x="728829" y="884201"/>
                </a:lnTo>
                <a:lnTo>
                  <a:pt x="723538" y="876266"/>
                </a:lnTo>
                <a:close/>
                <a:moveTo>
                  <a:pt x="1407659" y="582150"/>
                </a:moveTo>
                <a:lnTo>
                  <a:pt x="1408982" y="594581"/>
                </a:lnTo>
                <a:lnTo>
                  <a:pt x="1410040" y="607276"/>
                </a:lnTo>
                <a:lnTo>
                  <a:pt x="1411098" y="620237"/>
                </a:lnTo>
                <a:lnTo>
                  <a:pt x="1411098" y="633197"/>
                </a:lnTo>
                <a:lnTo>
                  <a:pt x="1411098" y="643512"/>
                </a:lnTo>
                <a:lnTo>
                  <a:pt x="1410834" y="653827"/>
                </a:lnTo>
                <a:lnTo>
                  <a:pt x="1535436" y="653827"/>
                </a:lnTo>
                <a:lnTo>
                  <a:pt x="1539139" y="653563"/>
                </a:lnTo>
                <a:lnTo>
                  <a:pt x="1542314" y="653034"/>
                </a:lnTo>
                <a:lnTo>
                  <a:pt x="1546018" y="652240"/>
                </a:lnTo>
                <a:lnTo>
                  <a:pt x="1549192" y="651182"/>
                </a:lnTo>
                <a:lnTo>
                  <a:pt x="1552631" y="649331"/>
                </a:lnTo>
                <a:lnTo>
                  <a:pt x="1555277" y="647744"/>
                </a:lnTo>
                <a:lnTo>
                  <a:pt x="1558187" y="645628"/>
                </a:lnTo>
                <a:lnTo>
                  <a:pt x="1560568" y="643247"/>
                </a:lnTo>
                <a:lnTo>
                  <a:pt x="1562949" y="640603"/>
                </a:lnTo>
                <a:lnTo>
                  <a:pt x="1565065" y="637958"/>
                </a:lnTo>
                <a:lnTo>
                  <a:pt x="1566917" y="635048"/>
                </a:lnTo>
                <a:lnTo>
                  <a:pt x="1568504" y="631874"/>
                </a:lnTo>
                <a:lnTo>
                  <a:pt x="1569562" y="628700"/>
                </a:lnTo>
                <a:lnTo>
                  <a:pt x="1570356" y="625262"/>
                </a:lnTo>
                <a:lnTo>
                  <a:pt x="1571150" y="621559"/>
                </a:lnTo>
                <a:lnTo>
                  <a:pt x="1571414" y="617856"/>
                </a:lnTo>
                <a:lnTo>
                  <a:pt x="1571150" y="614418"/>
                </a:lnTo>
                <a:lnTo>
                  <a:pt x="1570356" y="610715"/>
                </a:lnTo>
                <a:lnTo>
                  <a:pt x="1569562" y="607276"/>
                </a:lnTo>
                <a:lnTo>
                  <a:pt x="1568504" y="603838"/>
                </a:lnTo>
                <a:lnTo>
                  <a:pt x="1566917" y="600929"/>
                </a:lnTo>
                <a:lnTo>
                  <a:pt x="1565065" y="598019"/>
                </a:lnTo>
                <a:lnTo>
                  <a:pt x="1562949" y="595110"/>
                </a:lnTo>
                <a:lnTo>
                  <a:pt x="1560568" y="592729"/>
                </a:lnTo>
                <a:lnTo>
                  <a:pt x="1558187" y="590084"/>
                </a:lnTo>
                <a:lnTo>
                  <a:pt x="1555277" y="588233"/>
                </a:lnTo>
                <a:lnTo>
                  <a:pt x="1552631" y="586646"/>
                </a:lnTo>
                <a:lnTo>
                  <a:pt x="1549192" y="584794"/>
                </a:lnTo>
                <a:lnTo>
                  <a:pt x="1546018" y="583736"/>
                </a:lnTo>
                <a:lnTo>
                  <a:pt x="1542314" y="582943"/>
                </a:lnTo>
                <a:lnTo>
                  <a:pt x="1539139" y="582414"/>
                </a:lnTo>
                <a:lnTo>
                  <a:pt x="1535436" y="582150"/>
                </a:lnTo>
                <a:lnTo>
                  <a:pt x="1407659" y="582150"/>
                </a:lnTo>
                <a:close/>
                <a:moveTo>
                  <a:pt x="530154" y="582150"/>
                </a:moveTo>
                <a:lnTo>
                  <a:pt x="526450" y="582414"/>
                </a:lnTo>
                <a:lnTo>
                  <a:pt x="522747" y="582943"/>
                </a:lnTo>
                <a:lnTo>
                  <a:pt x="519308" y="583736"/>
                </a:lnTo>
                <a:lnTo>
                  <a:pt x="516133" y="584794"/>
                </a:lnTo>
                <a:lnTo>
                  <a:pt x="512958" y="586646"/>
                </a:lnTo>
                <a:lnTo>
                  <a:pt x="509784" y="588233"/>
                </a:lnTo>
                <a:lnTo>
                  <a:pt x="507403" y="590084"/>
                </a:lnTo>
                <a:lnTo>
                  <a:pt x="504493" y="592729"/>
                </a:lnTo>
                <a:lnTo>
                  <a:pt x="502376" y="595110"/>
                </a:lnTo>
                <a:lnTo>
                  <a:pt x="500260" y="598019"/>
                </a:lnTo>
                <a:lnTo>
                  <a:pt x="498408" y="600929"/>
                </a:lnTo>
                <a:lnTo>
                  <a:pt x="497085" y="603838"/>
                </a:lnTo>
                <a:lnTo>
                  <a:pt x="495763" y="607276"/>
                </a:lnTo>
                <a:lnTo>
                  <a:pt x="494969" y="610715"/>
                </a:lnTo>
                <a:lnTo>
                  <a:pt x="494440" y="614418"/>
                </a:lnTo>
                <a:lnTo>
                  <a:pt x="494175" y="617856"/>
                </a:lnTo>
                <a:lnTo>
                  <a:pt x="494440" y="621559"/>
                </a:lnTo>
                <a:lnTo>
                  <a:pt x="494969" y="625262"/>
                </a:lnTo>
                <a:lnTo>
                  <a:pt x="495763" y="628700"/>
                </a:lnTo>
                <a:lnTo>
                  <a:pt x="497085" y="631874"/>
                </a:lnTo>
                <a:lnTo>
                  <a:pt x="498408" y="635048"/>
                </a:lnTo>
                <a:lnTo>
                  <a:pt x="500260" y="637958"/>
                </a:lnTo>
                <a:lnTo>
                  <a:pt x="502376" y="640603"/>
                </a:lnTo>
                <a:lnTo>
                  <a:pt x="504493" y="643247"/>
                </a:lnTo>
                <a:lnTo>
                  <a:pt x="507403" y="645628"/>
                </a:lnTo>
                <a:lnTo>
                  <a:pt x="509784" y="647744"/>
                </a:lnTo>
                <a:lnTo>
                  <a:pt x="512958" y="649331"/>
                </a:lnTo>
                <a:lnTo>
                  <a:pt x="516133" y="651182"/>
                </a:lnTo>
                <a:lnTo>
                  <a:pt x="519308" y="652240"/>
                </a:lnTo>
                <a:lnTo>
                  <a:pt x="522747" y="653034"/>
                </a:lnTo>
                <a:lnTo>
                  <a:pt x="526450" y="653563"/>
                </a:lnTo>
                <a:lnTo>
                  <a:pt x="530154" y="653827"/>
                </a:lnTo>
                <a:lnTo>
                  <a:pt x="654756" y="653827"/>
                </a:lnTo>
                <a:lnTo>
                  <a:pt x="654491" y="643512"/>
                </a:lnTo>
                <a:lnTo>
                  <a:pt x="654227" y="633197"/>
                </a:lnTo>
                <a:lnTo>
                  <a:pt x="654491" y="620237"/>
                </a:lnTo>
                <a:lnTo>
                  <a:pt x="655285" y="607276"/>
                </a:lnTo>
                <a:lnTo>
                  <a:pt x="656079" y="594581"/>
                </a:lnTo>
                <a:lnTo>
                  <a:pt x="657666" y="582150"/>
                </a:lnTo>
                <a:lnTo>
                  <a:pt x="530154" y="582150"/>
                </a:lnTo>
                <a:close/>
                <a:moveTo>
                  <a:pt x="1010822" y="371475"/>
                </a:moveTo>
                <a:lnTo>
                  <a:pt x="1014779" y="372005"/>
                </a:lnTo>
                <a:lnTo>
                  <a:pt x="1018472" y="372270"/>
                </a:lnTo>
                <a:lnTo>
                  <a:pt x="1021902" y="373065"/>
                </a:lnTo>
                <a:lnTo>
                  <a:pt x="1025331" y="374126"/>
                </a:lnTo>
                <a:lnTo>
                  <a:pt x="1028497" y="375451"/>
                </a:lnTo>
                <a:lnTo>
                  <a:pt x="1031927" y="377306"/>
                </a:lnTo>
                <a:lnTo>
                  <a:pt x="1034565" y="379427"/>
                </a:lnTo>
                <a:lnTo>
                  <a:pt x="1037467" y="381813"/>
                </a:lnTo>
                <a:lnTo>
                  <a:pt x="1039841" y="384198"/>
                </a:lnTo>
                <a:lnTo>
                  <a:pt x="1041951" y="387114"/>
                </a:lnTo>
                <a:lnTo>
                  <a:pt x="1043798" y="389764"/>
                </a:lnTo>
                <a:lnTo>
                  <a:pt x="1045645" y="393210"/>
                </a:lnTo>
                <a:lnTo>
                  <a:pt x="1046964" y="396656"/>
                </a:lnTo>
                <a:lnTo>
                  <a:pt x="1048019" y="400102"/>
                </a:lnTo>
                <a:lnTo>
                  <a:pt x="1048547" y="403548"/>
                </a:lnTo>
                <a:lnTo>
                  <a:pt x="1049338" y="407523"/>
                </a:lnTo>
                <a:lnTo>
                  <a:pt x="1049074" y="411234"/>
                </a:lnTo>
                <a:lnTo>
                  <a:pt x="1048547" y="414945"/>
                </a:lnTo>
                <a:lnTo>
                  <a:pt x="1047755" y="418656"/>
                </a:lnTo>
                <a:lnTo>
                  <a:pt x="1046700" y="421837"/>
                </a:lnTo>
                <a:lnTo>
                  <a:pt x="1045381" y="425283"/>
                </a:lnTo>
                <a:lnTo>
                  <a:pt x="1043534" y="428463"/>
                </a:lnTo>
                <a:lnTo>
                  <a:pt x="1041424" y="431644"/>
                </a:lnTo>
                <a:lnTo>
                  <a:pt x="1039049" y="434030"/>
                </a:lnTo>
                <a:lnTo>
                  <a:pt x="1036675" y="436680"/>
                </a:lnTo>
                <a:lnTo>
                  <a:pt x="1033773" y="438801"/>
                </a:lnTo>
                <a:lnTo>
                  <a:pt x="1031135" y="440921"/>
                </a:lnTo>
                <a:lnTo>
                  <a:pt x="1027706" y="442512"/>
                </a:lnTo>
                <a:lnTo>
                  <a:pt x="1024276" y="443837"/>
                </a:lnTo>
                <a:lnTo>
                  <a:pt x="1020846" y="445162"/>
                </a:lnTo>
                <a:lnTo>
                  <a:pt x="1017417" y="445692"/>
                </a:lnTo>
                <a:lnTo>
                  <a:pt x="1013460" y="445957"/>
                </a:lnTo>
                <a:lnTo>
                  <a:pt x="1005809" y="446487"/>
                </a:lnTo>
                <a:lnTo>
                  <a:pt x="998422" y="447018"/>
                </a:lnTo>
                <a:lnTo>
                  <a:pt x="991563" y="447813"/>
                </a:lnTo>
                <a:lnTo>
                  <a:pt x="984704" y="448873"/>
                </a:lnTo>
                <a:lnTo>
                  <a:pt x="978373" y="450198"/>
                </a:lnTo>
                <a:lnTo>
                  <a:pt x="972305" y="451524"/>
                </a:lnTo>
                <a:lnTo>
                  <a:pt x="965973" y="453114"/>
                </a:lnTo>
                <a:lnTo>
                  <a:pt x="960433" y="454969"/>
                </a:lnTo>
                <a:lnTo>
                  <a:pt x="954893" y="456825"/>
                </a:lnTo>
                <a:lnTo>
                  <a:pt x="949881" y="458945"/>
                </a:lnTo>
                <a:lnTo>
                  <a:pt x="944868" y="461066"/>
                </a:lnTo>
                <a:lnTo>
                  <a:pt x="939856" y="463716"/>
                </a:lnTo>
                <a:lnTo>
                  <a:pt x="935371" y="466102"/>
                </a:lnTo>
                <a:lnTo>
                  <a:pt x="930886" y="468753"/>
                </a:lnTo>
                <a:lnTo>
                  <a:pt x="926665" y="471403"/>
                </a:lnTo>
                <a:lnTo>
                  <a:pt x="922444" y="474319"/>
                </a:lnTo>
                <a:lnTo>
                  <a:pt x="918487" y="477235"/>
                </a:lnTo>
                <a:lnTo>
                  <a:pt x="914530" y="480150"/>
                </a:lnTo>
                <a:lnTo>
                  <a:pt x="910837" y="483331"/>
                </a:lnTo>
                <a:lnTo>
                  <a:pt x="907671" y="486777"/>
                </a:lnTo>
                <a:lnTo>
                  <a:pt x="900812" y="493403"/>
                </a:lnTo>
                <a:lnTo>
                  <a:pt x="894744" y="500825"/>
                </a:lnTo>
                <a:lnTo>
                  <a:pt x="888940" y="508247"/>
                </a:lnTo>
                <a:lnTo>
                  <a:pt x="883928" y="516199"/>
                </a:lnTo>
                <a:lnTo>
                  <a:pt x="879443" y="524150"/>
                </a:lnTo>
                <a:lnTo>
                  <a:pt x="874958" y="532367"/>
                </a:lnTo>
                <a:lnTo>
                  <a:pt x="871529" y="540319"/>
                </a:lnTo>
                <a:lnTo>
                  <a:pt x="868099" y="548801"/>
                </a:lnTo>
                <a:lnTo>
                  <a:pt x="864933" y="557018"/>
                </a:lnTo>
                <a:lnTo>
                  <a:pt x="862559" y="565235"/>
                </a:lnTo>
                <a:lnTo>
                  <a:pt x="860185" y="573452"/>
                </a:lnTo>
                <a:lnTo>
                  <a:pt x="858338" y="580874"/>
                </a:lnTo>
                <a:lnTo>
                  <a:pt x="856491" y="588295"/>
                </a:lnTo>
                <a:lnTo>
                  <a:pt x="855436" y="595187"/>
                </a:lnTo>
                <a:lnTo>
                  <a:pt x="853589" y="607645"/>
                </a:lnTo>
                <a:lnTo>
                  <a:pt x="852270" y="617717"/>
                </a:lnTo>
                <a:lnTo>
                  <a:pt x="852006" y="624874"/>
                </a:lnTo>
                <a:lnTo>
                  <a:pt x="851743" y="627789"/>
                </a:lnTo>
                <a:lnTo>
                  <a:pt x="851743" y="631765"/>
                </a:lnTo>
                <a:lnTo>
                  <a:pt x="851215" y="635476"/>
                </a:lnTo>
                <a:lnTo>
                  <a:pt x="850160" y="638922"/>
                </a:lnTo>
                <a:lnTo>
                  <a:pt x="849104" y="642633"/>
                </a:lnTo>
                <a:lnTo>
                  <a:pt x="847258" y="645549"/>
                </a:lnTo>
                <a:lnTo>
                  <a:pt x="845675" y="648729"/>
                </a:lnTo>
                <a:lnTo>
                  <a:pt x="843301" y="651645"/>
                </a:lnTo>
                <a:lnTo>
                  <a:pt x="841190" y="654296"/>
                </a:lnTo>
                <a:lnTo>
                  <a:pt x="838288" y="656681"/>
                </a:lnTo>
                <a:lnTo>
                  <a:pt x="835650" y="658802"/>
                </a:lnTo>
                <a:lnTo>
                  <a:pt x="832484" y="660657"/>
                </a:lnTo>
                <a:lnTo>
                  <a:pt x="829319" y="662247"/>
                </a:lnTo>
                <a:lnTo>
                  <a:pt x="826153" y="663308"/>
                </a:lnTo>
                <a:lnTo>
                  <a:pt x="822459" y="664103"/>
                </a:lnTo>
                <a:lnTo>
                  <a:pt x="818766" y="664898"/>
                </a:lnTo>
                <a:lnTo>
                  <a:pt x="814809" y="665163"/>
                </a:lnTo>
                <a:lnTo>
                  <a:pt x="811115" y="664898"/>
                </a:lnTo>
                <a:lnTo>
                  <a:pt x="807686" y="664103"/>
                </a:lnTo>
                <a:lnTo>
                  <a:pt x="803993" y="663308"/>
                </a:lnTo>
                <a:lnTo>
                  <a:pt x="800563" y="662247"/>
                </a:lnTo>
                <a:lnTo>
                  <a:pt x="797133" y="660657"/>
                </a:lnTo>
                <a:lnTo>
                  <a:pt x="794495" y="658802"/>
                </a:lnTo>
                <a:lnTo>
                  <a:pt x="791330" y="656681"/>
                </a:lnTo>
                <a:lnTo>
                  <a:pt x="788691" y="654296"/>
                </a:lnTo>
                <a:lnTo>
                  <a:pt x="786317" y="651645"/>
                </a:lnTo>
                <a:lnTo>
                  <a:pt x="784207" y="648729"/>
                </a:lnTo>
                <a:lnTo>
                  <a:pt x="782360" y="645549"/>
                </a:lnTo>
                <a:lnTo>
                  <a:pt x="781041" y="642633"/>
                </a:lnTo>
                <a:lnTo>
                  <a:pt x="779458" y="638922"/>
                </a:lnTo>
                <a:lnTo>
                  <a:pt x="778667" y="635476"/>
                </a:lnTo>
                <a:lnTo>
                  <a:pt x="778139" y="631765"/>
                </a:lnTo>
                <a:lnTo>
                  <a:pt x="777875" y="627789"/>
                </a:lnTo>
                <a:lnTo>
                  <a:pt x="778139" y="623814"/>
                </a:lnTo>
                <a:lnTo>
                  <a:pt x="778667" y="613741"/>
                </a:lnTo>
                <a:lnTo>
                  <a:pt x="779194" y="606850"/>
                </a:lnTo>
                <a:lnTo>
                  <a:pt x="780249" y="598898"/>
                </a:lnTo>
                <a:lnTo>
                  <a:pt x="781305" y="590151"/>
                </a:lnTo>
                <a:lnTo>
                  <a:pt x="782888" y="580343"/>
                </a:lnTo>
                <a:lnTo>
                  <a:pt x="785262" y="569741"/>
                </a:lnTo>
                <a:lnTo>
                  <a:pt x="787636" y="558343"/>
                </a:lnTo>
                <a:lnTo>
                  <a:pt x="790802" y="546681"/>
                </a:lnTo>
                <a:lnTo>
                  <a:pt x="794759" y="534223"/>
                </a:lnTo>
                <a:lnTo>
                  <a:pt x="799508" y="521500"/>
                </a:lnTo>
                <a:lnTo>
                  <a:pt x="801882" y="515138"/>
                </a:lnTo>
                <a:lnTo>
                  <a:pt x="804784" y="508247"/>
                </a:lnTo>
                <a:lnTo>
                  <a:pt x="807950" y="501885"/>
                </a:lnTo>
                <a:lnTo>
                  <a:pt x="810852" y="495524"/>
                </a:lnTo>
                <a:lnTo>
                  <a:pt x="814545" y="488632"/>
                </a:lnTo>
                <a:lnTo>
                  <a:pt x="818238" y="482271"/>
                </a:lnTo>
                <a:lnTo>
                  <a:pt x="823515" y="473259"/>
                </a:lnTo>
                <a:lnTo>
                  <a:pt x="829319" y="464512"/>
                </a:lnTo>
                <a:lnTo>
                  <a:pt x="835914" y="456030"/>
                </a:lnTo>
                <a:lnTo>
                  <a:pt x="842773" y="447548"/>
                </a:lnTo>
                <a:lnTo>
                  <a:pt x="850160" y="439331"/>
                </a:lnTo>
                <a:lnTo>
                  <a:pt x="858338" y="431379"/>
                </a:lnTo>
                <a:lnTo>
                  <a:pt x="867044" y="423692"/>
                </a:lnTo>
                <a:lnTo>
                  <a:pt x="876013" y="416270"/>
                </a:lnTo>
                <a:lnTo>
                  <a:pt x="882345" y="411499"/>
                </a:lnTo>
                <a:lnTo>
                  <a:pt x="888940" y="406993"/>
                </a:lnTo>
                <a:lnTo>
                  <a:pt x="896063" y="402752"/>
                </a:lnTo>
                <a:lnTo>
                  <a:pt x="903450" y="398776"/>
                </a:lnTo>
                <a:lnTo>
                  <a:pt x="910837" y="395066"/>
                </a:lnTo>
                <a:lnTo>
                  <a:pt x="918751" y="391620"/>
                </a:lnTo>
                <a:lnTo>
                  <a:pt x="926929" y="388174"/>
                </a:lnTo>
                <a:lnTo>
                  <a:pt x="935371" y="384993"/>
                </a:lnTo>
                <a:lnTo>
                  <a:pt x="943549" y="382343"/>
                </a:lnTo>
                <a:lnTo>
                  <a:pt x="952519" y="379957"/>
                </a:lnTo>
                <a:lnTo>
                  <a:pt x="961489" y="377837"/>
                </a:lnTo>
                <a:lnTo>
                  <a:pt x="970986" y="375716"/>
                </a:lnTo>
                <a:lnTo>
                  <a:pt x="980747" y="374391"/>
                </a:lnTo>
                <a:lnTo>
                  <a:pt x="990508" y="373065"/>
                </a:lnTo>
                <a:lnTo>
                  <a:pt x="1000533" y="372270"/>
                </a:lnTo>
                <a:lnTo>
                  <a:pt x="1010822" y="371475"/>
                </a:lnTo>
                <a:close/>
                <a:moveTo>
                  <a:pt x="1024065" y="303903"/>
                </a:moveTo>
                <a:lnTo>
                  <a:pt x="1016128" y="304432"/>
                </a:lnTo>
                <a:lnTo>
                  <a:pt x="1001049" y="305490"/>
                </a:lnTo>
                <a:lnTo>
                  <a:pt x="997875" y="305754"/>
                </a:lnTo>
                <a:lnTo>
                  <a:pt x="990467" y="306548"/>
                </a:lnTo>
                <a:lnTo>
                  <a:pt x="983060" y="307606"/>
                </a:lnTo>
                <a:lnTo>
                  <a:pt x="975388" y="308928"/>
                </a:lnTo>
                <a:lnTo>
                  <a:pt x="968245" y="310251"/>
                </a:lnTo>
                <a:lnTo>
                  <a:pt x="960838" y="311573"/>
                </a:lnTo>
                <a:lnTo>
                  <a:pt x="953430" y="313424"/>
                </a:lnTo>
                <a:lnTo>
                  <a:pt x="946288" y="315276"/>
                </a:lnTo>
                <a:lnTo>
                  <a:pt x="938880" y="317392"/>
                </a:lnTo>
                <a:lnTo>
                  <a:pt x="915071" y="324269"/>
                </a:lnTo>
                <a:lnTo>
                  <a:pt x="915336" y="325591"/>
                </a:lnTo>
                <a:lnTo>
                  <a:pt x="904754" y="330088"/>
                </a:lnTo>
                <a:lnTo>
                  <a:pt x="893907" y="334584"/>
                </a:lnTo>
                <a:lnTo>
                  <a:pt x="883590" y="340138"/>
                </a:lnTo>
                <a:lnTo>
                  <a:pt x="873537" y="345428"/>
                </a:lnTo>
                <a:lnTo>
                  <a:pt x="863749" y="350983"/>
                </a:lnTo>
                <a:lnTo>
                  <a:pt x="853961" y="357066"/>
                </a:lnTo>
                <a:lnTo>
                  <a:pt x="844437" y="363678"/>
                </a:lnTo>
                <a:lnTo>
                  <a:pt x="835178" y="370291"/>
                </a:lnTo>
                <a:lnTo>
                  <a:pt x="826183" y="377432"/>
                </a:lnTo>
                <a:lnTo>
                  <a:pt x="817453" y="384573"/>
                </a:lnTo>
                <a:lnTo>
                  <a:pt x="808987" y="392508"/>
                </a:lnTo>
                <a:lnTo>
                  <a:pt x="800522" y="400443"/>
                </a:lnTo>
                <a:lnTo>
                  <a:pt x="792585" y="408642"/>
                </a:lnTo>
                <a:lnTo>
                  <a:pt x="785178" y="416841"/>
                </a:lnTo>
                <a:lnTo>
                  <a:pt x="777771" y="425570"/>
                </a:lnTo>
                <a:lnTo>
                  <a:pt x="770363" y="434562"/>
                </a:lnTo>
                <a:lnTo>
                  <a:pt x="762956" y="445407"/>
                </a:lnTo>
                <a:lnTo>
                  <a:pt x="755813" y="455986"/>
                </a:lnTo>
                <a:lnTo>
                  <a:pt x="748935" y="467095"/>
                </a:lnTo>
                <a:lnTo>
                  <a:pt x="742586" y="478468"/>
                </a:lnTo>
                <a:lnTo>
                  <a:pt x="736766" y="490106"/>
                </a:lnTo>
                <a:lnTo>
                  <a:pt x="731210" y="502008"/>
                </a:lnTo>
                <a:lnTo>
                  <a:pt x="726184" y="514439"/>
                </a:lnTo>
                <a:lnTo>
                  <a:pt x="721687" y="526606"/>
                </a:lnTo>
                <a:lnTo>
                  <a:pt x="717718" y="539302"/>
                </a:lnTo>
                <a:lnTo>
                  <a:pt x="714015" y="552262"/>
                </a:lnTo>
                <a:lnTo>
                  <a:pt x="710840" y="565222"/>
                </a:lnTo>
                <a:lnTo>
                  <a:pt x="708724" y="578447"/>
                </a:lnTo>
                <a:lnTo>
                  <a:pt x="706607" y="591936"/>
                </a:lnTo>
                <a:lnTo>
                  <a:pt x="705285" y="605689"/>
                </a:lnTo>
                <a:lnTo>
                  <a:pt x="704491" y="619443"/>
                </a:lnTo>
                <a:lnTo>
                  <a:pt x="704226" y="633197"/>
                </a:lnTo>
                <a:lnTo>
                  <a:pt x="704226" y="642983"/>
                </a:lnTo>
                <a:lnTo>
                  <a:pt x="704491" y="652769"/>
                </a:lnTo>
                <a:lnTo>
                  <a:pt x="705020" y="662026"/>
                </a:lnTo>
                <a:lnTo>
                  <a:pt x="705549" y="671284"/>
                </a:lnTo>
                <a:lnTo>
                  <a:pt x="706607" y="680541"/>
                </a:lnTo>
                <a:lnTo>
                  <a:pt x="707930" y="689269"/>
                </a:lnTo>
                <a:lnTo>
                  <a:pt x="708988" y="697998"/>
                </a:lnTo>
                <a:lnTo>
                  <a:pt x="710311" y="706461"/>
                </a:lnTo>
                <a:lnTo>
                  <a:pt x="712163" y="714661"/>
                </a:lnTo>
                <a:lnTo>
                  <a:pt x="713750" y="722595"/>
                </a:lnTo>
                <a:lnTo>
                  <a:pt x="715602" y="730266"/>
                </a:lnTo>
                <a:lnTo>
                  <a:pt x="717983" y="738200"/>
                </a:lnTo>
                <a:lnTo>
                  <a:pt x="720099" y="745342"/>
                </a:lnTo>
                <a:lnTo>
                  <a:pt x="722480" y="752748"/>
                </a:lnTo>
                <a:lnTo>
                  <a:pt x="724861" y="759624"/>
                </a:lnTo>
                <a:lnTo>
                  <a:pt x="727507" y="766766"/>
                </a:lnTo>
                <a:lnTo>
                  <a:pt x="731739" y="776816"/>
                </a:lnTo>
                <a:lnTo>
                  <a:pt x="736237" y="786338"/>
                </a:lnTo>
                <a:lnTo>
                  <a:pt x="740734" y="795595"/>
                </a:lnTo>
                <a:lnTo>
                  <a:pt x="745760" y="804324"/>
                </a:lnTo>
                <a:lnTo>
                  <a:pt x="750522" y="812788"/>
                </a:lnTo>
                <a:lnTo>
                  <a:pt x="755549" y="820987"/>
                </a:lnTo>
                <a:lnTo>
                  <a:pt x="760840" y="828922"/>
                </a:lnTo>
                <a:lnTo>
                  <a:pt x="766131" y="836327"/>
                </a:lnTo>
                <a:lnTo>
                  <a:pt x="771686" y="843469"/>
                </a:lnTo>
                <a:lnTo>
                  <a:pt x="776977" y="850346"/>
                </a:lnTo>
                <a:lnTo>
                  <a:pt x="782268" y="856958"/>
                </a:lnTo>
                <a:lnTo>
                  <a:pt x="787824" y="863041"/>
                </a:lnTo>
                <a:lnTo>
                  <a:pt x="798141" y="875208"/>
                </a:lnTo>
                <a:lnTo>
                  <a:pt x="808458" y="885788"/>
                </a:lnTo>
                <a:lnTo>
                  <a:pt x="826977" y="905096"/>
                </a:lnTo>
                <a:lnTo>
                  <a:pt x="834649" y="913824"/>
                </a:lnTo>
                <a:lnTo>
                  <a:pt x="841262" y="921759"/>
                </a:lnTo>
                <a:lnTo>
                  <a:pt x="844172" y="925726"/>
                </a:lnTo>
                <a:lnTo>
                  <a:pt x="846553" y="929165"/>
                </a:lnTo>
                <a:lnTo>
                  <a:pt x="848934" y="932338"/>
                </a:lnTo>
                <a:lnTo>
                  <a:pt x="850521" y="935512"/>
                </a:lnTo>
                <a:lnTo>
                  <a:pt x="851844" y="938686"/>
                </a:lnTo>
                <a:lnTo>
                  <a:pt x="852902" y="941067"/>
                </a:lnTo>
                <a:lnTo>
                  <a:pt x="853961" y="943976"/>
                </a:lnTo>
                <a:lnTo>
                  <a:pt x="854490" y="946092"/>
                </a:lnTo>
                <a:lnTo>
                  <a:pt x="856341" y="957994"/>
                </a:lnTo>
                <a:lnTo>
                  <a:pt x="857929" y="969896"/>
                </a:lnTo>
                <a:lnTo>
                  <a:pt x="858987" y="981799"/>
                </a:lnTo>
                <a:lnTo>
                  <a:pt x="859781" y="993436"/>
                </a:lnTo>
                <a:lnTo>
                  <a:pt x="860310" y="1003752"/>
                </a:lnTo>
                <a:lnTo>
                  <a:pt x="860574" y="1012744"/>
                </a:lnTo>
                <a:lnTo>
                  <a:pt x="860574" y="1025176"/>
                </a:lnTo>
                <a:lnTo>
                  <a:pt x="860574" y="1026762"/>
                </a:lnTo>
                <a:lnTo>
                  <a:pt x="860574" y="1027291"/>
                </a:lnTo>
                <a:lnTo>
                  <a:pt x="860574" y="1027556"/>
                </a:lnTo>
                <a:lnTo>
                  <a:pt x="860574" y="1027820"/>
                </a:lnTo>
                <a:lnTo>
                  <a:pt x="860839" y="1031788"/>
                </a:lnTo>
                <a:lnTo>
                  <a:pt x="861103" y="1036020"/>
                </a:lnTo>
                <a:lnTo>
                  <a:pt x="861632" y="1039987"/>
                </a:lnTo>
                <a:lnTo>
                  <a:pt x="862161" y="1043955"/>
                </a:lnTo>
                <a:lnTo>
                  <a:pt x="863220" y="1047922"/>
                </a:lnTo>
                <a:lnTo>
                  <a:pt x="864278" y="1051360"/>
                </a:lnTo>
                <a:lnTo>
                  <a:pt x="865601" y="1055063"/>
                </a:lnTo>
                <a:lnTo>
                  <a:pt x="867188" y="1058766"/>
                </a:lnTo>
                <a:lnTo>
                  <a:pt x="868511" y="1062469"/>
                </a:lnTo>
                <a:lnTo>
                  <a:pt x="870362" y="1065643"/>
                </a:lnTo>
                <a:lnTo>
                  <a:pt x="872479" y="1069081"/>
                </a:lnTo>
                <a:lnTo>
                  <a:pt x="874331" y="1072255"/>
                </a:lnTo>
                <a:lnTo>
                  <a:pt x="876712" y="1075694"/>
                </a:lnTo>
                <a:lnTo>
                  <a:pt x="878828" y="1078339"/>
                </a:lnTo>
                <a:lnTo>
                  <a:pt x="881473" y="1081513"/>
                </a:lnTo>
                <a:lnTo>
                  <a:pt x="884119" y="1083893"/>
                </a:lnTo>
                <a:lnTo>
                  <a:pt x="887029" y="1086802"/>
                </a:lnTo>
                <a:lnTo>
                  <a:pt x="889939" y="1089447"/>
                </a:lnTo>
                <a:lnTo>
                  <a:pt x="892849" y="1091563"/>
                </a:lnTo>
                <a:lnTo>
                  <a:pt x="896024" y="1093944"/>
                </a:lnTo>
                <a:lnTo>
                  <a:pt x="899198" y="1095795"/>
                </a:lnTo>
                <a:lnTo>
                  <a:pt x="902373" y="1097647"/>
                </a:lnTo>
                <a:lnTo>
                  <a:pt x="905812" y="1099763"/>
                </a:lnTo>
                <a:lnTo>
                  <a:pt x="909516" y="1101085"/>
                </a:lnTo>
                <a:lnTo>
                  <a:pt x="913219" y="1102408"/>
                </a:lnTo>
                <a:lnTo>
                  <a:pt x="916658" y="1103994"/>
                </a:lnTo>
                <a:lnTo>
                  <a:pt x="920627" y="1105052"/>
                </a:lnTo>
                <a:lnTo>
                  <a:pt x="924330" y="1105846"/>
                </a:lnTo>
                <a:lnTo>
                  <a:pt x="928298" y="1106375"/>
                </a:lnTo>
                <a:lnTo>
                  <a:pt x="932267" y="1106904"/>
                </a:lnTo>
                <a:lnTo>
                  <a:pt x="936499" y="1107433"/>
                </a:lnTo>
                <a:lnTo>
                  <a:pt x="940468" y="1107697"/>
                </a:lnTo>
                <a:lnTo>
                  <a:pt x="1124857" y="1107697"/>
                </a:lnTo>
                <a:lnTo>
                  <a:pt x="1129090" y="1107433"/>
                </a:lnTo>
                <a:lnTo>
                  <a:pt x="1133058" y="1106904"/>
                </a:lnTo>
                <a:lnTo>
                  <a:pt x="1137027" y="1106375"/>
                </a:lnTo>
                <a:lnTo>
                  <a:pt x="1140730" y="1105846"/>
                </a:lnTo>
                <a:lnTo>
                  <a:pt x="1144699" y="1105052"/>
                </a:lnTo>
                <a:lnTo>
                  <a:pt x="1148667" y="1103994"/>
                </a:lnTo>
                <a:lnTo>
                  <a:pt x="1152370" y="1102408"/>
                </a:lnTo>
                <a:lnTo>
                  <a:pt x="1156074" y="1101085"/>
                </a:lnTo>
                <a:lnTo>
                  <a:pt x="1159513" y="1099763"/>
                </a:lnTo>
                <a:lnTo>
                  <a:pt x="1162688" y="1097647"/>
                </a:lnTo>
                <a:lnTo>
                  <a:pt x="1166127" y="1095795"/>
                </a:lnTo>
                <a:lnTo>
                  <a:pt x="1169566" y="1093944"/>
                </a:lnTo>
                <a:lnTo>
                  <a:pt x="1172476" y="1091563"/>
                </a:lnTo>
                <a:lnTo>
                  <a:pt x="1175651" y="1089447"/>
                </a:lnTo>
                <a:lnTo>
                  <a:pt x="1178561" y="1086802"/>
                </a:lnTo>
                <a:lnTo>
                  <a:pt x="1181206" y="1083893"/>
                </a:lnTo>
                <a:lnTo>
                  <a:pt x="1183852" y="1081248"/>
                </a:lnTo>
                <a:lnTo>
                  <a:pt x="1186233" y="1078339"/>
                </a:lnTo>
                <a:lnTo>
                  <a:pt x="1188878" y="1075429"/>
                </a:lnTo>
                <a:lnTo>
                  <a:pt x="1190994" y="1072255"/>
                </a:lnTo>
                <a:lnTo>
                  <a:pt x="1193111" y="1069081"/>
                </a:lnTo>
                <a:lnTo>
                  <a:pt x="1194963" y="1065643"/>
                </a:lnTo>
                <a:lnTo>
                  <a:pt x="1196814" y="1062469"/>
                </a:lnTo>
                <a:lnTo>
                  <a:pt x="1198402" y="1058766"/>
                </a:lnTo>
                <a:lnTo>
                  <a:pt x="1199725" y="1055063"/>
                </a:lnTo>
                <a:lnTo>
                  <a:pt x="1201047" y="1051360"/>
                </a:lnTo>
                <a:lnTo>
                  <a:pt x="1202105" y="1047922"/>
                </a:lnTo>
                <a:lnTo>
                  <a:pt x="1202899" y="1043955"/>
                </a:lnTo>
                <a:lnTo>
                  <a:pt x="1203693" y="1039987"/>
                </a:lnTo>
                <a:lnTo>
                  <a:pt x="1204222" y="1036020"/>
                </a:lnTo>
                <a:lnTo>
                  <a:pt x="1204486" y="1031788"/>
                </a:lnTo>
                <a:lnTo>
                  <a:pt x="1204486" y="1027820"/>
                </a:lnTo>
                <a:lnTo>
                  <a:pt x="1204486" y="1027556"/>
                </a:lnTo>
                <a:lnTo>
                  <a:pt x="1204486" y="1027291"/>
                </a:lnTo>
                <a:lnTo>
                  <a:pt x="1204486" y="1026762"/>
                </a:lnTo>
                <a:lnTo>
                  <a:pt x="1204486" y="1025176"/>
                </a:lnTo>
                <a:lnTo>
                  <a:pt x="1204751" y="1013009"/>
                </a:lnTo>
                <a:lnTo>
                  <a:pt x="1205280" y="1004016"/>
                </a:lnTo>
                <a:lnTo>
                  <a:pt x="1205809" y="993701"/>
                </a:lnTo>
                <a:lnTo>
                  <a:pt x="1206338" y="982063"/>
                </a:lnTo>
                <a:lnTo>
                  <a:pt x="1207661" y="969896"/>
                </a:lnTo>
                <a:lnTo>
                  <a:pt x="1208984" y="957994"/>
                </a:lnTo>
                <a:lnTo>
                  <a:pt x="1211100" y="946092"/>
                </a:lnTo>
                <a:lnTo>
                  <a:pt x="1211894" y="943183"/>
                </a:lnTo>
                <a:lnTo>
                  <a:pt x="1212952" y="939480"/>
                </a:lnTo>
                <a:lnTo>
                  <a:pt x="1215068" y="935512"/>
                </a:lnTo>
                <a:lnTo>
                  <a:pt x="1217185" y="931280"/>
                </a:lnTo>
                <a:lnTo>
                  <a:pt x="1220095" y="927313"/>
                </a:lnTo>
                <a:lnTo>
                  <a:pt x="1223005" y="923081"/>
                </a:lnTo>
                <a:lnTo>
                  <a:pt x="1226708" y="918585"/>
                </a:lnTo>
                <a:lnTo>
                  <a:pt x="1230677" y="913824"/>
                </a:lnTo>
                <a:lnTo>
                  <a:pt x="1239936" y="903773"/>
                </a:lnTo>
                <a:lnTo>
                  <a:pt x="1250253" y="892929"/>
                </a:lnTo>
                <a:lnTo>
                  <a:pt x="1258719" y="883936"/>
                </a:lnTo>
                <a:lnTo>
                  <a:pt x="1267713" y="873885"/>
                </a:lnTo>
                <a:lnTo>
                  <a:pt x="1276972" y="863570"/>
                </a:lnTo>
                <a:lnTo>
                  <a:pt x="1286496" y="852461"/>
                </a:lnTo>
                <a:lnTo>
                  <a:pt x="1296020" y="840559"/>
                </a:lnTo>
                <a:lnTo>
                  <a:pt x="1300517" y="834211"/>
                </a:lnTo>
                <a:lnTo>
                  <a:pt x="1305279" y="827335"/>
                </a:lnTo>
                <a:lnTo>
                  <a:pt x="1309776" y="820722"/>
                </a:lnTo>
                <a:lnTo>
                  <a:pt x="1314274" y="813581"/>
                </a:lnTo>
                <a:lnTo>
                  <a:pt x="1318506" y="806175"/>
                </a:lnTo>
                <a:lnTo>
                  <a:pt x="1322739" y="798505"/>
                </a:lnTo>
                <a:lnTo>
                  <a:pt x="1326972" y="790570"/>
                </a:lnTo>
                <a:lnTo>
                  <a:pt x="1330940" y="782371"/>
                </a:lnTo>
                <a:lnTo>
                  <a:pt x="1334908" y="773907"/>
                </a:lnTo>
                <a:lnTo>
                  <a:pt x="1338612" y="765179"/>
                </a:lnTo>
                <a:lnTo>
                  <a:pt x="1341787" y="755922"/>
                </a:lnTo>
                <a:lnTo>
                  <a:pt x="1344961" y="746135"/>
                </a:lnTo>
                <a:lnTo>
                  <a:pt x="1347871" y="736614"/>
                </a:lnTo>
                <a:lnTo>
                  <a:pt x="1350517" y="726563"/>
                </a:lnTo>
                <a:lnTo>
                  <a:pt x="1352898" y="715983"/>
                </a:lnTo>
                <a:lnTo>
                  <a:pt x="1355014" y="705403"/>
                </a:lnTo>
                <a:lnTo>
                  <a:pt x="1357130" y="694030"/>
                </a:lnTo>
                <a:lnTo>
                  <a:pt x="1358453" y="682657"/>
                </a:lnTo>
                <a:lnTo>
                  <a:pt x="1359511" y="670755"/>
                </a:lnTo>
                <a:lnTo>
                  <a:pt x="1360834" y="658588"/>
                </a:lnTo>
                <a:lnTo>
                  <a:pt x="1361099" y="646157"/>
                </a:lnTo>
                <a:lnTo>
                  <a:pt x="1361363" y="633197"/>
                </a:lnTo>
                <a:lnTo>
                  <a:pt x="1361099" y="619443"/>
                </a:lnTo>
                <a:lnTo>
                  <a:pt x="1360041" y="605689"/>
                </a:lnTo>
                <a:lnTo>
                  <a:pt x="1358718" y="591936"/>
                </a:lnTo>
                <a:lnTo>
                  <a:pt x="1356866" y="578447"/>
                </a:lnTo>
                <a:lnTo>
                  <a:pt x="1354220" y="565222"/>
                </a:lnTo>
                <a:lnTo>
                  <a:pt x="1351046" y="552262"/>
                </a:lnTo>
                <a:lnTo>
                  <a:pt x="1347871" y="539302"/>
                </a:lnTo>
                <a:lnTo>
                  <a:pt x="1343639" y="526606"/>
                </a:lnTo>
                <a:lnTo>
                  <a:pt x="1339141" y="514439"/>
                </a:lnTo>
                <a:lnTo>
                  <a:pt x="1334115" y="502008"/>
                </a:lnTo>
                <a:lnTo>
                  <a:pt x="1328824" y="490106"/>
                </a:lnTo>
                <a:lnTo>
                  <a:pt x="1322739" y="478468"/>
                </a:lnTo>
                <a:lnTo>
                  <a:pt x="1316390" y="467095"/>
                </a:lnTo>
                <a:lnTo>
                  <a:pt x="1309512" y="455986"/>
                </a:lnTo>
                <a:lnTo>
                  <a:pt x="1302369" y="445407"/>
                </a:lnTo>
                <a:lnTo>
                  <a:pt x="1294697" y="434562"/>
                </a:lnTo>
                <a:lnTo>
                  <a:pt x="1287819" y="425570"/>
                </a:lnTo>
                <a:lnTo>
                  <a:pt x="1280412" y="416841"/>
                </a:lnTo>
                <a:lnTo>
                  <a:pt x="1272740" y="408642"/>
                </a:lnTo>
                <a:lnTo>
                  <a:pt x="1265068" y="400443"/>
                </a:lnTo>
                <a:lnTo>
                  <a:pt x="1256867" y="392508"/>
                </a:lnTo>
                <a:lnTo>
                  <a:pt x="1248401" y="384838"/>
                </a:lnTo>
                <a:lnTo>
                  <a:pt x="1239671" y="377696"/>
                </a:lnTo>
                <a:lnTo>
                  <a:pt x="1230677" y="370555"/>
                </a:lnTo>
                <a:lnTo>
                  <a:pt x="1221417" y="363943"/>
                </a:lnTo>
                <a:lnTo>
                  <a:pt x="1211894" y="357330"/>
                </a:lnTo>
                <a:lnTo>
                  <a:pt x="1202370" y="351247"/>
                </a:lnTo>
                <a:lnTo>
                  <a:pt x="1192317" y="345693"/>
                </a:lnTo>
                <a:lnTo>
                  <a:pt x="1182000" y="340403"/>
                </a:lnTo>
                <a:lnTo>
                  <a:pt x="1171947" y="334848"/>
                </a:lnTo>
                <a:lnTo>
                  <a:pt x="1161365" y="330352"/>
                </a:lnTo>
                <a:lnTo>
                  <a:pt x="1150783" y="325856"/>
                </a:lnTo>
                <a:lnTo>
                  <a:pt x="1151048" y="324269"/>
                </a:lnTo>
                <a:lnTo>
                  <a:pt x="1126180" y="317392"/>
                </a:lnTo>
                <a:lnTo>
                  <a:pt x="1119302" y="315276"/>
                </a:lnTo>
                <a:lnTo>
                  <a:pt x="1111895" y="313424"/>
                </a:lnTo>
                <a:lnTo>
                  <a:pt x="1104752" y="311573"/>
                </a:lnTo>
                <a:lnTo>
                  <a:pt x="1097345" y="310251"/>
                </a:lnTo>
                <a:lnTo>
                  <a:pt x="1089673" y="308928"/>
                </a:lnTo>
                <a:lnTo>
                  <a:pt x="1082530" y="307606"/>
                </a:lnTo>
                <a:lnTo>
                  <a:pt x="1074858" y="306548"/>
                </a:lnTo>
                <a:lnTo>
                  <a:pt x="1067186" y="305754"/>
                </a:lnTo>
                <a:lnTo>
                  <a:pt x="1064541" y="305490"/>
                </a:lnTo>
                <a:lnTo>
                  <a:pt x="1064276" y="305490"/>
                </a:lnTo>
                <a:lnTo>
                  <a:pt x="1049197" y="304432"/>
                </a:lnTo>
                <a:lnTo>
                  <a:pt x="1041525" y="303903"/>
                </a:lnTo>
                <a:lnTo>
                  <a:pt x="1033588" y="303903"/>
                </a:lnTo>
                <a:lnTo>
                  <a:pt x="1032795" y="303903"/>
                </a:lnTo>
                <a:lnTo>
                  <a:pt x="1032530" y="303903"/>
                </a:lnTo>
                <a:lnTo>
                  <a:pt x="1032001" y="303903"/>
                </a:lnTo>
                <a:lnTo>
                  <a:pt x="1024065" y="303903"/>
                </a:lnTo>
                <a:close/>
                <a:moveTo>
                  <a:pt x="1388083" y="226671"/>
                </a:moveTo>
                <a:lnTo>
                  <a:pt x="1384643" y="226935"/>
                </a:lnTo>
                <a:lnTo>
                  <a:pt x="1381204" y="227464"/>
                </a:lnTo>
                <a:lnTo>
                  <a:pt x="1377765" y="228258"/>
                </a:lnTo>
                <a:lnTo>
                  <a:pt x="1374591" y="229316"/>
                </a:lnTo>
                <a:lnTo>
                  <a:pt x="1371416" y="230903"/>
                </a:lnTo>
                <a:lnTo>
                  <a:pt x="1368241" y="232490"/>
                </a:lnTo>
                <a:lnTo>
                  <a:pt x="1365596" y="234606"/>
                </a:lnTo>
                <a:lnTo>
                  <a:pt x="1362686" y="237250"/>
                </a:lnTo>
                <a:lnTo>
                  <a:pt x="1273269" y="326649"/>
                </a:lnTo>
                <a:lnTo>
                  <a:pt x="1280147" y="332468"/>
                </a:lnTo>
                <a:lnTo>
                  <a:pt x="1286496" y="338551"/>
                </a:lnTo>
                <a:lnTo>
                  <a:pt x="1293110" y="344899"/>
                </a:lnTo>
                <a:lnTo>
                  <a:pt x="1299195" y="351247"/>
                </a:lnTo>
                <a:lnTo>
                  <a:pt x="1305279" y="357859"/>
                </a:lnTo>
                <a:lnTo>
                  <a:pt x="1311364" y="364736"/>
                </a:lnTo>
                <a:lnTo>
                  <a:pt x="1317184" y="371348"/>
                </a:lnTo>
                <a:lnTo>
                  <a:pt x="1322739" y="378490"/>
                </a:lnTo>
                <a:lnTo>
                  <a:pt x="1413479" y="288033"/>
                </a:lnTo>
                <a:lnTo>
                  <a:pt x="1416125" y="285388"/>
                </a:lnTo>
                <a:lnTo>
                  <a:pt x="1417976" y="282479"/>
                </a:lnTo>
                <a:lnTo>
                  <a:pt x="1420093" y="279305"/>
                </a:lnTo>
                <a:lnTo>
                  <a:pt x="1421416" y="276131"/>
                </a:lnTo>
                <a:lnTo>
                  <a:pt x="1422474" y="272957"/>
                </a:lnTo>
                <a:lnTo>
                  <a:pt x="1423267" y="269519"/>
                </a:lnTo>
                <a:lnTo>
                  <a:pt x="1423797" y="266080"/>
                </a:lnTo>
                <a:lnTo>
                  <a:pt x="1423797" y="262642"/>
                </a:lnTo>
                <a:lnTo>
                  <a:pt x="1423797" y="259203"/>
                </a:lnTo>
                <a:lnTo>
                  <a:pt x="1423267" y="255765"/>
                </a:lnTo>
                <a:lnTo>
                  <a:pt x="1422474" y="252327"/>
                </a:lnTo>
                <a:lnTo>
                  <a:pt x="1421416" y="249153"/>
                </a:lnTo>
                <a:lnTo>
                  <a:pt x="1420093" y="245979"/>
                </a:lnTo>
                <a:lnTo>
                  <a:pt x="1417976" y="242805"/>
                </a:lnTo>
                <a:lnTo>
                  <a:pt x="1416125" y="240160"/>
                </a:lnTo>
                <a:lnTo>
                  <a:pt x="1413479" y="237250"/>
                </a:lnTo>
                <a:lnTo>
                  <a:pt x="1410834" y="234606"/>
                </a:lnTo>
                <a:lnTo>
                  <a:pt x="1407924" y="232490"/>
                </a:lnTo>
                <a:lnTo>
                  <a:pt x="1404749" y="230903"/>
                </a:lnTo>
                <a:lnTo>
                  <a:pt x="1401839" y="229316"/>
                </a:lnTo>
                <a:lnTo>
                  <a:pt x="1398400" y="228258"/>
                </a:lnTo>
                <a:lnTo>
                  <a:pt x="1394961" y="227464"/>
                </a:lnTo>
                <a:lnTo>
                  <a:pt x="1391522" y="226935"/>
                </a:lnTo>
                <a:lnTo>
                  <a:pt x="1388083" y="226671"/>
                </a:lnTo>
                <a:close/>
                <a:moveTo>
                  <a:pt x="677243" y="226671"/>
                </a:moveTo>
                <a:lnTo>
                  <a:pt x="673803" y="226935"/>
                </a:lnTo>
                <a:lnTo>
                  <a:pt x="670629" y="227464"/>
                </a:lnTo>
                <a:lnTo>
                  <a:pt x="667190" y="228258"/>
                </a:lnTo>
                <a:lnTo>
                  <a:pt x="663751" y="229316"/>
                </a:lnTo>
                <a:lnTo>
                  <a:pt x="660576" y="230903"/>
                </a:lnTo>
                <a:lnTo>
                  <a:pt x="657666" y="232490"/>
                </a:lnTo>
                <a:lnTo>
                  <a:pt x="654491" y="234606"/>
                </a:lnTo>
                <a:lnTo>
                  <a:pt x="651846" y="237250"/>
                </a:lnTo>
                <a:lnTo>
                  <a:pt x="649465" y="240160"/>
                </a:lnTo>
                <a:lnTo>
                  <a:pt x="647084" y="242805"/>
                </a:lnTo>
                <a:lnTo>
                  <a:pt x="645497" y="245979"/>
                </a:lnTo>
                <a:lnTo>
                  <a:pt x="644174" y="249153"/>
                </a:lnTo>
                <a:lnTo>
                  <a:pt x="642587" y="252327"/>
                </a:lnTo>
                <a:lnTo>
                  <a:pt x="642058" y="255765"/>
                </a:lnTo>
                <a:lnTo>
                  <a:pt x="641529" y="259203"/>
                </a:lnTo>
                <a:lnTo>
                  <a:pt x="641264" y="262642"/>
                </a:lnTo>
                <a:lnTo>
                  <a:pt x="641529" y="266080"/>
                </a:lnTo>
                <a:lnTo>
                  <a:pt x="642058" y="269519"/>
                </a:lnTo>
                <a:lnTo>
                  <a:pt x="642587" y="272957"/>
                </a:lnTo>
                <a:lnTo>
                  <a:pt x="644174" y="276131"/>
                </a:lnTo>
                <a:lnTo>
                  <a:pt x="645497" y="279305"/>
                </a:lnTo>
                <a:lnTo>
                  <a:pt x="647084" y="282479"/>
                </a:lnTo>
                <a:lnTo>
                  <a:pt x="649465" y="285388"/>
                </a:lnTo>
                <a:lnTo>
                  <a:pt x="651846" y="288033"/>
                </a:lnTo>
                <a:lnTo>
                  <a:pt x="742321" y="378490"/>
                </a:lnTo>
                <a:lnTo>
                  <a:pt x="748406" y="371348"/>
                </a:lnTo>
                <a:lnTo>
                  <a:pt x="753961" y="364736"/>
                </a:lnTo>
                <a:lnTo>
                  <a:pt x="760046" y="357859"/>
                </a:lnTo>
                <a:lnTo>
                  <a:pt x="765866" y="351247"/>
                </a:lnTo>
                <a:lnTo>
                  <a:pt x="772480" y="344899"/>
                </a:lnTo>
                <a:lnTo>
                  <a:pt x="778564" y="338551"/>
                </a:lnTo>
                <a:lnTo>
                  <a:pt x="785443" y="332468"/>
                </a:lnTo>
                <a:lnTo>
                  <a:pt x="791792" y="326649"/>
                </a:lnTo>
                <a:lnTo>
                  <a:pt x="702639" y="237250"/>
                </a:lnTo>
                <a:lnTo>
                  <a:pt x="699994" y="234606"/>
                </a:lnTo>
                <a:lnTo>
                  <a:pt x="696819" y="232490"/>
                </a:lnTo>
                <a:lnTo>
                  <a:pt x="694174" y="230903"/>
                </a:lnTo>
                <a:lnTo>
                  <a:pt x="690734" y="229316"/>
                </a:lnTo>
                <a:lnTo>
                  <a:pt x="687295" y="228258"/>
                </a:lnTo>
                <a:lnTo>
                  <a:pt x="683856" y="227464"/>
                </a:lnTo>
                <a:lnTo>
                  <a:pt x="680682" y="226935"/>
                </a:lnTo>
                <a:lnTo>
                  <a:pt x="677243" y="226671"/>
                </a:lnTo>
                <a:close/>
                <a:moveTo>
                  <a:pt x="1032795" y="79348"/>
                </a:moveTo>
                <a:lnTo>
                  <a:pt x="1029091" y="79877"/>
                </a:lnTo>
                <a:lnTo>
                  <a:pt x="1025387" y="80406"/>
                </a:lnTo>
                <a:lnTo>
                  <a:pt x="1021948" y="81200"/>
                </a:lnTo>
                <a:lnTo>
                  <a:pt x="1018774" y="82257"/>
                </a:lnTo>
                <a:lnTo>
                  <a:pt x="1015599" y="83844"/>
                </a:lnTo>
                <a:lnTo>
                  <a:pt x="1012425" y="85696"/>
                </a:lnTo>
                <a:lnTo>
                  <a:pt x="1010044" y="87547"/>
                </a:lnTo>
                <a:lnTo>
                  <a:pt x="1007134" y="90192"/>
                </a:lnTo>
                <a:lnTo>
                  <a:pt x="1005017" y="92573"/>
                </a:lnTo>
                <a:lnTo>
                  <a:pt x="1002901" y="95482"/>
                </a:lnTo>
                <a:lnTo>
                  <a:pt x="1001049" y="98392"/>
                </a:lnTo>
                <a:lnTo>
                  <a:pt x="999726" y="101301"/>
                </a:lnTo>
                <a:lnTo>
                  <a:pt x="998404" y="104739"/>
                </a:lnTo>
                <a:lnTo>
                  <a:pt x="997610" y="108178"/>
                </a:lnTo>
                <a:lnTo>
                  <a:pt x="997081" y="111881"/>
                </a:lnTo>
                <a:lnTo>
                  <a:pt x="996816" y="115319"/>
                </a:lnTo>
                <a:lnTo>
                  <a:pt x="996816" y="236986"/>
                </a:lnTo>
                <a:lnTo>
                  <a:pt x="1005546" y="236192"/>
                </a:lnTo>
                <a:lnTo>
                  <a:pt x="1014276" y="235664"/>
                </a:lnTo>
                <a:lnTo>
                  <a:pt x="1023007" y="235399"/>
                </a:lnTo>
                <a:lnTo>
                  <a:pt x="1031737" y="235135"/>
                </a:lnTo>
                <a:lnTo>
                  <a:pt x="1032795" y="235135"/>
                </a:lnTo>
                <a:lnTo>
                  <a:pt x="1033588" y="235135"/>
                </a:lnTo>
                <a:lnTo>
                  <a:pt x="1042583" y="235399"/>
                </a:lnTo>
                <a:lnTo>
                  <a:pt x="1051313" y="235664"/>
                </a:lnTo>
                <a:lnTo>
                  <a:pt x="1060043" y="236192"/>
                </a:lnTo>
                <a:lnTo>
                  <a:pt x="1068773" y="236986"/>
                </a:lnTo>
                <a:lnTo>
                  <a:pt x="1068773" y="115319"/>
                </a:lnTo>
                <a:lnTo>
                  <a:pt x="1068509" y="111881"/>
                </a:lnTo>
                <a:lnTo>
                  <a:pt x="1067715" y="108178"/>
                </a:lnTo>
                <a:lnTo>
                  <a:pt x="1066922" y="104739"/>
                </a:lnTo>
                <a:lnTo>
                  <a:pt x="1065863" y="101301"/>
                </a:lnTo>
                <a:lnTo>
                  <a:pt x="1064276" y="98392"/>
                </a:lnTo>
                <a:lnTo>
                  <a:pt x="1062424" y="95482"/>
                </a:lnTo>
                <a:lnTo>
                  <a:pt x="1060308" y="92573"/>
                </a:lnTo>
                <a:lnTo>
                  <a:pt x="1057927" y="90192"/>
                </a:lnTo>
                <a:lnTo>
                  <a:pt x="1055546" y="87547"/>
                </a:lnTo>
                <a:lnTo>
                  <a:pt x="1052636" y="85696"/>
                </a:lnTo>
                <a:lnTo>
                  <a:pt x="1049990" y="83844"/>
                </a:lnTo>
                <a:lnTo>
                  <a:pt x="1046816" y="82257"/>
                </a:lnTo>
                <a:lnTo>
                  <a:pt x="1043377" y="81200"/>
                </a:lnTo>
                <a:lnTo>
                  <a:pt x="1039938" y="80406"/>
                </a:lnTo>
                <a:lnTo>
                  <a:pt x="1036498" y="79877"/>
                </a:lnTo>
                <a:lnTo>
                  <a:pt x="1032795" y="79348"/>
                </a:lnTo>
                <a:close/>
                <a:moveTo>
                  <a:pt x="986234" y="0"/>
                </a:moveTo>
                <a:lnTo>
                  <a:pt x="1012954" y="265"/>
                </a:lnTo>
                <a:lnTo>
                  <a:pt x="1039938" y="1058"/>
                </a:lnTo>
                <a:lnTo>
                  <a:pt x="1066922" y="2381"/>
                </a:lnTo>
                <a:lnTo>
                  <a:pt x="1093641" y="4232"/>
                </a:lnTo>
                <a:lnTo>
                  <a:pt x="1120096" y="6612"/>
                </a:lnTo>
                <a:lnTo>
                  <a:pt x="1146286" y="8993"/>
                </a:lnTo>
                <a:lnTo>
                  <a:pt x="1172212" y="12431"/>
                </a:lnTo>
                <a:lnTo>
                  <a:pt x="1198137" y="16134"/>
                </a:lnTo>
                <a:lnTo>
                  <a:pt x="1223798" y="20366"/>
                </a:lnTo>
                <a:lnTo>
                  <a:pt x="1248930" y="25127"/>
                </a:lnTo>
                <a:lnTo>
                  <a:pt x="1274327" y="30417"/>
                </a:lnTo>
                <a:lnTo>
                  <a:pt x="1298930" y="35971"/>
                </a:lnTo>
                <a:lnTo>
                  <a:pt x="1323268" y="42055"/>
                </a:lnTo>
                <a:lnTo>
                  <a:pt x="1347871" y="48931"/>
                </a:lnTo>
                <a:lnTo>
                  <a:pt x="1371681" y="56073"/>
                </a:lnTo>
                <a:lnTo>
                  <a:pt x="1395225" y="64007"/>
                </a:lnTo>
                <a:lnTo>
                  <a:pt x="1418506" y="72207"/>
                </a:lnTo>
                <a:lnTo>
                  <a:pt x="1441521" y="80935"/>
                </a:lnTo>
                <a:lnTo>
                  <a:pt x="1464272" y="90192"/>
                </a:lnTo>
                <a:lnTo>
                  <a:pt x="1486494" y="99979"/>
                </a:lnTo>
                <a:lnTo>
                  <a:pt x="1508716" y="110029"/>
                </a:lnTo>
                <a:lnTo>
                  <a:pt x="1530145" y="120873"/>
                </a:lnTo>
                <a:lnTo>
                  <a:pt x="1551309" y="131982"/>
                </a:lnTo>
                <a:lnTo>
                  <a:pt x="1572208" y="143884"/>
                </a:lnTo>
                <a:lnTo>
                  <a:pt x="1592313" y="156051"/>
                </a:lnTo>
                <a:lnTo>
                  <a:pt x="1612684" y="168747"/>
                </a:lnTo>
                <a:lnTo>
                  <a:pt x="1631996" y="181971"/>
                </a:lnTo>
                <a:lnTo>
                  <a:pt x="1651043" y="195725"/>
                </a:lnTo>
                <a:lnTo>
                  <a:pt x="1660567" y="202602"/>
                </a:lnTo>
                <a:lnTo>
                  <a:pt x="1669826" y="210008"/>
                </a:lnTo>
                <a:lnTo>
                  <a:pt x="1678821" y="217413"/>
                </a:lnTo>
                <a:lnTo>
                  <a:pt x="1687815" y="224819"/>
                </a:lnTo>
                <a:lnTo>
                  <a:pt x="1696810" y="232225"/>
                </a:lnTo>
                <a:lnTo>
                  <a:pt x="1705804" y="240160"/>
                </a:lnTo>
                <a:lnTo>
                  <a:pt x="1714535" y="247830"/>
                </a:lnTo>
                <a:lnTo>
                  <a:pt x="1723000" y="255765"/>
                </a:lnTo>
                <a:lnTo>
                  <a:pt x="1731466" y="263964"/>
                </a:lnTo>
                <a:lnTo>
                  <a:pt x="1739931" y="272164"/>
                </a:lnTo>
                <a:lnTo>
                  <a:pt x="1747868" y="280098"/>
                </a:lnTo>
                <a:lnTo>
                  <a:pt x="1756069" y="288827"/>
                </a:lnTo>
                <a:lnTo>
                  <a:pt x="1764005" y="297290"/>
                </a:lnTo>
                <a:lnTo>
                  <a:pt x="1771941" y="306019"/>
                </a:lnTo>
                <a:lnTo>
                  <a:pt x="1779349" y="314747"/>
                </a:lnTo>
                <a:lnTo>
                  <a:pt x="1787021" y="323740"/>
                </a:lnTo>
                <a:lnTo>
                  <a:pt x="1794163" y="332997"/>
                </a:lnTo>
                <a:lnTo>
                  <a:pt x="1801571" y="341990"/>
                </a:lnTo>
                <a:lnTo>
                  <a:pt x="1808714" y="351512"/>
                </a:lnTo>
                <a:lnTo>
                  <a:pt x="1815592" y="360769"/>
                </a:lnTo>
                <a:lnTo>
                  <a:pt x="1822735" y="370291"/>
                </a:lnTo>
                <a:lnTo>
                  <a:pt x="1829348" y="380077"/>
                </a:lnTo>
                <a:lnTo>
                  <a:pt x="1835962" y="389863"/>
                </a:lnTo>
                <a:lnTo>
                  <a:pt x="1842311" y="399914"/>
                </a:lnTo>
                <a:lnTo>
                  <a:pt x="1848396" y="409964"/>
                </a:lnTo>
                <a:lnTo>
                  <a:pt x="1854745" y="420280"/>
                </a:lnTo>
                <a:lnTo>
                  <a:pt x="1860830" y="430330"/>
                </a:lnTo>
                <a:lnTo>
                  <a:pt x="1866385" y="441175"/>
                </a:lnTo>
                <a:lnTo>
                  <a:pt x="1872470" y="451490"/>
                </a:lnTo>
                <a:lnTo>
                  <a:pt x="1877761" y="462070"/>
                </a:lnTo>
                <a:lnTo>
                  <a:pt x="1883316" y="473178"/>
                </a:lnTo>
                <a:lnTo>
                  <a:pt x="1888342" y="484023"/>
                </a:lnTo>
                <a:lnTo>
                  <a:pt x="1893369" y="495396"/>
                </a:lnTo>
                <a:lnTo>
                  <a:pt x="1898395" y="506240"/>
                </a:lnTo>
                <a:lnTo>
                  <a:pt x="1903157" y="517613"/>
                </a:lnTo>
                <a:lnTo>
                  <a:pt x="1907654" y="529251"/>
                </a:lnTo>
                <a:lnTo>
                  <a:pt x="1912152" y="540624"/>
                </a:lnTo>
                <a:lnTo>
                  <a:pt x="1916385" y="552526"/>
                </a:lnTo>
                <a:lnTo>
                  <a:pt x="1920617" y="564428"/>
                </a:lnTo>
                <a:lnTo>
                  <a:pt x="1924586" y="576331"/>
                </a:lnTo>
                <a:lnTo>
                  <a:pt x="1928289" y="588497"/>
                </a:lnTo>
                <a:lnTo>
                  <a:pt x="1931993" y="600664"/>
                </a:lnTo>
                <a:lnTo>
                  <a:pt x="1935432" y="612831"/>
                </a:lnTo>
                <a:lnTo>
                  <a:pt x="1938607" y="625526"/>
                </a:lnTo>
                <a:lnTo>
                  <a:pt x="1941781" y="637958"/>
                </a:lnTo>
                <a:lnTo>
                  <a:pt x="1944691" y="650918"/>
                </a:lnTo>
                <a:lnTo>
                  <a:pt x="1947337" y="663613"/>
                </a:lnTo>
                <a:lnTo>
                  <a:pt x="1950247" y="676574"/>
                </a:lnTo>
                <a:lnTo>
                  <a:pt x="1952363" y="689798"/>
                </a:lnTo>
                <a:lnTo>
                  <a:pt x="1954744" y="703023"/>
                </a:lnTo>
                <a:lnTo>
                  <a:pt x="1956596" y="716248"/>
                </a:lnTo>
                <a:lnTo>
                  <a:pt x="1958448" y="729737"/>
                </a:lnTo>
                <a:lnTo>
                  <a:pt x="1960299" y="743490"/>
                </a:lnTo>
                <a:lnTo>
                  <a:pt x="1961622" y="757244"/>
                </a:lnTo>
                <a:lnTo>
                  <a:pt x="1962945" y="770998"/>
                </a:lnTo>
                <a:lnTo>
                  <a:pt x="1964268" y="785016"/>
                </a:lnTo>
                <a:lnTo>
                  <a:pt x="1965061" y="799034"/>
                </a:lnTo>
                <a:lnTo>
                  <a:pt x="1965855" y="813317"/>
                </a:lnTo>
                <a:lnTo>
                  <a:pt x="1966384" y="827599"/>
                </a:lnTo>
                <a:lnTo>
                  <a:pt x="1966649" y="842411"/>
                </a:lnTo>
                <a:lnTo>
                  <a:pt x="1966913" y="856958"/>
                </a:lnTo>
                <a:lnTo>
                  <a:pt x="1966913" y="871769"/>
                </a:lnTo>
                <a:lnTo>
                  <a:pt x="1966649" y="886581"/>
                </a:lnTo>
                <a:lnTo>
                  <a:pt x="1966120" y="901393"/>
                </a:lnTo>
                <a:lnTo>
                  <a:pt x="1965590" y="916733"/>
                </a:lnTo>
                <a:lnTo>
                  <a:pt x="1964797" y="931809"/>
                </a:lnTo>
                <a:lnTo>
                  <a:pt x="1964003" y="947150"/>
                </a:lnTo>
                <a:lnTo>
                  <a:pt x="1962416" y="962755"/>
                </a:lnTo>
                <a:lnTo>
                  <a:pt x="1961093" y="978360"/>
                </a:lnTo>
                <a:lnTo>
                  <a:pt x="1959506" y="994230"/>
                </a:lnTo>
                <a:lnTo>
                  <a:pt x="1957654" y="1010099"/>
                </a:lnTo>
                <a:lnTo>
                  <a:pt x="1955802" y="1026233"/>
                </a:lnTo>
                <a:lnTo>
                  <a:pt x="1953950" y="1038929"/>
                </a:lnTo>
                <a:lnTo>
                  <a:pt x="1952363" y="1051360"/>
                </a:lnTo>
                <a:lnTo>
                  <a:pt x="1950247" y="1064056"/>
                </a:lnTo>
                <a:lnTo>
                  <a:pt x="1947866" y="1076752"/>
                </a:lnTo>
                <a:lnTo>
                  <a:pt x="1944956" y="1089447"/>
                </a:lnTo>
                <a:lnTo>
                  <a:pt x="1942046" y="1101879"/>
                </a:lnTo>
                <a:lnTo>
                  <a:pt x="1938607" y="1114574"/>
                </a:lnTo>
                <a:lnTo>
                  <a:pt x="1935167" y="1127005"/>
                </a:lnTo>
                <a:lnTo>
                  <a:pt x="1931199" y="1139701"/>
                </a:lnTo>
                <a:lnTo>
                  <a:pt x="1927231" y="1152132"/>
                </a:lnTo>
                <a:lnTo>
                  <a:pt x="1922998" y="1164828"/>
                </a:lnTo>
                <a:lnTo>
                  <a:pt x="1918501" y="1177524"/>
                </a:lnTo>
                <a:lnTo>
                  <a:pt x="1913210" y="1189955"/>
                </a:lnTo>
                <a:lnTo>
                  <a:pt x="1908448" y="1202386"/>
                </a:lnTo>
                <a:lnTo>
                  <a:pt x="1903157" y="1214817"/>
                </a:lnTo>
                <a:lnTo>
                  <a:pt x="1897866" y="1227513"/>
                </a:lnTo>
                <a:lnTo>
                  <a:pt x="1892311" y="1239944"/>
                </a:lnTo>
                <a:lnTo>
                  <a:pt x="1886491" y="1252111"/>
                </a:lnTo>
                <a:lnTo>
                  <a:pt x="1880142" y="1264806"/>
                </a:lnTo>
                <a:lnTo>
                  <a:pt x="1874321" y="1276973"/>
                </a:lnTo>
                <a:lnTo>
                  <a:pt x="1861359" y="1301571"/>
                </a:lnTo>
                <a:lnTo>
                  <a:pt x="1847867" y="1325904"/>
                </a:lnTo>
                <a:lnTo>
                  <a:pt x="1834110" y="1350238"/>
                </a:lnTo>
                <a:lnTo>
                  <a:pt x="1819825" y="1374306"/>
                </a:lnTo>
                <a:lnTo>
                  <a:pt x="1805274" y="1397846"/>
                </a:lnTo>
                <a:lnTo>
                  <a:pt x="1790195" y="1421386"/>
                </a:lnTo>
                <a:lnTo>
                  <a:pt x="1774851" y="1444662"/>
                </a:lnTo>
                <a:lnTo>
                  <a:pt x="1759772" y="1467673"/>
                </a:lnTo>
                <a:lnTo>
                  <a:pt x="1744164" y="1490154"/>
                </a:lnTo>
                <a:lnTo>
                  <a:pt x="1728820" y="1512636"/>
                </a:lnTo>
                <a:lnTo>
                  <a:pt x="1697868" y="1556278"/>
                </a:lnTo>
                <a:lnTo>
                  <a:pt x="1667974" y="1598332"/>
                </a:lnTo>
                <a:lnTo>
                  <a:pt x="1639403" y="1638535"/>
                </a:lnTo>
                <a:lnTo>
                  <a:pt x="1625647" y="1658108"/>
                </a:lnTo>
                <a:lnTo>
                  <a:pt x="1612419" y="1676887"/>
                </a:lnTo>
                <a:lnTo>
                  <a:pt x="1599985" y="1695401"/>
                </a:lnTo>
                <a:lnTo>
                  <a:pt x="1587816" y="1713387"/>
                </a:lnTo>
                <a:lnTo>
                  <a:pt x="1576705" y="1730843"/>
                </a:lnTo>
                <a:lnTo>
                  <a:pt x="1566388" y="1748035"/>
                </a:lnTo>
                <a:lnTo>
                  <a:pt x="1607393" y="2062253"/>
                </a:lnTo>
                <a:lnTo>
                  <a:pt x="1556070" y="2077329"/>
                </a:lnTo>
                <a:lnTo>
                  <a:pt x="1479087" y="2100605"/>
                </a:lnTo>
                <a:lnTo>
                  <a:pt x="1371681" y="2133931"/>
                </a:lnTo>
                <a:lnTo>
                  <a:pt x="1245491" y="2173076"/>
                </a:lnTo>
                <a:lnTo>
                  <a:pt x="1113217" y="2214601"/>
                </a:lnTo>
                <a:lnTo>
                  <a:pt x="986499" y="2254804"/>
                </a:lnTo>
                <a:lnTo>
                  <a:pt x="877241" y="2289188"/>
                </a:lnTo>
                <a:lnTo>
                  <a:pt x="797347" y="2314844"/>
                </a:lnTo>
                <a:lnTo>
                  <a:pt x="772480" y="2323043"/>
                </a:lnTo>
                <a:lnTo>
                  <a:pt x="759252" y="2327275"/>
                </a:lnTo>
                <a:lnTo>
                  <a:pt x="710046" y="2094521"/>
                </a:lnTo>
                <a:lnTo>
                  <a:pt x="701846" y="2097431"/>
                </a:lnTo>
                <a:lnTo>
                  <a:pt x="680153" y="2105630"/>
                </a:lnTo>
                <a:lnTo>
                  <a:pt x="664544" y="2110920"/>
                </a:lnTo>
                <a:lnTo>
                  <a:pt x="646820" y="2117003"/>
                </a:lnTo>
                <a:lnTo>
                  <a:pt x="626978" y="2123351"/>
                </a:lnTo>
                <a:lnTo>
                  <a:pt x="605550" y="2129699"/>
                </a:lnTo>
                <a:lnTo>
                  <a:pt x="582799" y="2136576"/>
                </a:lnTo>
                <a:lnTo>
                  <a:pt x="559254" y="2142923"/>
                </a:lnTo>
                <a:lnTo>
                  <a:pt x="535180" y="2149007"/>
                </a:lnTo>
                <a:lnTo>
                  <a:pt x="523011" y="2151652"/>
                </a:lnTo>
                <a:lnTo>
                  <a:pt x="511107" y="2154297"/>
                </a:lnTo>
                <a:lnTo>
                  <a:pt x="498937" y="2156413"/>
                </a:lnTo>
                <a:lnTo>
                  <a:pt x="486768" y="2158793"/>
                </a:lnTo>
                <a:lnTo>
                  <a:pt x="475128" y="2160644"/>
                </a:lnTo>
                <a:lnTo>
                  <a:pt x="463488" y="2162496"/>
                </a:lnTo>
                <a:lnTo>
                  <a:pt x="452112" y="2163554"/>
                </a:lnTo>
                <a:lnTo>
                  <a:pt x="441001" y="2164612"/>
                </a:lnTo>
                <a:lnTo>
                  <a:pt x="430419" y="2165141"/>
                </a:lnTo>
                <a:lnTo>
                  <a:pt x="420102" y="2165141"/>
                </a:lnTo>
                <a:lnTo>
                  <a:pt x="410049" y="2164876"/>
                </a:lnTo>
                <a:lnTo>
                  <a:pt x="400261" y="2164083"/>
                </a:lnTo>
                <a:lnTo>
                  <a:pt x="391002" y="2162760"/>
                </a:lnTo>
                <a:lnTo>
                  <a:pt x="382272" y="2160644"/>
                </a:lnTo>
                <a:lnTo>
                  <a:pt x="373806" y="2158264"/>
                </a:lnTo>
                <a:lnTo>
                  <a:pt x="365870" y="2155355"/>
                </a:lnTo>
                <a:lnTo>
                  <a:pt x="357933" y="2151916"/>
                </a:lnTo>
                <a:lnTo>
                  <a:pt x="350790" y="2148213"/>
                </a:lnTo>
                <a:lnTo>
                  <a:pt x="343648" y="2144246"/>
                </a:lnTo>
                <a:lnTo>
                  <a:pt x="337034" y="2139749"/>
                </a:lnTo>
                <a:lnTo>
                  <a:pt x="330685" y="2135253"/>
                </a:lnTo>
                <a:lnTo>
                  <a:pt x="324600" y="2129963"/>
                </a:lnTo>
                <a:lnTo>
                  <a:pt x="319045" y="2124938"/>
                </a:lnTo>
                <a:lnTo>
                  <a:pt x="313489" y="2119384"/>
                </a:lnTo>
                <a:lnTo>
                  <a:pt x="308463" y="2114094"/>
                </a:lnTo>
                <a:lnTo>
                  <a:pt x="303966" y="2108539"/>
                </a:lnTo>
                <a:lnTo>
                  <a:pt x="299468" y="2102456"/>
                </a:lnTo>
                <a:lnTo>
                  <a:pt x="295500" y="2096902"/>
                </a:lnTo>
                <a:lnTo>
                  <a:pt x="291796" y="2091083"/>
                </a:lnTo>
                <a:lnTo>
                  <a:pt x="288357" y="2085264"/>
                </a:lnTo>
                <a:lnTo>
                  <a:pt x="285183" y="2079445"/>
                </a:lnTo>
                <a:lnTo>
                  <a:pt x="282537" y="2073891"/>
                </a:lnTo>
                <a:lnTo>
                  <a:pt x="279892" y="2068336"/>
                </a:lnTo>
                <a:lnTo>
                  <a:pt x="277511" y="2062782"/>
                </a:lnTo>
                <a:lnTo>
                  <a:pt x="275394" y="2057757"/>
                </a:lnTo>
                <a:lnTo>
                  <a:pt x="273807" y="2052467"/>
                </a:lnTo>
                <a:lnTo>
                  <a:pt x="272220" y="2047706"/>
                </a:lnTo>
                <a:lnTo>
                  <a:pt x="271162" y="2042945"/>
                </a:lnTo>
                <a:lnTo>
                  <a:pt x="270103" y="2038713"/>
                </a:lnTo>
                <a:lnTo>
                  <a:pt x="269574" y="2035275"/>
                </a:lnTo>
                <a:lnTo>
                  <a:pt x="269310" y="2031572"/>
                </a:lnTo>
                <a:lnTo>
                  <a:pt x="269045" y="2028398"/>
                </a:lnTo>
                <a:lnTo>
                  <a:pt x="269045" y="2025489"/>
                </a:lnTo>
                <a:lnTo>
                  <a:pt x="269310" y="2022050"/>
                </a:lnTo>
                <a:lnTo>
                  <a:pt x="270632" y="2013851"/>
                </a:lnTo>
                <a:lnTo>
                  <a:pt x="272484" y="2004329"/>
                </a:lnTo>
                <a:lnTo>
                  <a:pt x="274865" y="1993749"/>
                </a:lnTo>
                <a:lnTo>
                  <a:pt x="280156" y="1969680"/>
                </a:lnTo>
                <a:lnTo>
                  <a:pt x="282802" y="1957249"/>
                </a:lnTo>
                <a:lnTo>
                  <a:pt x="284918" y="1944289"/>
                </a:lnTo>
                <a:lnTo>
                  <a:pt x="285712" y="1937677"/>
                </a:lnTo>
                <a:lnTo>
                  <a:pt x="286770" y="1931329"/>
                </a:lnTo>
                <a:lnTo>
                  <a:pt x="287034" y="1924981"/>
                </a:lnTo>
                <a:lnTo>
                  <a:pt x="287299" y="1918633"/>
                </a:lnTo>
                <a:lnTo>
                  <a:pt x="287564" y="1912285"/>
                </a:lnTo>
                <a:lnTo>
                  <a:pt x="287299" y="1906202"/>
                </a:lnTo>
                <a:lnTo>
                  <a:pt x="286770" y="1900383"/>
                </a:lnTo>
                <a:lnTo>
                  <a:pt x="285712" y="1894564"/>
                </a:lnTo>
                <a:lnTo>
                  <a:pt x="284654" y="1889010"/>
                </a:lnTo>
                <a:lnTo>
                  <a:pt x="283066" y="1883985"/>
                </a:lnTo>
                <a:lnTo>
                  <a:pt x="280950" y="1878695"/>
                </a:lnTo>
                <a:lnTo>
                  <a:pt x="278569" y="1873934"/>
                </a:lnTo>
                <a:lnTo>
                  <a:pt x="275659" y="1869438"/>
                </a:lnTo>
                <a:lnTo>
                  <a:pt x="272220" y="1865735"/>
                </a:lnTo>
                <a:lnTo>
                  <a:pt x="268781" y="1862032"/>
                </a:lnTo>
                <a:lnTo>
                  <a:pt x="264283" y="1858593"/>
                </a:lnTo>
                <a:lnTo>
                  <a:pt x="235712" y="1840343"/>
                </a:lnTo>
                <a:lnTo>
                  <a:pt x="215077" y="1826854"/>
                </a:lnTo>
                <a:lnTo>
                  <a:pt x="198146" y="1816274"/>
                </a:lnTo>
                <a:lnTo>
                  <a:pt x="194443" y="1807017"/>
                </a:lnTo>
                <a:lnTo>
                  <a:pt x="191004" y="1797231"/>
                </a:lnTo>
                <a:lnTo>
                  <a:pt x="187300" y="1785064"/>
                </a:lnTo>
                <a:lnTo>
                  <a:pt x="185448" y="1778981"/>
                </a:lnTo>
                <a:lnTo>
                  <a:pt x="184125" y="1772369"/>
                </a:lnTo>
                <a:lnTo>
                  <a:pt x="182803" y="1766285"/>
                </a:lnTo>
                <a:lnTo>
                  <a:pt x="182009" y="1759937"/>
                </a:lnTo>
                <a:lnTo>
                  <a:pt x="181744" y="1754383"/>
                </a:lnTo>
                <a:lnTo>
                  <a:pt x="181744" y="1749093"/>
                </a:lnTo>
                <a:lnTo>
                  <a:pt x="182009" y="1746977"/>
                </a:lnTo>
                <a:lnTo>
                  <a:pt x="182538" y="1744597"/>
                </a:lnTo>
                <a:lnTo>
                  <a:pt x="183067" y="1742745"/>
                </a:lnTo>
                <a:lnTo>
                  <a:pt x="183861" y="1740629"/>
                </a:lnTo>
                <a:lnTo>
                  <a:pt x="186242" y="1737191"/>
                </a:lnTo>
                <a:lnTo>
                  <a:pt x="188623" y="1734017"/>
                </a:lnTo>
                <a:lnTo>
                  <a:pt x="191797" y="1730579"/>
                </a:lnTo>
                <a:lnTo>
                  <a:pt x="194707" y="1727140"/>
                </a:lnTo>
                <a:lnTo>
                  <a:pt x="201586" y="1720792"/>
                </a:lnTo>
                <a:lnTo>
                  <a:pt x="208199" y="1714445"/>
                </a:lnTo>
                <a:lnTo>
                  <a:pt x="214548" y="1709155"/>
                </a:lnTo>
                <a:lnTo>
                  <a:pt x="219310" y="1704394"/>
                </a:lnTo>
                <a:lnTo>
                  <a:pt x="220897" y="1702542"/>
                </a:lnTo>
                <a:lnTo>
                  <a:pt x="221691" y="1700691"/>
                </a:lnTo>
                <a:lnTo>
                  <a:pt x="222220" y="1699369"/>
                </a:lnTo>
                <a:lnTo>
                  <a:pt x="221956" y="1698840"/>
                </a:lnTo>
                <a:lnTo>
                  <a:pt x="221691" y="1698311"/>
                </a:lnTo>
                <a:lnTo>
                  <a:pt x="220104" y="1697253"/>
                </a:lnTo>
                <a:lnTo>
                  <a:pt x="216929" y="1695666"/>
                </a:lnTo>
                <a:lnTo>
                  <a:pt x="207141" y="1691169"/>
                </a:lnTo>
                <a:lnTo>
                  <a:pt x="193914" y="1686144"/>
                </a:lnTo>
                <a:lnTo>
                  <a:pt x="178834" y="1680061"/>
                </a:lnTo>
                <a:lnTo>
                  <a:pt x="163491" y="1674242"/>
                </a:lnTo>
                <a:lnTo>
                  <a:pt x="148940" y="1668158"/>
                </a:lnTo>
                <a:lnTo>
                  <a:pt x="137300" y="1663133"/>
                </a:lnTo>
                <a:lnTo>
                  <a:pt x="132803" y="1661282"/>
                </a:lnTo>
                <a:lnTo>
                  <a:pt x="129628" y="1659166"/>
                </a:lnTo>
                <a:lnTo>
                  <a:pt x="128570" y="1658372"/>
                </a:lnTo>
                <a:lnTo>
                  <a:pt x="127248" y="1657314"/>
                </a:lnTo>
                <a:lnTo>
                  <a:pt x="124602" y="1654140"/>
                </a:lnTo>
                <a:lnTo>
                  <a:pt x="122221" y="1649908"/>
                </a:lnTo>
                <a:lnTo>
                  <a:pt x="119576" y="1645147"/>
                </a:lnTo>
                <a:lnTo>
                  <a:pt x="116930" y="1639593"/>
                </a:lnTo>
                <a:lnTo>
                  <a:pt x="115078" y="1633774"/>
                </a:lnTo>
                <a:lnTo>
                  <a:pt x="112697" y="1627162"/>
                </a:lnTo>
                <a:lnTo>
                  <a:pt x="111375" y="1620814"/>
                </a:lnTo>
                <a:lnTo>
                  <a:pt x="110052" y="1613937"/>
                </a:lnTo>
                <a:lnTo>
                  <a:pt x="109258" y="1607589"/>
                </a:lnTo>
                <a:lnTo>
                  <a:pt x="108994" y="1601506"/>
                </a:lnTo>
                <a:lnTo>
                  <a:pt x="109258" y="1595158"/>
                </a:lnTo>
                <a:lnTo>
                  <a:pt x="109523" y="1592513"/>
                </a:lnTo>
                <a:lnTo>
                  <a:pt x="110052" y="1589868"/>
                </a:lnTo>
                <a:lnTo>
                  <a:pt x="110846" y="1587488"/>
                </a:lnTo>
                <a:lnTo>
                  <a:pt x="111639" y="1585107"/>
                </a:lnTo>
                <a:lnTo>
                  <a:pt x="112697" y="1582992"/>
                </a:lnTo>
                <a:lnTo>
                  <a:pt x="114285" y="1581140"/>
                </a:lnTo>
                <a:lnTo>
                  <a:pt x="115607" y="1579553"/>
                </a:lnTo>
                <a:lnTo>
                  <a:pt x="117195" y="1578231"/>
                </a:lnTo>
                <a:lnTo>
                  <a:pt x="120898" y="1575321"/>
                </a:lnTo>
                <a:lnTo>
                  <a:pt x="124338" y="1572412"/>
                </a:lnTo>
                <a:lnTo>
                  <a:pt x="127512" y="1569502"/>
                </a:lnTo>
                <a:lnTo>
                  <a:pt x="130158" y="1566328"/>
                </a:lnTo>
                <a:lnTo>
                  <a:pt x="132803" y="1563155"/>
                </a:lnTo>
                <a:lnTo>
                  <a:pt x="134655" y="1560245"/>
                </a:lnTo>
                <a:lnTo>
                  <a:pt x="136771" y="1556807"/>
                </a:lnTo>
                <a:lnTo>
                  <a:pt x="138094" y="1553368"/>
                </a:lnTo>
                <a:lnTo>
                  <a:pt x="139417" y="1549930"/>
                </a:lnTo>
                <a:lnTo>
                  <a:pt x="140475" y="1546756"/>
                </a:lnTo>
                <a:lnTo>
                  <a:pt x="141004" y="1543318"/>
                </a:lnTo>
                <a:lnTo>
                  <a:pt x="141004" y="1539879"/>
                </a:lnTo>
                <a:lnTo>
                  <a:pt x="141004" y="1536705"/>
                </a:lnTo>
                <a:lnTo>
                  <a:pt x="140475" y="1533531"/>
                </a:lnTo>
                <a:lnTo>
                  <a:pt x="139417" y="1530093"/>
                </a:lnTo>
                <a:lnTo>
                  <a:pt x="138359" y="1526919"/>
                </a:lnTo>
                <a:lnTo>
                  <a:pt x="136771" y="1524010"/>
                </a:lnTo>
                <a:lnTo>
                  <a:pt x="134655" y="1521100"/>
                </a:lnTo>
                <a:lnTo>
                  <a:pt x="132539" y="1518455"/>
                </a:lnTo>
                <a:lnTo>
                  <a:pt x="129628" y="1515546"/>
                </a:lnTo>
                <a:lnTo>
                  <a:pt x="126718" y="1512901"/>
                </a:lnTo>
                <a:lnTo>
                  <a:pt x="123279" y="1510520"/>
                </a:lnTo>
                <a:lnTo>
                  <a:pt x="119576" y="1508404"/>
                </a:lnTo>
                <a:lnTo>
                  <a:pt x="115343" y="1506289"/>
                </a:lnTo>
                <a:lnTo>
                  <a:pt x="110581" y="1504702"/>
                </a:lnTo>
                <a:lnTo>
                  <a:pt x="105555" y="1502850"/>
                </a:lnTo>
                <a:lnTo>
                  <a:pt x="100264" y="1501792"/>
                </a:lnTo>
                <a:lnTo>
                  <a:pt x="94179" y="1500734"/>
                </a:lnTo>
                <a:lnTo>
                  <a:pt x="88094" y="1499676"/>
                </a:lnTo>
                <a:lnTo>
                  <a:pt x="81481" y="1499147"/>
                </a:lnTo>
                <a:lnTo>
                  <a:pt x="74338" y="1498883"/>
                </a:lnTo>
                <a:lnTo>
                  <a:pt x="66666" y="1498883"/>
                </a:lnTo>
                <a:lnTo>
                  <a:pt x="60846" y="1498883"/>
                </a:lnTo>
                <a:lnTo>
                  <a:pt x="55026" y="1498354"/>
                </a:lnTo>
                <a:lnTo>
                  <a:pt x="49735" y="1497560"/>
                </a:lnTo>
                <a:lnTo>
                  <a:pt x="44709" y="1496238"/>
                </a:lnTo>
                <a:lnTo>
                  <a:pt x="39947" y="1494386"/>
                </a:lnTo>
                <a:lnTo>
                  <a:pt x="35449" y="1492270"/>
                </a:lnTo>
                <a:lnTo>
                  <a:pt x="31217" y="1489625"/>
                </a:lnTo>
                <a:lnTo>
                  <a:pt x="27248" y="1486981"/>
                </a:lnTo>
                <a:lnTo>
                  <a:pt x="23545" y="1483807"/>
                </a:lnTo>
                <a:lnTo>
                  <a:pt x="20106" y="1480368"/>
                </a:lnTo>
                <a:lnTo>
                  <a:pt x="17196" y="1476665"/>
                </a:lnTo>
                <a:lnTo>
                  <a:pt x="14286" y="1472962"/>
                </a:lnTo>
                <a:lnTo>
                  <a:pt x="11640" y="1468995"/>
                </a:lnTo>
                <a:lnTo>
                  <a:pt x="9524" y="1464499"/>
                </a:lnTo>
                <a:lnTo>
                  <a:pt x="7407" y="1460002"/>
                </a:lnTo>
                <a:lnTo>
                  <a:pt x="5820" y="1455506"/>
                </a:lnTo>
                <a:lnTo>
                  <a:pt x="4233" y="1450745"/>
                </a:lnTo>
                <a:lnTo>
                  <a:pt x="2910" y="1445720"/>
                </a:lnTo>
                <a:lnTo>
                  <a:pt x="1852" y="1440959"/>
                </a:lnTo>
                <a:lnTo>
                  <a:pt x="1058" y="1435669"/>
                </a:lnTo>
                <a:lnTo>
                  <a:pt x="529" y="1430643"/>
                </a:lnTo>
                <a:lnTo>
                  <a:pt x="265" y="1425354"/>
                </a:lnTo>
                <a:lnTo>
                  <a:pt x="0" y="1420328"/>
                </a:lnTo>
                <a:lnTo>
                  <a:pt x="0" y="1415303"/>
                </a:lnTo>
                <a:lnTo>
                  <a:pt x="265" y="1410278"/>
                </a:lnTo>
                <a:lnTo>
                  <a:pt x="794" y="1405252"/>
                </a:lnTo>
                <a:lnTo>
                  <a:pt x="1323" y="1400227"/>
                </a:lnTo>
                <a:lnTo>
                  <a:pt x="2116" y="1395466"/>
                </a:lnTo>
                <a:lnTo>
                  <a:pt x="2910" y="1390705"/>
                </a:lnTo>
                <a:lnTo>
                  <a:pt x="4233" y="1386209"/>
                </a:lnTo>
                <a:lnTo>
                  <a:pt x="5556" y="1381977"/>
                </a:lnTo>
                <a:lnTo>
                  <a:pt x="6878" y="1377745"/>
                </a:lnTo>
                <a:lnTo>
                  <a:pt x="11640" y="1365843"/>
                </a:lnTo>
                <a:lnTo>
                  <a:pt x="19048" y="1349444"/>
                </a:lnTo>
                <a:lnTo>
                  <a:pt x="39947" y="1303687"/>
                </a:lnTo>
                <a:lnTo>
                  <a:pt x="65608" y="1245763"/>
                </a:lnTo>
                <a:lnTo>
                  <a:pt x="79629" y="1214288"/>
                </a:lnTo>
                <a:lnTo>
                  <a:pt x="93650" y="1182020"/>
                </a:lnTo>
                <a:lnTo>
                  <a:pt x="107406" y="1149487"/>
                </a:lnTo>
                <a:lnTo>
                  <a:pt x="120634" y="1117484"/>
                </a:lnTo>
                <a:lnTo>
                  <a:pt x="133068" y="1086802"/>
                </a:lnTo>
                <a:lnTo>
                  <a:pt x="138623" y="1072255"/>
                </a:lnTo>
                <a:lnTo>
                  <a:pt x="143914" y="1057973"/>
                </a:lnTo>
                <a:lnTo>
                  <a:pt x="148411" y="1044748"/>
                </a:lnTo>
                <a:lnTo>
                  <a:pt x="152909" y="1031788"/>
                </a:lnTo>
                <a:lnTo>
                  <a:pt x="156612" y="1019886"/>
                </a:lnTo>
                <a:lnTo>
                  <a:pt x="159787" y="1009041"/>
                </a:lnTo>
                <a:lnTo>
                  <a:pt x="162168" y="999255"/>
                </a:lnTo>
                <a:lnTo>
                  <a:pt x="164020" y="990527"/>
                </a:lnTo>
                <a:lnTo>
                  <a:pt x="164813" y="982857"/>
                </a:lnTo>
                <a:lnTo>
                  <a:pt x="165078" y="979683"/>
                </a:lnTo>
                <a:lnTo>
                  <a:pt x="165078" y="976509"/>
                </a:lnTo>
                <a:lnTo>
                  <a:pt x="164549" y="965929"/>
                </a:lnTo>
                <a:lnTo>
                  <a:pt x="163755" y="956143"/>
                </a:lnTo>
                <a:lnTo>
                  <a:pt x="162697" y="947944"/>
                </a:lnTo>
                <a:lnTo>
                  <a:pt x="161374" y="940273"/>
                </a:lnTo>
                <a:lnTo>
                  <a:pt x="160051" y="933396"/>
                </a:lnTo>
                <a:lnTo>
                  <a:pt x="158729" y="927578"/>
                </a:lnTo>
                <a:lnTo>
                  <a:pt x="157141" y="922288"/>
                </a:lnTo>
                <a:lnTo>
                  <a:pt x="155554" y="917527"/>
                </a:lnTo>
                <a:lnTo>
                  <a:pt x="152380" y="908799"/>
                </a:lnTo>
                <a:lnTo>
                  <a:pt x="149999" y="900864"/>
                </a:lnTo>
                <a:lnTo>
                  <a:pt x="148940" y="897425"/>
                </a:lnTo>
                <a:lnTo>
                  <a:pt x="148147" y="893458"/>
                </a:lnTo>
                <a:lnTo>
                  <a:pt x="147618" y="889226"/>
                </a:lnTo>
                <a:lnTo>
                  <a:pt x="147353" y="884730"/>
                </a:lnTo>
                <a:lnTo>
                  <a:pt x="147618" y="861190"/>
                </a:lnTo>
                <a:lnTo>
                  <a:pt x="148411" y="837385"/>
                </a:lnTo>
                <a:lnTo>
                  <a:pt x="149734" y="814374"/>
                </a:lnTo>
                <a:lnTo>
                  <a:pt x="151321" y="791364"/>
                </a:lnTo>
                <a:lnTo>
                  <a:pt x="153438" y="768617"/>
                </a:lnTo>
                <a:lnTo>
                  <a:pt x="156083" y="745871"/>
                </a:lnTo>
                <a:lnTo>
                  <a:pt x="159258" y="723653"/>
                </a:lnTo>
                <a:lnTo>
                  <a:pt x="162697" y="701700"/>
                </a:lnTo>
                <a:lnTo>
                  <a:pt x="166665" y="679747"/>
                </a:lnTo>
                <a:lnTo>
                  <a:pt x="171163" y="657795"/>
                </a:lnTo>
                <a:lnTo>
                  <a:pt x="176189" y="636371"/>
                </a:lnTo>
                <a:lnTo>
                  <a:pt x="181744" y="615476"/>
                </a:lnTo>
                <a:lnTo>
                  <a:pt x="187300" y="594316"/>
                </a:lnTo>
                <a:lnTo>
                  <a:pt x="193649" y="573686"/>
                </a:lnTo>
                <a:lnTo>
                  <a:pt x="200263" y="553320"/>
                </a:lnTo>
                <a:lnTo>
                  <a:pt x="207406" y="533218"/>
                </a:lnTo>
                <a:lnTo>
                  <a:pt x="215077" y="513117"/>
                </a:lnTo>
                <a:lnTo>
                  <a:pt x="223014" y="493809"/>
                </a:lnTo>
                <a:lnTo>
                  <a:pt x="231215" y="474501"/>
                </a:lnTo>
                <a:lnTo>
                  <a:pt x="239945" y="455457"/>
                </a:lnTo>
                <a:lnTo>
                  <a:pt x="249204" y="436943"/>
                </a:lnTo>
                <a:lnTo>
                  <a:pt x="259257" y="418428"/>
                </a:lnTo>
                <a:lnTo>
                  <a:pt x="269045" y="400443"/>
                </a:lnTo>
                <a:lnTo>
                  <a:pt x="279627" y="382722"/>
                </a:lnTo>
                <a:lnTo>
                  <a:pt x="290209" y="365265"/>
                </a:lnTo>
                <a:lnTo>
                  <a:pt x="301585" y="348073"/>
                </a:lnTo>
                <a:lnTo>
                  <a:pt x="313225" y="331410"/>
                </a:lnTo>
                <a:lnTo>
                  <a:pt x="325394" y="315011"/>
                </a:lnTo>
                <a:lnTo>
                  <a:pt x="337828" y="299142"/>
                </a:lnTo>
                <a:lnTo>
                  <a:pt x="350261" y="283272"/>
                </a:lnTo>
                <a:lnTo>
                  <a:pt x="363489" y="267932"/>
                </a:lnTo>
                <a:lnTo>
                  <a:pt x="376981" y="252856"/>
                </a:lnTo>
                <a:lnTo>
                  <a:pt x="391002" y="238044"/>
                </a:lnTo>
                <a:lnTo>
                  <a:pt x="405552" y="224026"/>
                </a:lnTo>
                <a:lnTo>
                  <a:pt x="420102" y="210008"/>
                </a:lnTo>
                <a:lnTo>
                  <a:pt x="434917" y="196519"/>
                </a:lnTo>
                <a:lnTo>
                  <a:pt x="450261" y="183558"/>
                </a:lnTo>
                <a:lnTo>
                  <a:pt x="466133" y="171127"/>
                </a:lnTo>
                <a:lnTo>
                  <a:pt x="482006" y="158696"/>
                </a:lnTo>
                <a:lnTo>
                  <a:pt x="498673" y="146794"/>
                </a:lnTo>
                <a:lnTo>
                  <a:pt x="515339" y="135421"/>
                </a:lnTo>
                <a:lnTo>
                  <a:pt x="532270" y="124312"/>
                </a:lnTo>
                <a:lnTo>
                  <a:pt x="549731" y="113732"/>
                </a:lnTo>
                <a:lnTo>
                  <a:pt x="567455" y="103681"/>
                </a:lnTo>
                <a:lnTo>
                  <a:pt x="585709" y="93895"/>
                </a:lnTo>
                <a:lnTo>
                  <a:pt x="603963" y="84638"/>
                </a:lnTo>
                <a:lnTo>
                  <a:pt x="622746" y="75645"/>
                </a:lnTo>
                <a:lnTo>
                  <a:pt x="641793" y="67446"/>
                </a:lnTo>
                <a:lnTo>
                  <a:pt x="661105" y="59247"/>
                </a:lnTo>
                <a:lnTo>
                  <a:pt x="680946" y="51841"/>
                </a:lnTo>
                <a:lnTo>
                  <a:pt x="700787" y="44964"/>
                </a:lnTo>
                <a:lnTo>
                  <a:pt x="721157" y="38616"/>
                </a:lnTo>
                <a:lnTo>
                  <a:pt x="741528" y="32533"/>
                </a:lnTo>
                <a:lnTo>
                  <a:pt x="762427" y="26978"/>
                </a:lnTo>
                <a:lnTo>
                  <a:pt x="783326" y="21953"/>
                </a:lnTo>
                <a:lnTo>
                  <a:pt x="805019" y="17457"/>
                </a:lnTo>
                <a:lnTo>
                  <a:pt x="826712" y="13489"/>
                </a:lnTo>
                <a:lnTo>
                  <a:pt x="848405" y="9786"/>
                </a:lnTo>
                <a:lnTo>
                  <a:pt x="870627" y="7141"/>
                </a:lnTo>
                <a:lnTo>
                  <a:pt x="893378" y="4497"/>
                </a:lnTo>
                <a:lnTo>
                  <a:pt x="916129" y="2645"/>
                </a:lnTo>
                <a:lnTo>
                  <a:pt x="939145" y="1058"/>
                </a:lnTo>
                <a:lnTo>
                  <a:pt x="962425" y="265"/>
                </a:lnTo>
                <a:lnTo>
                  <a:pt x="98623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781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微信广告系统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微信广告</a:t>
            </a:r>
            <a:r>
              <a:rPr lang="en-US" altLang="zh-CN" dirty="0" smtClean="0"/>
              <a:t>-</a:t>
            </a:r>
            <a:r>
              <a:rPr lang="zh-CN" altLang="en-US" dirty="0" smtClean="0"/>
              <a:t>公众号部分介绍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第二部分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13758" y="790898"/>
            <a:ext cx="2064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售卖策略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77718" y="1523678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21212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扣费公式</a:t>
            </a:r>
            <a:endParaRPr lang="zh-CN" altLang="en-US" dirty="0">
              <a:solidFill>
                <a:srgbClr val="212121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51" name="空心弧 50"/>
          <p:cNvSpPr/>
          <p:nvPr/>
        </p:nvSpPr>
        <p:spPr>
          <a:xfrm rot="16200000">
            <a:off x="4240998" y="1951876"/>
            <a:ext cx="1132464" cy="1132464"/>
          </a:xfrm>
          <a:prstGeom prst="blockArc">
            <a:avLst>
              <a:gd name="adj1" fmla="val 13232311"/>
              <a:gd name="adj2" fmla="val 8595316"/>
              <a:gd name="adj3" fmla="val 2202"/>
            </a:avLst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25438" y="2857922"/>
            <a:ext cx="780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chemeClr val="bg1">
                    <a:lumMod val="50000"/>
                  </a:schemeClr>
                </a:solidFill>
              </a:rPr>
              <a:t>价格因子</a:t>
            </a:r>
            <a:endParaRPr lang="zh-CN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057774" y="239656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C55458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下一名出价</a:t>
            </a:r>
            <a:endParaRPr lang="zh-CN" altLang="en-US" sz="1400" b="1" dirty="0">
              <a:solidFill>
                <a:srgbClr val="C55458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61" name="空心弧 60"/>
          <p:cNvSpPr/>
          <p:nvPr/>
        </p:nvSpPr>
        <p:spPr>
          <a:xfrm rot="16200000">
            <a:off x="6350438" y="1974106"/>
            <a:ext cx="1132464" cy="1132464"/>
          </a:xfrm>
          <a:prstGeom prst="blockArc">
            <a:avLst>
              <a:gd name="adj1" fmla="val 13232311"/>
              <a:gd name="adj2" fmla="val 8595316"/>
              <a:gd name="adj3" fmla="val 2202"/>
            </a:avLst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34878" y="2880152"/>
            <a:ext cx="780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>
                <a:solidFill>
                  <a:schemeClr val="bg1">
                    <a:lumMod val="50000"/>
                  </a:schemeClr>
                </a:solidFill>
              </a:rPr>
              <a:t>质量因子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167214" y="2406090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>
                <a:solidFill>
                  <a:srgbClr val="C55458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广告质量因子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688954" y="310974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 smtClean="0">
                <a:solidFill>
                  <a:srgbClr val="212121"/>
                </a:solidFill>
              </a:rPr>
              <a:t>实际扣费低于广告出价</a:t>
            </a:r>
            <a:endParaRPr lang="en-US" altLang="zh-CN" sz="900" b="1" dirty="0" smtClean="0">
              <a:solidFill>
                <a:srgbClr val="212121"/>
              </a:solidFill>
            </a:endParaRPr>
          </a:p>
          <a:p>
            <a:pPr algn="ctr"/>
            <a:r>
              <a:rPr lang="zh-CN" altLang="en-US" sz="900" b="1" dirty="0" smtClean="0">
                <a:solidFill>
                  <a:srgbClr val="212121"/>
                </a:solidFill>
              </a:rPr>
              <a:t>广告质量越好，广告因子值越小</a:t>
            </a:r>
            <a:endParaRPr lang="zh-CN" altLang="en-US" sz="900" b="1" dirty="0">
              <a:solidFill>
                <a:srgbClr val="21212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702718" y="3479072"/>
            <a:ext cx="3960440" cy="3047066"/>
          </a:xfrm>
          <a:prstGeom prst="roundRect">
            <a:avLst>
              <a:gd name="adj" fmla="val 4476"/>
            </a:avLst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703158" y="3873207"/>
            <a:ext cx="3960000" cy="2508915"/>
          </a:xfrm>
          <a:prstGeom prst="rect">
            <a:avLst/>
          </a:prstGeom>
          <a:solidFill>
            <a:srgbClr val="D9D9D9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0800000">
            <a:off x="3538922" y="3816332"/>
            <a:ext cx="288032" cy="180000"/>
          </a:xfrm>
          <a:prstGeom prst="triangl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2163341" y="4491330"/>
            <a:ext cx="3033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底价为</a:t>
            </a:r>
            <a:r>
              <a:rPr lang="en-US" altLang="zh-CN" sz="1400" dirty="0" smtClean="0">
                <a:solidFill>
                  <a:srgbClr val="C55458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0.5</a:t>
            </a:r>
            <a:r>
              <a:rPr lang="zh-CN" altLang="en-US" sz="1400" dirty="0" smtClean="0">
                <a:solidFill>
                  <a:srgbClr val="C55458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元</a:t>
            </a:r>
            <a:r>
              <a:rPr lang="en-US" altLang="zh-CN" sz="1400" dirty="0" smtClean="0">
                <a:solidFill>
                  <a:srgbClr val="C55458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/</a:t>
            </a:r>
            <a:r>
              <a:rPr lang="zh-CN" altLang="en-US" sz="1400" dirty="0" smtClean="0">
                <a:solidFill>
                  <a:srgbClr val="C55458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一次点击</a:t>
            </a:r>
            <a:r>
              <a:rPr lang="zh-CN" altLang="en-US" sz="14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，自由</a:t>
            </a:r>
            <a:r>
              <a:rPr lang="zh-CN" altLang="en-US" sz="14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竞价</a:t>
            </a:r>
            <a:endParaRPr lang="en-US" altLang="zh-CN" sz="1400" dirty="0" smtClean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  <a:p>
            <a:pPr algn="ctr"/>
            <a:r>
              <a:rPr lang="zh-CN" altLang="en-US" sz="14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曝光</a:t>
            </a:r>
            <a:r>
              <a:rPr lang="zh-CN" altLang="en-US" sz="14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免费，每次点击按上述公式扣费</a:t>
            </a:r>
            <a:endParaRPr lang="zh-CN" altLang="en-US" sz="14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167261" y="350226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CPC</a:t>
            </a:r>
            <a:r>
              <a:rPr lang="zh-CN" altLang="en-US" sz="1800" dirty="0" smtClean="0">
                <a:solidFill>
                  <a:schemeClr val="bg1"/>
                </a:solidFill>
              </a:rPr>
              <a:t>广告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1702718" y="5374010"/>
            <a:ext cx="39604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407940" y="5590034"/>
            <a:ext cx="32689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质量得分取决于素材点击率和历史投放累计质量度。</a:t>
            </a:r>
            <a:endParaRPr lang="en-US" altLang="zh-CN" sz="1000" dirty="0" smtClean="0">
              <a:solidFill>
                <a:srgbClr val="727272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  <a:p>
            <a:r>
              <a:rPr lang="zh-CN" altLang="en-US" sz="100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广告曝光量，取决于广告质量得分和您的出价。</a:t>
            </a:r>
            <a:endParaRPr lang="en-US" altLang="zh-CN" sz="1000" dirty="0" smtClean="0">
              <a:solidFill>
                <a:srgbClr val="727272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  <a:p>
            <a:r>
              <a:rPr lang="zh-CN" altLang="en-US" sz="100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素材点击率越高</a:t>
            </a:r>
            <a:r>
              <a:rPr lang="en-US" altLang="zh-CN" sz="100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or</a:t>
            </a:r>
            <a:r>
              <a:rPr lang="zh-CN" altLang="en-US" sz="100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历史累计质量越高，曝光越多</a:t>
            </a:r>
            <a:endParaRPr lang="zh-CN" altLang="en-US" sz="1000" dirty="0">
              <a:solidFill>
                <a:srgbClr val="727272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1852067" y="5671567"/>
            <a:ext cx="388615" cy="388615"/>
            <a:chOff x="1903883" y="4622477"/>
            <a:chExt cx="1008112" cy="1008112"/>
          </a:xfrm>
        </p:grpSpPr>
        <p:sp>
          <p:nvSpPr>
            <p:cNvPr id="71" name="KSO_Shape"/>
            <p:cNvSpPr>
              <a:spLocks/>
            </p:cNvSpPr>
            <p:nvPr/>
          </p:nvSpPr>
          <p:spPr bwMode="auto">
            <a:xfrm>
              <a:off x="2036371" y="4869532"/>
              <a:ext cx="743137" cy="514003"/>
            </a:xfrm>
            <a:custGeom>
              <a:avLst/>
              <a:gdLst>
                <a:gd name="T0" fmla="*/ 1009661 w 2006600"/>
                <a:gd name="T1" fmla="*/ 391160 h 1387475"/>
                <a:gd name="T2" fmla="*/ 1011251 w 2006600"/>
                <a:gd name="T3" fmla="*/ 509270 h 1387475"/>
                <a:gd name="T4" fmla="*/ 1084401 w 2006600"/>
                <a:gd name="T5" fmla="*/ 630555 h 1387475"/>
                <a:gd name="T6" fmla="*/ 1213209 w 2006600"/>
                <a:gd name="T7" fmla="*/ 691833 h 1387475"/>
                <a:gd name="T8" fmla="*/ 1322616 w 2006600"/>
                <a:gd name="T9" fmla="*/ 683895 h 1387475"/>
                <a:gd name="T10" fmla="*/ 1373821 w 2006600"/>
                <a:gd name="T11" fmla="*/ 722948 h 1387475"/>
                <a:gd name="T12" fmla="*/ 1348695 w 2006600"/>
                <a:gd name="T13" fmla="*/ 830580 h 1387475"/>
                <a:gd name="T14" fmla="*/ 1289857 w 2006600"/>
                <a:gd name="T15" fmla="*/ 930276 h 1387475"/>
                <a:gd name="T16" fmla="*/ 1172499 w 2006600"/>
                <a:gd name="T17" fmla="*/ 1024573 h 1387475"/>
                <a:gd name="T18" fmla="*/ 1069135 w 2006600"/>
                <a:gd name="T19" fmla="*/ 1059498 h 1387475"/>
                <a:gd name="T20" fmla="*/ 955912 w 2006600"/>
                <a:gd name="T21" fmla="*/ 1062356 h 1387475"/>
                <a:gd name="T22" fmla="*/ 850321 w 2006600"/>
                <a:gd name="T23" fmla="*/ 1032511 h 1387475"/>
                <a:gd name="T24" fmla="*/ 740914 w 2006600"/>
                <a:gd name="T25" fmla="*/ 956628 h 1387475"/>
                <a:gd name="T26" fmla="*/ 664902 w 2006600"/>
                <a:gd name="T27" fmla="*/ 847408 h 1387475"/>
                <a:gd name="T28" fmla="*/ 634688 w 2006600"/>
                <a:gd name="T29" fmla="*/ 741998 h 1387475"/>
                <a:gd name="T30" fmla="*/ 637550 w 2006600"/>
                <a:gd name="T31" fmla="*/ 628968 h 1387475"/>
                <a:gd name="T32" fmla="*/ 672535 w 2006600"/>
                <a:gd name="T33" fmla="*/ 525780 h 1387475"/>
                <a:gd name="T34" fmla="*/ 767312 w 2006600"/>
                <a:gd name="T35" fmla="*/ 408623 h 1387475"/>
                <a:gd name="T36" fmla="*/ 867178 w 2006600"/>
                <a:gd name="T37" fmla="*/ 349885 h 1387475"/>
                <a:gd name="T38" fmla="*/ 974676 w 2006600"/>
                <a:gd name="T39" fmla="*/ 324803 h 1387475"/>
                <a:gd name="T40" fmla="*/ 889318 w 2006600"/>
                <a:gd name="T41" fmla="*/ 202109 h 1387475"/>
                <a:gd name="T42" fmla="*/ 752158 w 2006600"/>
                <a:gd name="T43" fmla="*/ 256364 h 1387475"/>
                <a:gd name="T44" fmla="*/ 637858 w 2006600"/>
                <a:gd name="T45" fmla="*/ 346155 h 1387475"/>
                <a:gd name="T46" fmla="*/ 553720 w 2006600"/>
                <a:gd name="T47" fmla="*/ 464501 h 1387475"/>
                <a:gd name="T48" fmla="*/ 506412 w 2006600"/>
                <a:gd name="T49" fmla="*/ 604740 h 1387475"/>
                <a:gd name="T50" fmla="*/ 502602 w 2006600"/>
                <a:gd name="T51" fmla="*/ 758304 h 1387475"/>
                <a:gd name="T52" fmla="*/ 543242 w 2006600"/>
                <a:gd name="T53" fmla="*/ 901399 h 1387475"/>
                <a:gd name="T54" fmla="*/ 621665 w 2006600"/>
                <a:gd name="T55" fmla="*/ 1023552 h 1387475"/>
                <a:gd name="T56" fmla="*/ 731203 w 2006600"/>
                <a:gd name="T57" fmla="*/ 1118737 h 1387475"/>
                <a:gd name="T58" fmla="*/ 865188 w 2006600"/>
                <a:gd name="T59" fmla="*/ 1179338 h 1387475"/>
                <a:gd name="T60" fmla="*/ 1016317 w 2006600"/>
                <a:gd name="T61" fmla="*/ 1198058 h 1387475"/>
                <a:gd name="T62" fmla="*/ 1164907 w 2006600"/>
                <a:gd name="T63" fmla="*/ 1171723 h 1387475"/>
                <a:gd name="T64" fmla="*/ 1295400 w 2006600"/>
                <a:gd name="T65" fmla="*/ 1105094 h 1387475"/>
                <a:gd name="T66" fmla="*/ 1400175 w 2006600"/>
                <a:gd name="T67" fmla="*/ 1005150 h 1387475"/>
                <a:gd name="T68" fmla="*/ 1473200 w 2006600"/>
                <a:gd name="T69" fmla="*/ 878554 h 1387475"/>
                <a:gd name="T70" fmla="*/ 1506537 w 2006600"/>
                <a:gd name="T71" fmla="*/ 732605 h 1387475"/>
                <a:gd name="T72" fmla="*/ 1495107 w 2006600"/>
                <a:gd name="T73" fmla="*/ 580309 h 1387475"/>
                <a:gd name="T74" fmla="*/ 1441133 w 2006600"/>
                <a:gd name="T75" fmla="*/ 442926 h 1387475"/>
                <a:gd name="T76" fmla="*/ 1351280 w 2006600"/>
                <a:gd name="T77" fmla="*/ 329022 h 1387475"/>
                <a:gd name="T78" fmla="*/ 1232853 w 2006600"/>
                <a:gd name="T79" fmla="*/ 244625 h 1387475"/>
                <a:gd name="T80" fmla="*/ 1092517 w 2006600"/>
                <a:gd name="T81" fmla="*/ 197349 h 1387475"/>
                <a:gd name="T82" fmla="*/ 1067117 w 2006600"/>
                <a:gd name="T83" fmla="*/ 2221 h 1387475"/>
                <a:gd name="T84" fmla="*/ 1316355 w 2006600"/>
                <a:gd name="T85" fmla="*/ 48227 h 1387475"/>
                <a:gd name="T86" fmla="*/ 1546543 w 2006600"/>
                <a:gd name="T87" fmla="*/ 149440 h 1387475"/>
                <a:gd name="T88" fmla="*/ 1745297 w 2006600"/>
                <a:gd name="T89" fmla="*/ 297611 h 1387475"/>
                <a:gd name="T90" fmla="*/ 1900555 w 2006600"/>
                <a:gd name="T91" fmla="*/ 485442 h 1387475"/>
                <a:gd name="T92" fmla="*/ 2000885 w 2006600"/>
                <a:gd name="T93" fmla="*/ 704684 h 1387475"/>
                <a:gd name="T94" fmla="*/ 1921510 w 2006600"/>
                <a:gd name="T95" fmla="*/ 911552 h 1387475"/>
                <a:gd name="T96" fmla="*/ 1774507 w 2006600"/>
                <a:gd name="T97" fmla="*/ 1088913 h 1387475"/>
                <a:gd name="T98" fmla="*/ 1582103 w 2006600"/>
                <a:gd name="T99" fmla="*/ 1231055 h 1387475"/>
                <a:gd name="T100" fmla="*/ 1356677 w 2006600"/>
                <a:gd name="T101" fmla="*/ 1331316 h 1387475"/>
                <a:gd name="T102" fmla="*/ 1109345 w 2006600"/>
                <a:gd name="T103" fmla="*/ 1382399 h 1387475"/>
                <a:gd name="T104" fmla="*/ 852805 w 2006600"/>
                <a:gd name="T105" fmla="*/ 1377639 h 1387475"/>
                <a:gd name="T106" fmla="*/ 611187 w 2006600"/>
                <a:gd name="T107" fmla="*/ 1317990 h 1387475"/>
                <a:gd name="T108" fmla="*/ 397510 w 2006600"/>
                <a:gd name="T109" fmla="*/ 1210114 h 1387475"/>
                <a:gd name="T110" fmla="*/ 216852 w 2006600"/>
                <a:gd name="T111" fmla="*/ 1061309 h 1387475"/>
                <a:gd name="T112" fmla="*/ 75882 w 2006600"/>
                <a:gd name="T113" fmla="*/ 879189 h 1387475"/>
                <a:gd name="T114" fmla="*/ 22225 w 2006600"/>
                <a:gd name="T115" fmla="*/ 666610 h 1387475"/>
                <a:gd name="T116" fmla="*/ 140970 w 2006600"/>
                <a:gd name="T117" fmla="*/ 451810 h 1387475"/>
                <a:gd name="T118" fmla="*/ 302260 w 2006600"/>
                <a:gd name="T119" fmla="*/ 270324 h 1387475"/>
                <a:gd name="T120" fmla="*/ 500380 w 2006600"/>
                <a:gd name="T121" fmla="*/ 128817 h 1387475"/>
                <a:gd name="T122" fmla="*/ 728980 w 2006600"/>
                <a:gd name="T123" fmla="*/ 36487 h 1387475"/>
                <a:gd name="T124" fmla="*/ 981393 w 2006600"/>
                <a:gd name="T125" fmla="*/ 317 h 1387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06600" h="1387475">
                  <a:moveTo>
                    <a:pt x="1003300" y="323850"/>
                  </a:moveTo>
                  <a:lnTo>
                    <a:pt x="1019520" y="324168"/>
                  </a:lnTo>
                  <a:lnTo>
                    <a:pt x="1035740" y="325120"/>
                  </a:lnTo>
                  <a:lnTo>
                    <a:pt x="1031924" y="332423"/>
                  </a:lnTo>
                  <a:lnTo>
                    <a:pt x="1028425" y="339090"/>
                  </a:lnTo>
                  <a:lnTo>
                    <a:pt x="1025245" y="346075"/>
                  </a:lnTo>
                  <a:lnTo>
                    <a:pt x="1022065" y="353378"/>
                  </a:lnTo>
                  <a:lnTo>
                    <a:pt x="1019202" y="360680"/>
                  </a:lnTo>
                  <a:lnTo>
                    <a:pt x="1016658" y="367983"/>
                  </a:lnTo>
                  <a:lnTo>
                    <a:pt x="1014113" y="375285"/>
                  </a:lnTo>
                  <a:lnTo>
                    <a:pt x="1011887" y="383223"/>
                  </a:lnTo>
                  <a:lnTo>
                    <a:pt x="1009661" y="391160"/>
                  </a:lnTo>
                  <a:lnTo>
                    <a:pt x="1008071" y="398780"/>
                  </a:lnTo>
                  <a:lnTo>
                    <a:pt x="1006480" y="406718"/>
                  </a:lnTo>
                  <a:lnTo>
                    <a:pt x="1005526" y="414655"/>
                  </a:lnTo>
                  <a:lnTo>
                    <a:pt x="1004572" y="422910"/>
                  </a:lnTo>
                  <a:lnTo>
                    <a:pt x="1003618" y="430848"/>
                  </a:lnTo>
                  <a:lnTo>
                    <a:pt x="1003300" y="439103"/>
                  </a:lnTo>
                  <a:lnTo>
                    <a:pt x="1003300" y="447358"/>
                  </a:lnTo>
                  <a:lnTo>
                    <a:pt x="1003618" y="460058"/>
                  </a:lnTo>
                  <a:lnTo>
                    <a:pt x="1004572" y="472758"/>
                  </a:lnTo>
                  <a:lnTo>
                    <a:pt x="1006162" y="485140"/>
                  </a:lnTo>
                  <a:lnTo>
                    <a:pt x="1008389" y="497205"/>
                  </a:lnTo>
                  <a:lnTo>
                    <a:pt x="1011251" y="509270"/>
                  </a:lnTo>
                  <a:lnTo>
                    <a:pt x="1014432" y="521018"/>
                  </a:lnTo>
                  <a:lnTo>
                    <a:pt x="1018248" y="532448"/>
                  </a:lnTo>
                  <a:lnTo>
                    <a:pt x="1022701" y="543560"/>
                  </a:lnTo>
                  <a:lnTo>
                    <a:pt x="1027471" y="554673"/>
                  </a:lnTo>
                  <a:lnTo>
                    <a:pt x="1033196" y="565150"/>
                  </a:lnTo>
                  <a:lnTo>
                    <a:pt x="1038921" y="575628"/>
                  </a:lnTo>
                  <a:lnTo>
                    <a:pt x="1045600" y="585470"/>
                  </a:lnTo>
                  <a:lnTo>
                    <a:pt x="1052597" y="595313"/>
                  </a:lnTo>
                  <a:lnTo>
                    <a:pt x="1059594" y="604838"/>
                  </a:lnTo>
                  <a:lnTo>
                    <a:pt x="1067545" y="613728"/>
                  </a:lnTo>
                  <a:lnTo>
                    <a:pt x="1075814" y="622300"/>
                  </a:lnTo>
                  <a:lnTo>
                    <a:pt x="1084401" y="630555"/>
                  </a:lnTo>
                  <a:lnTo>
                    <a:pt x="1093306" y="638175"/>
                  </a:lnTo>
                  <a:lnTo>
                    <a:pt x="1102848" y="645478"/>
                  </a:lnTo>
                  <a:lnTo>
                    <a:pt x="1112389" y="652463"/>
                  </a:lnTo>
                  <a:lnTo>
                    <a:pt x="1122566" y="658813"/>
                  </a:lnTo>
                  <a:lnTo>
                    <a:pt x="1132744" y="664845"/>
                  </a:lnTo>
                  <a:lnTo>
                    <a:pt x="1143557" y="670243"/>
                  </a:lnTo>
                  <a:lnTo>
                    <a:pt x="1154689" y="675323"/>
                  </a:lnTo>
                  <a:lnTo>
                    <a:pt x="1165820" y="679450"/>
                  </a:lnTo>
                  <a:lnTo>
                    <a:pt x="1177270" y="683578"/>
                  </a:lnTo>
                  <a:lnTo>
                    <a:pt x="1189037" y="686753"/>
                  </a:lnTo>
                  <a:lnTo>
                    <a:pt x="1201123" y="689610"/>
                  </a:lnTo>
                  <a:lnTo>
                    <a:pt x="1213209" y="691833"/>
                  </a:lnTo>
                  <a:lnTo>
                    <a:pt x="1225613" y="693420"/>
                  </a:lnTo>
                  <a:lnTo>
                    <a:pt x="1238016" y="694055"/>
                  </a:lnTo>
                  <a:lnTo>
                    <a:pt x="1251056" y="694690"/>
                  </a:lnTo>
                  <a:lnTo>
                    <a:pt x="1259325" y="694690"/>
                  </a:lnTo>
                  <a:lnTo>
                    <a:pt x="1267276" y="694055"/>
                  </a:lnTo>
                  <a:lnTo>
                    <a:pt x="1275545" y="693420"/>
                  </a:lnTo>
                  <a:lnTo>
                    <a:pt x="1283815" y="692468"/>
                  </a:lnTo>
                  <a:lnTo>
                    <a:pt x="1291766" y="691198"/>
                  </a:lnTo>
                  <a:lnTo>
                    <a:pt x="1299399" y="689928"/>
                  </a:lnTo>
                  <a:lnTo>
                    <a:pt x="1307350" y="688023"/>
                  </a:lnTo>
                  <a:lnTo>
                    <a:pt x="1315301" y="686118"/>
                  </a:lnTo>
                  <a:lnTo>
                    <a:pt x="1322616" y="683895"/>
                  </a:lnTo>
                  <a:lnTo>
                    <a:pt x="1330249" y="681355"/>
                  </a:lnTo>
                  <a:lnTo>
                    <a:pt x="1337564" y="678815"/>
                  </a:lnTo>
                  <a:lnTo>
                    <a:pt x="1345197" y="675958"/>
                  </a:lnTo>
                  <a:lnTo>
                    <a:pt x="1352194" y="672783"/>
                  </a:lnTo>
                  <a:lnTo>
                    <a:pt x="1359509" y="669608"/>
                  </a:lnTo>
                  <a:lnTo>
                    <a:pt x="1366188" y="666115"/>
                  </a:lnTo>
                  <a:lnTo>
                    <a:pt x="1372867" y="661988"/>
                  </a:lnTo>
                  <a:lnTo>
                    <a:pt x="1374139" y="678498"/>
                  </a:lnTo>
                  <a:lnTo>
                    <a:pt x="1374775" y="694690"/>
                  </a:lnTo>
                  <a:lnTo>
                    <a:pt x="1374457" y="704215"/>
                  </a:lnTo>
                  <a:lnTo>
                    <a:pt x="1374139" y="713740"/>
                  </a:lnTo>
                  <a:lnTo>
                    <a:pt x="1373821" y="722948"/>
                  </a:lnTo>
                  <a:lnTo>
                    <a:pt x="1372549" y="732790"/>
                  </a:lnTo>
                  <a:lnTo>
                    <a:pt x="1371595" y="741998"/>
                  </a:lnTo>
                  <a:lnTo>
                    <a:pt x="1370640" y="751205"/>
                  </a:lnTo>
                  <a:lnTo>
                    <a:pt x="1368732" y="760413"/>
                  </a:lnTo>
                  <a:lnTo>
                    <a:pt x="1366824" y="769303"/>
                  </a:lnTo>
                  <a:lnTo>
                    <a:pt x="1365234" y="778193"/>
                  </a:lnTo>
                  <a:lnTo>
                    <a:pt x="1363007" y="787083"/>
                  </a:lnTo>
                  <a:lnTo>
                    <a:pt x="1360463" y="795973"/>
                  </a:lnTo>
                  <a:lnTo>
                    <a:pt x="1357919" y="804863"/>
                  </a:lnTo>
                  <a:lnTo>
                    <a:pt x="1355056" y="813435"/>
                  </a:lnTo>
                  <a:lnTo>
                    <a:pt x="1351876" y="822008"/>
                  </a:lnTo>
                  <a:lnTo>
                    <a:pt x="1348695" y="830580"/>
                  </a:lnTo>
                  <a:lnTo>
                    <a:pt x="1345515" y="839153"/>
                  </a:lnTo>
                  <a:lnTo>
                    <a:pt x="1342017" y="847408"/>
                  </a:lnTo>
                  <a:lnTo>
                    <a:pt x="1337882" y="855663"/>
                  </a:lnTo>
                  <a:lnTo>
                    <a:pt x="1334065" y="863283"/>
                  </a:lnTo>
                  <a:lnTo>
                    <a:pt x="1329931" y="871538"/>
                  </a:lnTo>
                  <a:lnTo>
                    <a:pt x="1325478" y="879158"/>
                  </a:lnTo>
                  <a:lnTo>
                    <a:pt x="1321026" y="886778"/>
                  </a:lnTo>
                  <a:lnTo>
                    <a:pt x="1316255" y="894398"/>
                  </a:lnTo>
                  <a:lnTo>
                    <a:pt x="1311166" y="901700"/>
                  </a:lnTo>
                  <a:lnTo>
                    <a:pt x="1306396" y="909320"/>
                  </a:lnTo>
                  <a:lnTo>
                    <a:pt x="1300989" y="916305"/>
                  </a:lnTo>
                  <a:lnTo>
                    <a:pt x="1289857" y="930276"/>
                  </a:lnTo>
                  <a:lnTo>
                    <a:pt x="1278090" y="943928"/>
                  </a:lnTo>
                  <a:lnTo>
                    <a:pt x="1266004" y="956628"/>
                  </a:lnTo>
                  <a:lnTo>
                    <a:pt x="1252964" y="969011"/>
                  </a:lnTo>
                  <a:lnTo>
                    <a:pt x="1239606" y="980758"/>
                  </a:lnTo>
                  <a:lnTo>
                    <a:pt x="1225295" y="991553"/>
                  </a:lnTo>
                  <a:lnTo>
                    <a:pt x="1218297" y="996951"/>
                  </a:lnTo>
                  <a:lnTo>
                    <a:pt x="1210983" y="1002031"/>
                  </a:lnTo>
                  <a:lnTo>
                    <a:pt x="1203667" y="1006793"/>
                  </a:lnTo>
                  <a:lnTo>
                    <a:pt x="1195716" y="1011873"/>
                  </a:lnTo>
                  <a:lnTo>
                    <a:pt x="1188083" y="1016318"/>
                  </a:lnTo>
                  <a:lnTo>
                    <a:pt x="1180450" y="1020763"/>
                  </a:lnTo>
                  <a:lnTo>
                    <a:pt x="1172499" y="1024573"/>
                  </a:lnTo>
                  <a:lnTo>
                    <a:pt x="1164230" y="1029018"/>
                  </a:lnTo>
                  <a:lnTo>
                    <a:pt x="1155961" y="1032511"/>
                  </a:lnTo>
                  <a:lnTo>
                    <a:pt x="1148010" y="1036003"/>
                  </a:lnTo>
                  <a:lnTo>
                    <a:pt x="1139423" y="1039813"/>
                  </a:lnTo>
                  <a:lnTo>
                    <a:pt x="1131154" y="1042988"/>
                  </a:lnTo>
                  <a:lnTo>
                    <a:pt x="1122566" y="1046163"/>
                  </a:lnTo>
                  <a:lnTo>
                    <a:pt x="1113661" y="1048703"/>
                  </a:lnTo>
                  <a:lnTo>
                    <a:pt x="1105074" y="1051561"/>
                  </a:lnTo>
                  <a:lnTo>
                    <a:pt x="1096169" y="1053466"/>
                  </a:lnTo>
                  <a:lnTo>
                    <a:pt x="1087264" y="1056006"/>
                  </a:lnTo>
                  <a:lnTo>
                    <a:pt x="1078358" y="1057911"/>
                  </a:lnTo>
                  <a:lnTo>
                    <a:pt x="1069135" y="1059498"/>
                  </a:lnTo>
                  <a:lnTo>
                    <a:pt x="1059594" y="1061086"/>
                  </a:lnTo>
                  <a:lnTo>
                    <a:pt x="1050370" y="1062356"/>
                  </a:lnTo>
                  <a:lnTo>
                    <a:pt x="1041147" y="1063626"/>
                  </a:lnTo>
                  <a:lnTo>
                    <a:pt x="1031924" y="1064261"/>
                  </a:lnTo>
                  <a:lnTo>
                    <a:pt x="1022383" y="1064896"/>
                  </a:lnTo>
                  <a:lnTo>
                    <a:pt x="1012841" y="1065213"/>
                  </a:lnTo>
                  <a:lnTo>
                    <a:pt x="1003300" y="1065213"/>
                  </a:lnTo>
                  <a:lnTo>
                    <a:pt x="993759" y="1065213"/>
                  </a:lnTo>
                  <a:lnTo>
                    <a:pt x="984218" y="1064896"/>
                  </a:lnTo>
                  <a:lnTo>
                    <a:pt x="974676" y="1064261"/>
                  </a:lnTo>
                  <a:lnTo>
                    <a:pt x="965135" y="1063626"/>
                  </a:lnTo>
                  <a:lnTo>
                    <a:pt x="955912" y="1062356"/>
                  </a:lnTo>
                  <a:lnTo>
                    <a:pt x="946688" y="1061086"/>
                  </a:lnTo>
                  <a:lnTo>
                    <a:pt x="937783" y="1059498"/>
                  </a:lnTo>
                  <a:lnTo>
                    <a:pt x="928560" y="1057911"/>
                  </a:lnTo>
                  <a:lnTo>
                    <a:pt x="919655" y="1056006"/>
                  </a:lnTo>
                  <a:lnTo>
                    <a:pt x="910750" y="1053466"/>
                  </a:lnTo>
                  <a:lnTo>
                    <a:pt x="901526" y="1051561"/>
                  </a:lnTo>
                  <a:lnTo>
                    <a:pt x="892621" y="1048703"/>
                  </a:lnTo>
                  <a:lnTo>
                    <a:pt x="884034" y="1046163"/>
                  </a:lnTo>
                  <a:lnTo>
                    <a:pt x="875765" y="1042988"/>
                  </a:lnTo>
                  <a:lnTo>
                    <a:pt x="867178" y="1039813"/>
                  </a:lnTo>
                  <a:lnTo>
                    <a:pt x="858908" y="1036003"/>
                  </a:lnTo>
                  <a:lnTo>
                    <a:pt x="850321" y="1032511"/>
                  </a:lnTo>
                  <a:lnTo>
                    <a:pt x="842370" y="1029018"/>
                  </a:lnTo>
                  <a:lnTo>
                    <a:pt x="834101" y="1024573"/>
                  </a:lnTo>
                  <a:lnTo>
                    <a:pt x="826468" y="1020763"/>
                  </a:lnTo>
                  <a:lnTo>
                    <a:pt x="818517" y="1016318"/>
                  </a:lnTo>
                  <a:lnTo>
                    <a:pt x="810566" y="1011873"/>
                  </a:lnTo>
                  <a:lnTo>
                    <a:pt x="803251" y="1006793"/>
                  </a:lnTo>
                  <a:lnTo>
                    <a:pt x="795618" y="1002031"/>
                  </a:lnTo>
                  <a:lnTo>
                    <a:pt x="788303" y="996951"/>
                  </a:lnTo>
                  <a:lnTo>
                    <a:pt x="780988" y="991553"/>
                  </a:lnTo>
                  <a:lnTo>
                    <a:pt x="767312" y="980758"/>
                  </a:lnTo>
                  <a:lnTo>
                    <a:pt x="753636" y="969011"/>
                  </a:lnTo>
                  <a:lnTo>
                    <a:pt x="740914" y="956628"/>
                  </a:lnTo>
                  <a:lnTo>
                    <a:pt x="728192" y="943928"/>
                  </a:lnTo>
                  <a:lnTo>
                    <a:pt x="716743" y="930276"/>
                  </a:lnTo>
                  <a:lnTo>
                    <a:pt x="705929" y="916305"/>
                  </a:lnTo>
                  <a:lnTo>
                    <a:pt x="700523" y="909320"/>
                  </a:lnTo>
                  <a:lnTo>
                    <a:pt x="695434" y="901700"/>
                  </a:lnTo>
                  <a:lnTo>
                    <a:pt x="690345" y="894398"/>
                  </a:lnTo>
                  <a:lnTo>
                    <a:pt x="685893" y="886778"/>
                  </a:lnTo>
                  <a:lnTo>
                    <a:pt x="681122" y="879158"/>
                  </a:lnTo>
                  <a:lnTo>
                    <a:pt x="676669" y="871538"/>
                  </a:lnTo>
                  <a:lnTo>
                    <a:pt x="672535" y="863283"/>
                  </a:lnTo>
                  <a:lnTo>
                    <a:pt x="668718" y="855663"/>
                  </a:lnTo>
                  <a:lnTo>
                    <a:pt x="664902" y="847408"/>
                  </a:lnTo>
                  <a:lnTo>
                    <a:pt x="661085" y="839153"/>
                  </a:lnTo>
                  <a:lnTo>
                    <a:pt x="657587" y="830580"/>
                  </a:lnTo>
                  <a:lnTo>
                    <a:pt x="654406" y="822008"/>
                  </a:lnTo>
                  <a:lnTo>
                    <a:pt x="651544" y="813435"/>
                  </a:lnTo>
                  <a:lnTo>
                    <a:pt x="648682" y="804863"/>
                  </a:lnTo>
                  <a:lnTo>
                    <a:pt x="645819" y="795973"/>
                  </a:lnTo>
                  <a:lnTo>
                    <a:pt x="643593" y="787083"/>
                  </a:lnTo>
                  <a:lnTo>
                    <a:pt x="641367" y="778193"/>
                  </a:lnTo>
                  <a:lnTo>
                    <a:pt x="639458" y="769303"/>
                  </a:lnTo>
                  <a:lnTo>
                    <a:pt x="637550" y="760413"/>
                  </a:lnTo>
                  <a:lnTo>
                    <a:pt x="636278" y="751205"/>
                  </a:lnTo>
                  <a:lnTo>
                    <a:pt x="634688" y="741998"/>
                  </a:lnTo>
                  <a:lnTo>
                    <a:pt x="633734" y="732790"/>
                  </a:lnTo>
                  <a:lnTo>
                    <a:pt x="633097" y="722948"/>
                  </a:lnTo>
                  <a:lnTo>
                    <a:pt x="632143" y="713740"/>
                  </a:lnTo>
                  <a:lnTo>
                    <a:pt x="631825" y="704215"/>
                  </a:lnTo>
                  <a:lnTo>
                    <a:pt x="631825" y="694690"/>
                  </a:lnTo>
                  <a:lnTo>
                    <a:pt x="631825" y="684848"/>
                  </a:lnTo>
                  <a:lnTo>
                    <a:pt x="632143" y="675640"/>
                  </a:lnTo>
                  <a:lnTo>
                    <a:pt x="633097" y="666115"/>
                  </a:lnTo>
                  <a:lnTo>
                    <a:pt x="633734" y="656908"/>
                  </a:lnTo>
                  <a:lnTo>
                    <a:pt x="634688" y="647383"/>
                  </a:lnTo>
                  <a:lnTo>
                    <a:pt x="636278" y="638175"/>
                  </a:lnTo>
                  <a:lnTo>
                    <a:pt x="637550" y="628968"/>
                  </a:lnTo>
                  <a:lnTo>
                    <a:pt x="639458" y="620078"/>
                  </a:lnTo>
                  <a:lnTo>
                    <a:pt x="641367" y="610870"/>
                  </a:lnTo>
                  <a:lnTo>
                    <a:pt x="643593" y="601980"/>
                  </a:lnTo>
                  <a:lnTo>
                    <a:pt x="645819" y="593090"/>
                  </a:lnTo>
                  <a:lnTo>
                    <a:pt x="648682" y="584518"/>
                  </a:lnTo>
                  <a:lnTo>
                    <a:pt x="651544" y="575628"/>
                  </a:lnTo>
                  <a:lnTo>
                    <a:pt x="654406" y="567055"/>
                  </a:lnTo>
                  <a:lnTo>
                    <a:pt x="657587" y="558800"/>
                  </a:lnTo>
                  <a:lnTo>
                    <a:pt x="661085" y="550228"/>
                  </a:lnTo>
                  <a:lnTo>
                    <a:pt x="664902" y="541973"/>
                  </a:lnTo>
                  <a:lnTo>
                    <a:pt x="668718" y="534035"/>
                  </a:lnTo>
                  <a:lnTo>
                    <a:pt x="672535" y="525780"/>
                  </a:lnTo>
                  <a:lnTo>
                    <a:pt x="676669" y="517843"/>
                  </a:lnTo>
                  <a:lnTo>
                    <a:pt x="681122" y="509905"/>
                  </a:lnTo>
                  <a:lnTo>
                    <a:pt x="685893" y="502603"/>
                  </a:lnTo>
                  <a:lnTo>
                    <a:pt x="690345" y="494665"/>
                  </a:lnTo>
                  <a:lnTo>
                    <a:pt x="695434" y="487363"/>
                  </a:lnTo>
                  <a:lnTo>
                    <a:pt x="700523" y="480060"/>
                  </a:lnTo>
                  <a:lnTo>
                    <a:pt x="705929" y="472758"/>
                  </a:lnTo>
                  <a:lnTo>
                    <a:pt x="716743" y="458788"/>
                  </a:lnTo>
                  <a:lnTo>
                    <a:pt x="728192" y="445135"/>
                  </a:lnTo>
                  <a:lnTo>
                    <a:pt x="740914" y="432435"/>
                  </a:lnTo>
                  <a:lnTo>
                    <a:pt x="753636" y="420370"/>
                  </a:lnTo>
                  <a:lnTo>
                    <a:pt x="767312" y="408623"/>
                  </a:lnTo>
                  <a:lnTo>
                    <a:pt x="780988" y="397510"/>
                  </a:lnTo>
                  <a:lnTo>
                    <a:pt x="788303" y="392113"/>
                  </a:lnTo>
                  <a:lnTo>
                    <a:pt x="795618" y="387033"/>
                  </a:lnTo>
                  <a:lnTo>
                    <a:pt x="803251" y="382270"/>
                  </a:lnTo>
                  <a:lnTo>
                    <a:pt x="810566" y="377508"/>
                  </a:lnTo>
                  <a:lnTo>
                    <a:pt x="818517" y="373063"/>
                  </a:lnTo>
                  <a:lnTo>
                    <a:pt x="826468" y="368618"/>
                  </a:lnTo>
                  <a:lnTo>
                    <a:pt x="834101" y="364490"/>
                  </a:lnTo>
                  <a:lnTo>
                    <a:pt x="842370" y="360363"/>
                  </a:lnTo>
                  <a:lnTo>
                    <a:pt x="850321" y="356553"/>
                  </a:lnTo>
                  <a:lnTo>
                    <a:pt x="858908" y="353060"/>
                  </a:lnTo>
                  <a:lnTo>
                    <a:pt x="867178" y="349885"/>
                  </a:lnTo>
                  <a:lnTo>
                    <a:pt x="875765" y="346710"/>
                  </a:lnTo>
                  <a:lnTo>
                    <a:pt x="884034" y="343218"/>
                  </a:lnTo>
                  <a:lnTo>
                    <a:pt x="892621" y="340360"/>
                  </a:lnTo>
                  <a:lnTo>
                    <a:pt x="901526" y="338138"/>
                  </a:lnTo>
                  <a:lnTo>
                    <a:pt x="910750" y="335598"/>
                  </a:lnTo>
                  <a:lnTo>
                    <a:pt x="919655" y="333375"/>
                  </a:lnTo>
                  <a:lnTo>
                    <a:pt x="928560" y="331470"/>
                  </a:lnTo>
                  <a:lnTo>
                    <a:pt x="937783" y="329883"/>
                  </a:lnTo>
                  <a:lnTo>
                    <a:pt x="946688" y="327978"/>
                  </a:lnTo>
                  <a:lnTo>
                    <a:pt x="955912" y="327025"/>
                  </a:lnTo>
                  <a:lnTo>
                    <a:pt x="965135" y="326073"/>
                  </a:lnTo>
                  <a:lnTo>
                    <a:pt x="974676" y="324803"/>
                  </a:lnTo>
                  <a:lnTo>
                    <a:pt x="984218" y="324485"/>
                  </a:lnTo>
                  <a:lnTo>
                    <a:pt x="993759" y="324168"/>
                  </a:lnTo>
                  <a:lnTo>
                    <a:pt x="1003300" y="323850"/>
                  </a:lnTo>
                  <a:close/>
                  <a:moveTo>
                    <a:pt x="990283" y="189417"/>
                  </a:moveTo>
                  <a:lnTo>
                    <a:pt x="977265" y="190052"/>
                  </a:lnTo>
                  <a:lnTo>
                    <a:pt x="964565" y="190687"/>
                  </a:lnTo>
                  <a:lnTo>
                    <a:pt x="951865" y="191956"/>
                  </a:lnTo>
                  <a:lnTo>
                    <a:pt x="939165" y="193225"/>
                  </a:lnTo>
                  <a:lnTo>
                    <a:pt x="926465" y="195129"/>
                  </a:lnTo>
                  <a:lnTo>
                    <a:pt x="914083" y="197349"/>
                  </a:lnTo>
                  <a:lnTo>
                    <a:pt x="901383" y="199888"/>
                  </a:lnTo>
                  <a:lnTo>
                    <a:pt x="889318" y="202109"/>
                  </a:lnTo>
                  <a:lnTo>
                    <a:pt x="877253" y="205282"/>
                  </a:lnTo>
                  <a:lnTo>
                    <a:pt x="865188" y="208772"/>
                  </a:lnTo>
                  <a:lnTo>
                    <a:pt x="853440" y="212262"/>
                  </a:lnTo>
                  <a:lnTo>
                    <a:pt x="841693" y="216069"/>
                  </a:lnTo>
                  <a:lnTo>
                    <a:pt x="829945" y="219877"/>
                  </a:lnTo>
                  <a:lnTo>
                    <a:pt x="818515" y="224319"/>
                  </a:lnTo>
                  <a:lnTo>
                    <a:pt x="807085" y="228760"/>
                  </a:lnTo>
                  <a:lnTo>
                    <a:pt x="795655" y="233837"/>
                  </a:lnTo>
                  <a:lnTo>
                    <a:pt x="784543" y="239231"/>
                  </a:lnTo>
                  <a:lnTo>
                    <a:pt x="773748" y="244625"/>
                  </a:lnTo>
                  <a:lnTo>
                    <a:pt x="762953" y="250336"/>
                  </a:lnTo>
                  <a:lnTo>
                    <a:pt x="752158" y="256364"/>
                  </a:lnTo>
                  <a:lnTo>
                    <a:pt x="741680" y="262392"/>
                  </a:lnTo>
                  <a:lnTo>
                    <a:pt x="731203" y="269055"/>
                  </a:lnTo>
                  <a:lnTo>
                    <a:pt x="721360" y="275401"/>
                  </a:lnTo>
                  <a:lnTo>
                    <a:pt x="711200" y="282698"/>
                  </a:lnTo>
                  <a:lnTo>
                    <a:pt x="701358" y="289679"/>
                  </a:lnTo>
                  <a:lnTo>
                    <a:pt x="691833" y="297293"/>
                  </a:lnTo>
                  <a:lnTo>
                    <a:pt x="682308" y="304591"/>
                  </a:lnTo>
                  <a:lnTo>
                    <a:pt x="673100" y="312523"/>
                  </a:lnTo>
                  <a:lnTo>
                    <a:pt x="663893" y="320772"/>
                  </a:lnTo>
                  <a:lnTo>
                    <a:pt x="655003" y="329022"/>
                  </a:lnTo>
                  <a:lnTo>
                    <a:pt x="646430" y="337588"/>
                  </a:lnTo>
                  <a:lnTo>
                    <a:pt x="637858" y="346155"/>
                  </a:lnTo>
                  <a:lnTo>
                    <a:pt x="629602" y="355039"/>
                  </a:lnTo>
                  <a:lnTo>
                    <a:pt x="621665" y="363923"/>
                  </a:lnTo>
                  <a:lnTo>
                    <a:pt x="613727" y="373124"/>
                  </a:lnTo>
                  <a:lnTo>
                    <a:pt x="606107" y="382642"/>
                  </a:lnTo>
                  <a:lnTo>
                    <a:pt x="598805" y="392161"/>
                  </a:lnTo>
                  <a:lnTo>
                    <a:pt x="591502" y="401997"/>
                  </a:lnTo>
                  <a:lnTo>
                    <a:pt x="584835" y="411832"/>
                  </a:lnTo>
                  <a:lnTo>
                    <a:pt x="578167" y="422303"/>
                  </a:lnTo>
                  <a:lnTo>
                    <a:pt x="571817" y="432456"/>
                  </a:lnTo>
                  <a:lnTo>
                    <a:pt x="565150" y="442926"/>
                  </a:lnTo>
                  <a:lnTo>
                    <a:pt x="559435" y="453396"/>
                  </a:lnTo>
                  <a:lnTo>
                    <a:pt x="553720" y="464501"/>
                  </a:lnTo>
                  <a:lnTo>
                    <a:pt x="548005" y="475289"/>
                  </a:lnTo>
                  <a:lnTo>
                    <a:pt x="543242" y="486711"/>
                  </a:lnTo>
                  <a:lnTo>
                    <a:pt x="538162" y="497499"/>
                  </a:lnTo>
                  <a:lnTo>
                    <a:pt x="533400" y="508921"/>
                  </a:lnTo>
                  <a:lnTo>
                    <a:pt x="529272" y="520660"/>
                  </a:lnTo>
                  <a:lnTo>
                    <a:pt x="525145" y="532082"/>
                  </a:lnTo>
                  <a:lnTo>
                    <a:pt x="521017" y="543822"/>
                  </a:lnTo>
                  <a:lnTo>
                    <a:pt x="517525" y="555878"/>
                  </a:lnTo>
                  <a:lnTo>
                    <a:pt x="514350" y="568252"/>
                  </a:lnTo>
                  <a:lnTo>
                    <a:pt x="511492" y="580309"/>
                  </a:lnTo>
                  <a:lnTo>
                    <a:pt x="508635" y="592366"/>
                  </a:lnTo>
                  <a:lnTo>
                    <a:pt x="506412" y="604740"/>
                  </a:lnTo>
                  <a:lnTo>
                    <a:pt x="504190" y="617114"/>
                  </a:lnTo>
                  <a:lnTo>
                    <a:pt x="502602" y="629805"/>
                  </a:lnTo>
                  <a:lnTo>
                    <a:pt x="501015" y="642496"/>
                  </a:lnTo>
                  <a:lnTo>
                    <a:pt x="500062" y="654870"/>
                  </a:lnTo>
                  <a:lnTo>
                    <a:pt x="499110" y="668196"/>
                  </a:lnTo>
                  <a:lnTo>
                    <a:pt x="498792" y="680888"/>
                  </a:lnTo>
                  <a:lnTo>
                    <a:pt x="498157" y="693896"/>
                  </a:lnTo>
                  <a:lnTo>
                    <a:pt x="498792" y="706905"/>
                  </a:lnTo>
                  <a:lnTo>
                    <a:pt x="499110" y="719596"/>
                  </a:lnTo>
                  <a:lnTo>
                    <a:pt x="500062" y="732605"/>
                  </a:lnTo>
                  <a:lnTo>
                    <a:pt x="501015" y="745296"/>
                  </a:lnTo>
                  <a:lnTo>
                    <a:pt x="502602" y="758304"/>
                  </a:lnTo>
                  <a:lnTo>
                    <a:pt x="504190" y="770678"/>
                  </a:lnTo>
                  <a:lnTo>
                    <a:pt x="506412" y="783052"/>
                  </a:lnTo>
                  <a:lnTo>
                    <a:pt x="508635" y="795426"/>
                  </a:lnTo>
                  <a:lnTo>
                    <a:pt x="511492" y="807800"/>
                  </a:lnTo>
                  <a:lnTo>
                    <a:pt x="514350" y="819857"/>
                  </a:lnTo>
                  <a:lnTo>
                    <a:pt x="517525" y="831914"/>
                  </a:lnTo>
                  <a:lnTo>
                    <a:pt x="521017" y="843653"/>
                  </a:lnTo>
                  <a:lnTo>
                    <a:pt x="525145" y="855393"/>
                  </a:lnTo>
                  <a:lnTo>
                    <a:pt x="529272" y="867132"/>
                  </a:lnTo>
                  <a:lnTo>
                    <a:pt x="533400" y="878554"/>
                  </a:lnTo>
                  <a:lnTo>
                    <a:pt x="538162" y="889977"/>
                  </a:lnTo>
                  <a:lnTo>
                    <a:pt x="543242" y="901399"/>
                  </a:lnTo>
                  <a:lnTo>
                    <a:pt x="548005" y="912186"/>
                  </a:lnTo>
                  <a:lnTo>
                    <a:pt x="553720" y="923291"/>
                  </a:lnTo>
                  <a:lnTo>
                    <a:pt x="559435" y="934079"/>
                  </a:lnTo>
                  <a:lnTo>
                    <a:pt x="565150" y="944549"/>
                  </a:lnTo>
                  <a:lnTo>
                    <a:pt x="571817" y="955337"/>
                  </a:lnTo>
                  <a:lnTo>
                    <a:pt x="578167" y="965807"/>
                  </a:lnTo>
                  <a:lnTo>
                    <a:pt x="584835" y="975643"/>
                  </a:lnTo>
                  <a:lnTo>
                    <a:pt x="591502" y="985479"/>
                  </a:lnTo>
                  <a:lnTo>
                    <a:pt x="598805" y="995632"/>
                  </a:lnTo>
                  <a:lnTo>
                    <a:pt x="606107" y="1005150"/>
                  </a:lnTo>
                  <a:lnTo>
                    <a:pt x="613727" y="1014351"/>
                  </a:lnTo>
                  <a:lnTo>
                    <a:pt x="621665" y="1023552"/>
                  </a:lnTo>
                  <a:lnTo>
                    <a:pt x="629602" y="1033071"/>
                  </a:lnTo>
                  <a:lnTo>
                    <a:pt x="637858" y="1041955"/>
                  </a:lnTo>
                  <a:lnTo>
                    <a:pt x="646430" y="1050521"/>
                  </a:lnTo>
                  <a:lnTo>
                    <a:pt x="655003" y="1059088"/>
                  </a:lnTo>
                  <a:lnTo>
                    <a:pt x="663893" y="1067020"/>
                  </a:lnTo>
                  <a:lnTo>
                    <a:pt x="673100" y="1074952"/>
                  </a:lnTo>
                  <a:lnTo>
                    <a:pt x="682308" y="1082884"/>
                  </a:lnTo>
                  <a:lnTo>
                    <a:pt x="691833" y="1090499"/>
                  </a:lnTo>
                  <a:lnTo>
                    <a:pt x="701358" y="1098114"/>
                  </a:lnTo>
                  <a:lnTo>
                    <a:pt x="711200" y="1105094"/>
                  </a:lnTo>
                  <a:lnTo>
                    <a:pt x="721360" y="1112074"/>
                  </a:lnTo>
                  <a:lnTo>
                    <a:pt x="731203" y="1118737"/>
                  </a:lnTo>
                  <a:lnTo>
                    <a:pt x="741680" y="1125083"/>
                  </a:lnTo>
                  <a:lnTo>
                    <a:pt x="752158" y="1131111"/>
                  </a:lnTo>
                  <a:lnTo>
                    <a:pt x="762953" y="1137139"/>
                  </a:lnTo>
                  <a:lnTo>
                    <a:pt x="773748" y="1142850"/>
                  </a:lnTo>
                  <a:lnTo>
                    <a:pt x="784543" y="1148562"/>
                  </a:lnTo>
                  <a:lnTo>
                    <a:pt x="795655" y="1153638"/>
                  </a:lnTo>
                  <a:lnTo>
                    <a:pt x="807085" y="1158715"/>
                  </a:lnTo>
                  <a:lnTo>
                    <a:pt x="818515" y="1163157"/>
                  </a:lnTo>
                  <a:lnTo>
                    <a:pt x="829945" y="1167599"/>
                  </a:lnTo>
                  <a:lnTo>
                    <a:pt x="841693" y="1171723"/>
                  </a:lnTo>
                  <a:lnTo>
                    <a:pt x="853440" y="1175531"/>
                  </a:lnTo>
                  <a:lnTo>
                    <a:pt x="865188" y="1179338"/>
                  </a:lnTo>
                  <a:lnTo>
                    <a:pt x="877253" y="1182511"/>
                  </a:lnTo>
                  <a:lnTo>
                    <a:pt x="889318" y="1185366"/>
                  </a:lnTo>
                  <a:lnTo>
                    <a:pt x="901383" y="1188222"/>
                  </a:lnTo>
                  <a:lnTo>
                    <a:pt x="914083" y="1190126"/>
                  </a:lnTo>
                  <a:lnTo>
                    <a:pt x="926465" y="1192347"/>
                  </a:lnTo>
                  <a:lnTo>
                    <a:pt x="939165" y="1194250"/>
                  </a:lnTo>
                  <a:lnTo>
                    <a:pt x="951865" y="1195519"/>
                  </a:lnTo>
                  <a:lnTo>
                    <a:pt x="964565" y="1196788"/>
                  </a:lnTo>
                  <a:lnTo>
                    <a:pt x="977265" y="1197740"/>
                  </a:lnTo>
                  <a:lnTo>
                    <a:pt x="990283" y="1198058"/>
                  </a:lnTo>
                  <a:lnTo>
                    <a:pt x="1003300" y="1198375"/>
                  </a:lnTo>
                  <a:lnTo>
                    <a:pt x="1016317" y="1198058"/>
                  </a:lnTo>
                  <a:lnTo>
                    <a:pt x="1029335" y="1197740"/>
                  </a:lnTo>
                  <a:lnTo>
                    <a:pt x="1042035" y="1196788"/>
                  </a:lnTo>
                  <a:lnTo>
                    <a:pt x="1055053" y="1195519"/>
                  </a:lnTo>
                  <a:lnTo>
                    <a:pt x="1067435" y="1194250"/>
                  </a:lnTo>
                  <a:lnTo>
                    <a:pt x="1079817" y="1192347"/>
                  </a:lnTo>
                  <a:lnTo>
                    <a:pt x="1092517" y="1190126"/>
                  </a:lnTo>
                  <a:lnTo>
                    <a:pt x="1104900" y="1188222"/>
                  </a:lnTo>
                  <a:lnTo>
                    <a:pt x="1116965" y="1185366"/>
                  </a:lnTo>
                  <a:lnTo>
                    <a:pt x="1129347" y="1182511"/>
                  </a:lnTo>
                  <a:lnTo>
                    <a:pt x="1141095" y="1179338"/>
                  </a:lnTo>
                  <a:lnTo>
                    <a:pt x="1153160" y="1175531"/>
                  </a:lnTo>
                  <a:lnTo>
                    <a:pt x="1164907" y="1171723"/>
                  </a:lnTo>
                  <a:lnTo>
                    <a:pt x="1176973" y="1167599"/>
                  </a:lnTo>
                  <a:lnTo>
                    <a:pt x="1188085" y="1163157"/>
                  </a:lnTo>
                  <a:lnTo>
                    <a:pt x="1199515" y="1158715"/>
                  </a:lnTo>
                  <a:lnTo>
                    <a:pt x="1210945" y="1153638"/>
                  </a:lnTo>
                  <a:lnTo>
                    <a:pt x="1222057" y="1148562"/>
                  </a:lnTo>
                  <a:lnTo>
                    <a:pt x="1232853" y="1142850"/>
                  </a:lnTo>
                  <a:lnTo>
                    <a:pt x="1243647" y="1137139"/>
                  </a:lnTo>
                  <a:lnTo>
                    <a:pt x="1254443" y="1131111"/>
                  </a:lnTo>
                  <a:lnTo>
                    <a:pt x="1264920" y="1125083"/>
                  </a:lnTo>
                  <a:lnTo>
                    <a:pt x="1275080" y="1118737"/>
                  </a:lnTo>
                  <a:lnTo>
                    <a:pt x="1285557" y="1112074"/>
                  </a:lnTo>
                  <a:lnTo>
                    <a:pt x="1295400" y="1105094"/>
                  </a:lnTo>
                  <a:lnTo>
                    <a:pt x="1304925" y="1098114"/>
                  </a:lnTo>
                  <a:lnTo>
                    <a:pt x="1314767" y="1090499"/>
                  </a:lnTo>
                  <a:lnTo>
                    <a:pt x="1324293" y="1082884"/>
                  </a:lnTo>
                  <a:lnTo>
                    <a:pt x="1333500" y="1074952"/>
                  </a:lnTo>
                  <a:lnTo>
                    <a:pt x="1342390" y="1067020"/>
                  </a:lnTo>
                  <a:lnTo>
                    <a:pt x="1351280" y="1059088"/>
                  </a:lnTo>
                  <a:lnTo>
                    <a:pt x="1359853" y="1050521"/>
                  </a:lnTo>
                  <a:lnTo>
                    <a:pt x="1368425" y="1041955"/>
                  </a:lnTo>
                  <a:lnTo>
                    <a:pt x="1376680" y="1033071"/>
                  </a:lnTo>
                  <a:lnTo>
                    <a:pt x="1384935" y="1023552"/>
                  </a:lnTo>
                  <a:lnTo>
                    <a:pt x="1392555" y="1014351"/>
                  </a:lnTo>
                  <a:lnTo>
                    <a:pt x="1400175" y="1005150"/>
                  </a:lnTo>
                  <a:lnTo>
                    <a:pt x="1407477" y="995632"/>
                  </a:lnTo>
                  <a:lnTo>
                    <a:pt x="1414780" y="985479"/>
                  </a:lnTo>
                  <a:lnTo>
                    <a:pt x="1421765" y="975643"/>
                  </a:lnTo>
                  <a:lnTo>
                    <a:pt x="1428433" y="965807"/>
                  </a:lnTo>
                  <a:lnTo>
                    <a:pt x="1435100" y="955337"/>
                  </a:lnTo>
                  <a:lnTo>
                    <a:pt x="1441133" y="944549"/>
                  </a:lnTo>
                  <a:lnTo>
                    <a:pt x="1447165" y="934079"/>
                  </a:lnTo>
                  <a:lnTo>
                    <a:pt x="1452880" y="923291"/>
                  </a:lnTo>
                  <a:lnTo>
                    <a:pt x="1458277" y="912186"/>
                  </a:lnTo>
                  <a:lnTo>
                    <a:pt x="1463675" y="901399"/>
                  </a:lnTo>
                  <a:lnTo>
                    <a:pt x="1468437" y="889977"/>
                  </a:lnTo>
                  <a:lnTo>
                    <a:pt x="1473200" y="878554"/>
                  </a:lnTo>
                  <a:lnTo>
                    <a:pt x="1477327" y="867132"/>
                  </a:lnTo>
                  <a:lnTo>
                    <a:pt x="1481455" y="855393"/>
                  </a:lnTo>
                  <a:lnTo>
                    <a:pt x="1485265" y="843653"/>
                  </a:lnTo>
                  <a:lnTo>
                    <a:pt x="1488757" y="831914"/>
                  </a:lnTo>
                  <a:lnTo>
                    <a:pt x="1491933" y="819857"/>
                  </a:lnTo>
                  <a:lnTo>
                    <a:pt x="1495107" y="807800"/>
                  </a:lnTo>
                  <a:lnTo>
                    <a:pt x="1497647" y="795426"/>
                  </a:lnTo>
                  <a:lnTo>
                    <a:pt x="1500187" y="783052"/>
                  </a:lnTo>
                  <a:lnTo>
                    <a:pt x="1502410" y="770678"/>
                  </a:lnTo>
                  <a:lnTo>
                    <a:pt x="1503997" y="758304"/>
                  </a:lnTo>
                  <a:lnTo>
                    <a:pt x="1505585" y="745296"/>
                  </a:lnTo>
                  <a:lnTo>
                    <a:pt x="1506537" y="732605"/>
                  </a:lnTo>
                  <a:lnTo>
                    <a:pt x="1507490" y="719596"/>
                  </a:lnTo>
                  <a:lnTo>
                    <a:pt x="1508125" y="706905"/>
                  </a:lnTo>
                  <a:lnTo>
                    <a:pt x="1508125" y="693896"/>
                  </a:lnTo>
                  <a:lnTo>
                    <a:pt x="1508125" y="680888"/>
                  </a:lnTo>
                  <a:lnTo>
                    <a:pt x="1507490" y="668196"/>
                  </a:lnTo>
                  <a:lnTo>
                    <a:pt x="1506537" y="654870"/>
                  </a:lnTo>
                  <a:lnTo>
                    <a:pt x="1505585" y="642496"/>
                  </a:lnTo>
                  <a:lnTo>
                    <a:pt x="1503997" y="629805"/>
                  </a:lnTo>
                  <a:lnTo>
                    <a:pt x="1502410" y="617114"/>
                  </a:lnTo>
                  <a:lnTo>
                    <a:pt x="1500187" y="604740"/>
                  </a:lnTo>
                  <a:lnTo>
                    <a:pt x="1497647" y="592366"/>
                  </a:lnTo>
                  <a:lnTo>
                    <a:pt x="1495107" y="580309"/>
                  </a:lnTo>
                  <a:lnTo>
                    <a:pt x="1491933" y="568252"/>
                  </a:lnTo>
                  <a:lnTo>
                    <a:pt x="1488757" y="555878"/>
                  </a:lnTo>
                  <a:lnTo>
                    <a:pt x="1485265" y="543822"/>
                  </a:lnTo>
                  <a:lnTo>
                    <a:pt x="1481455" y="532082"/>
                  </a:lnTo>
                  <a:lnTo>
                    <a:pt x="1477327" y="520660"/>
                  </a:lnTo>
                  <a:lnTo>
                    <a:pt x="1473200" y="508921"/>
                  </a:lnTo>
                  <a:lnTo>
                    <a:pt x="1468437" y="497499"/>
                  </a:lnTo>
                  <a:lnTo>
                    <a:pt x="1463675" y="486711"/>
                  </a:lnTo>
                  <a:lnTo>
                    <a:pt x="1458277" y="475289"/>
                  </a:lnTo>
                  <a:lnTo>
                    <a:pt x="1452880" y="464501"/>
                  </a:lnTo>
                  <a:lnTo>
                    <a:pt x="1447165" y="453396"/>
                  </a:lnTo>
                  <a:lnTo>
                    <a:pt x="1441133" y="442926"/>
                  </a:lnTo>
                  <a:lnTo>
                    <a:pt x="1435100" y="432456"/>
                  </a:lnTo>
                  <a:lnTo>
                    <a:pt x="1428433" y="422303"/>
                  </a:lnTo>
                  <a:lnTo>
                    <a:pt x="1421765" y="411832"/>
                  </a:lnTo>
                  <a:lnTo>
                    <a:pt x="1414780" y="401997"/>
                  </a:lnTo>
                  <a:lnTo>
                    <a:pt x="1407477" y="392161"/>
                  </a:lnTo>
                  <a:lnTo>
                    <a:pt x="1400175" y="382642"/>
                  </a:lnTo>
                  <a:lnTo>
                    <a:pt x="1392555" y="373124"/>
                  </a:lnTo>
                  <a:lnTo>
                    <a:pt x="1384935" y="363923"/>
                  </a:lnTo>
                  <a:lnTo>
                    <a:pt x="1376680" y="355039"/>
                  </a:lnTo>
                  <a:lnTo>
                    <a:pt x="1368425" y="346155"/>
                  </a:lnTo>
                  <a:lnTo>
                    <a:pt x="1359853" y="337588"/>
                  </a:lnTo>
                  <a:lnTo>
                    <a:pt x="1351280" y="329022"/>
                  </a:lnTo>
                  <a:lnTo>
                    <a:pt x="1342390" y="320772"/>
                  </a:lnTo>
                  <a:lnTo>
                    <a:pt x="1333500" y="312523"/>
                  </a:lnTo>
                  <a:lnTo>
                    <a:pt x="1324293" y="304591"/>
                  </a:lnTo>
                  <a:lnTo>
                    <a:pt x="1314767" y="297293"/>
                  </a:lnTo>
                  <a:lnTo>
                    <a:pt x="1304925" y="289679"/>
                  </a:lnTo>
                  <a:lnTo>
                    <a:pt x="1295400" y="282698"/>
                  </a:lnTo>
                  <a:lnTo>
                    <a:pt x="1285557" y="275401"/>
                  </a:lnTo>
                  <a:lnTo>
                    <a:pt x="1275080" y="269055"/>
                  </a:lnTo>
                  <a:lnTo>
                    <a:pt x="1264920" y="262392"/>
                  </a:lnTo>
                  <a:lnTo>
                    <a:pt x="1254443" y="256364"/>
                  </a:lnTo>
                  <a:lnTo>
                    <a:pt x="1243647" y="250336"/>
                  </a:lnTo>
                  <a:lnTo>
                    <a:pt x="1232853" y="244625"/>
                  </a:lnTo>
                  <a:lnTo>
                    <a:pt x="1222057" y="239231"/>
                  </a:lnTo>
                  <a:lnTo>
                    <a:pt x="1210945" y="233837"/>
                  </a:lnTo>
                  <a:lnTo>
                    <a:pt x="1199515" y="228760"/>
                  </a:lnTo>
                  <a:lnTo>
                    <a:pt x="1188085" y="224319"/>
                  </a:lnTo>
                  <a:lnTo>
                    <a:pt x="1176973" y="219877"/>
                  </a:lnTo>
                  <a:lnTo>
                    <a:pt x="1164907" y="216069"/>
                  </a:lnTo>
                  <a:lnTo>
                    <a:pt x="1153160" y="212262"/>
                  </a:lnTo>
                  <a:lnTo>
                    <a:pt x="1141095" y="208772"/>
                  </a:lnTo>
                  <a:lnTo>
                    <a:pt x="1129347" y="205282"/>
                  </a:lnTo>
                  <a:lnTo>
                    <a:pt x="1116965" y="202109"/>
                  </a:lnTo>
                  <a:lnTo>
                    <a:pt x="1104900" y="199888"/>
                  </a:lnTo>
                  <a:lnTo>
                    <a:pt x="1092517" y="197349"/>
                  </a:lnTo>
                  <a:lnTo>
                    <a:pt x="1079817" y="195129"/>
                  </a:lnTo>
                  <a:lnTo>
                    <a:pt x="1067435" y="193225"/>
                  </a:lnTo>
                  <a:lnTo>
                    <a:pt x="1055053" y="191956"/>
                  </a:lnTo>
                  <a:lnTo>
                    <a:pt x="1042035" y="190687"/>
                  </a:lnTo>
                  <a:lnTo>
                    <a:pt x="1029335" y="190052"/>
                  </a:lnTo>
                  <a:lnTo>
                    <a:pt x="1016317" y="189417"/>
                  </a:lnTo>
                  <a:lnTo>
                    <a:pt x="1003300" y="189417"/>
                  </a:lnTo>
                  <a:lnTo>
                    <a:pt x="990283" y="189417"/>
                  </a:lnTo>
                  <a:close/>
                  <a:moveTo>
                    <a:pt x="1003300" y="0"/>
                  </a:moveTo>
                  <a:lnTo>
                    <a:pt x="1024573" y="317"/>
                  </a:lnTo>
                  <a:lnTo>
                    <a:pt x="1046163" y="1269"/>
                  </a:lnTo>
                  <a:lnTo>
                    <a:pt x="1067117" y="2221"/>
                  </a:lnTo>
                  <a:lnTo>
                    <a:pt x="1088390" y="3490"/>
                  </a:lnTo>
                  <a:lnTo>
                    <a:pt x="1109345" y="5711"/>
                  </a:lnTo>
                  <a:lnTo>
                    <a:pt x="1130935" y="8249"/>
                  </a:lnTo>
                  <a:lnTo>
                    <a:pt x="1151890" y="11105"/>
                  </a:lnTo>
                  <a:lnTo>
                    <a:pt x="1172845" y="14278"/>
                  </a:lnTo>
                  <a:lnTo>
                    <a:pt x="1193483" y="17768"/>
                  </a:lnTo>
                  <a:lnTo>
                    <a:pt x="1214120" y="21892"/>
                  </a:lnTo>
                  <a:lnTo>
                    <a:pt x="1234757" y="26334"/>
                  </a:lnTo>
                  <a:lnTo>
                    <a:pt x="1255395" y="31411"/>
                  </a:lnTo>
                  <a:lnTo>
                    <a:pt x="1276033" y="36487"/>
                  </a:lnTo>
                  <a:lnTo>
                    <a:pt x="1296353" y="42199"/>
                  </a:lnTo>
                  <a:lnTo>
                    <a:pt x="1316355" y="48227"/>
                  </a:lnTo>
                  <a:lnTo>
                    <a:pt x="1336675" y="54573"/>
                  </a:lnTo>
                  <a:lnTo>
                    <a:pt x="1356677" y="61553"/>
                  </a:lnTo>
                  <a:lnTo>
                    <a:pt x="1376363" y="68850"/>
                  </a:lnTo>
                  <a:lnTo>
                    <a:pt x="1395730" y="76148"/>
                  </a:lnTo>
                  <a:lnTo>
                    <a:pt x="1415415" y="84080"/>
                  </a:lnTo>
                  <a:lnTo>
                    <a:pt x="1434783" y="92329"/>
                  </a:lnTo>
                  <a:lnTo>
                    <a:pt x="1453833" y="101213"/>
                  </a:lnTo>
                  <a:lnTo>
                    <a:pt x="1472883" y="110097"/>
                  </a:lnTo>
                  <a:lnTo>
                    <a:pt x="1491297" y="119298"/>
                  </a:lnTo>
                  <a:lnTo>
                    <a:pt x="1509713" y="128817"/>
                  </a:lnTo>
                  <a:lnTo>
                    <a:pt x="1528445" y="138970"/>
                  </a:lnTo>
                  <a:lnTo>
                    <a:pt x="1546543" y="149440"/>
                  </a:lnTo>
                  <a:lnTo>
                    <a:pt x="1564323" y="160228"/>
                  </a:lnTo>
                  <a:lnTo>
                    <a:pt x="1582103" y="171015"/>
                  </a:lnTo>
                  <a:lnTo>
                    <a:pt x="1599565" y="182437"/>
                  </a:lnTo>
                  <a:lnTo>
                    <a:pt x="1616710" y="194177"/>
                  </a:lnTo>
                  <a:lnTo>
                    <a:pt x="1633855" y="205916"/>
                  </a:lnTo>
                  <a:lnTo>
                    <a:pt x="1650683" y="218290"/>
                  </a:lnTo>
                  <a:lnTo>
                    <a:pt x="1666875" y="230664"/>
                  </a:lnTo>
                  <a:lnTo>
                    <a:pt x="1683067" y="243355"/>
                  </a:lnTo>
                  <a:lnTo>
                    <a:pt x="1698943" y="256681"/>
                  </a:lnTo>
                  <a:lnTo>
                    <a:pt x="1714500" y="270324"/>
                  </a:lnTo>
                  <a:lnTo>
                    <a:pt x="1730057" y="283650"/>
                  </a:lnTo>
                  <a:lnTo>
                    <a:pt x="1745297" y="297611"/>
                  </a:lnTo>
                  <a:lnTo>
                    <a:pt x="1759903" y="311888"/>
                  </a:lnTo>
                  <a:lnTo>
                    <a:pt x="1774507" y="326483"/>
                  </a:lnTo>
                  <a:lnTo>
                    <a:pt x="1788477" y="341396"/>
                  </a:lnTo>
                  <a:lnTo>
                    <a:pt x="1802130" y="356308"/>
                  </a:lnTo>
                  <a:lnTo>
                    <a:pt x="1815783" y="371537"/>
                  </a:lnTo>
                  <a:lnTo>
                    <a:pt x="1829117" y="387402"/>
                  </a:lnTo>
                  <a:lnTo>
                    <a:pt x="1841817" y="402948"/>
                  </a:lnTo>
                  <a:lnTo>
                    <a:pt x="1854200" y="419130"/>
                  </a:lnTo>
                  <a:lnTo>
                    <a:pt x="1866265" y="435311"/>
                  </a:lnTo>
                  <a:lnTo>
                    <a:pt x="1878013" y="451810"/>
                  </a:lnTo>
                  <a:lnTo>
                    <a:pt x="1889443" y="468309"/>
                  </a:lnTo>
                  <a:lnTo>
                    <a:pt x="1900555" y="485442"/>
                  </a:lnTo>
                  <a:lnTo>
                    <a:pt x="1911350" y="502575"/>
                  </a:lnTo>
                  <a:lnTo>
                    <a:pt x="1921510" y="520026"/>
                  </a:lnTo>
                  <a:lnTo>
                    <a:pt x="1931670" y="537793"/>
                  </a:lnTo>
                  <a:lnTo>
                    <a:pt x="1940877" y="555561"/>
                  </a:lnTo>
                  <a:lnTo>
                    <a:pt x="1950085" y="573329"/>
                  </a:lnTo>
                  <a:lnTo>
                    <a:pt x="1958657" y="592049"/>
                  </a:lnTo>
                  <a:lnTo>
                    <a:pt x="1966913" y="610134"/>
                  </a:lnTo>
                  <a:lnTo>
                    <a:pt x="1974533" y="628536"/>
                  </a:lnTo>
                  <a:lnTo>
                    <a:pt x="1981835" y="647573"/>
                  </a:lnTo>
                  <a:lnTo>
                    <a:pt x="1988820" y="666610"/>
                  </a:lnTo>
                  <a:lnTo>
                    <a:pt x="1995170" y="685647"/>
                  </a:lnTo>
                  <a:lnTo>
                    <a:pt x="2000885" y="704684"/>
                  </a:lnTo>
                  <a:lnTo>
                    <a:pt x="2006600" y="724355"/>
                  </a:lnTo>
                  <a:lnTo>
                    <a:pt x="2000885" y="742123"/>
                  </a:lnTo>
                  <a:lnTo>
                    <a:pt x="1995170" y="759891"/>
                  </a:lnTo>
                  <a:lnTo>
                    <a:pt x="1988820" y="777341"/>
                  </a:lnTo>
                  <a:lnTo>
                    <a:pt x="1981835" y="794792"/>
                  </a:lnTo>
                  <a:lnTo>
                    <a:pt x="1974533" y="811925"/>
                  </a:lnTo>
                  <a:lnTo>
                    <a:pt x="1966913" y="829058"/>
                  </a:lnTo>
                  <a:lnTo>
                    <a:pt x="1958657" y="845874"/>
                  </a:lnTo>
                  <a:lnTo>
                    <a:pt x="1950085" y="862373"/>
                  </a:lnTo>
                  <a:lnTo>
                    <a:pt x="1940877" y="879189"/>
                  </a:lnTo>
                  <a:lnTo>
                    <a:pt x="1931670" y="895053"/>
                  </a:lnTo>
                  <a:lnTo>
                    <a:pt x="1921510" y="911552"/>
                  </a:lnTo>
                  <a:lnTo>
                    <a:pt x="1911350" y="927099"/>
                  </a:lnTo>
                  <a:lnTo>
                    <a:pt x="1900555" y="943280"/>
                  </a:lnTo>
                  <a:lnTo>
                    <a:pt x="1889443" y="958510"/>
                  </a:lnTo>
                  <a:lnTo>
                    <a:pt x="1878013" y="973739"/>
                  </a:lnTo>
                  <a:lnTo>
                    <a:pt x="1866265" y="989286"/>
                  </a:lnTo>
                  <a:lnTo>
                    <a:pt x="1854200" y="1004198"/>
                  </a:lnTo>
                  <a:lnTo>
                    <a:pt x="1841817" y="1018793"/>
                  </a:lnTo>
                  <a:lnTo>
                    <a:pt x="1829117" y="1033388"/>
                  </a:lnTo>
                  <a:lnTo>
                    <a:pt x="1815783" y="1047666"/>
                  </a:lnTo>
                  <a:lnTo>
                    <a:pt x="1802130" y="1061309"/>
                  </a:lnTo>
                  <a:lnTo>
                    <a:pt x="1788477" y="1075269"/>
                  </a:lnTo>
                  <a:lnTo>
                    <a:pt x="1774507" y="1088913"/>
                  </a:lnTo>
                  <a:lnTo>
                    <a:pt x="1759903" y="1101921"/>
                  </a:lnTo>
                  <a:lnTo>
                    <a:pt x="1745297" y="1115247"/>
                  </a:lnTo>
                  <a:lnTo>
                    <a:pt x="1730057" y="1127938"/>
                  </a:lnTo>
                  <a:lnTo>
                    <a:pt x="1714500" y="1140312"/>
                  </a:lnTo>
                  <a:lnTo>
                    <a:pt x="1698943" y="1152686"/>
                  </a:lnTo>
                  <a:lnTo>
                    <a:pt x="1683067" y="1164743"/>
                  </a:lnTo>
                  <a:lnTo>
                    <a:pt x="1666875" y="1176482"/>
                  </a:lnTo>
                  <a:lnTo>
                    <a:pt x="1650683" y="1187905"/>
                  </a:lnTo>
                  <a:lnTo>
                    <a:pt x="1633855" y="1199009"/>
                  </a:lnTo>
                  <a:lnTo>
                    <a:pt x="1616710" y="1210114"/>
                  </a:lnTo>
                  <a:lnTo>
                    <a:pt x="1599565" y="1220902"/>
                  </a:lnTo>
                  <a:lnTo>
                    <a:pt x="1582103" y="1231055"/>
                  </a:lnTo>
                  <a:lnTo>
                    <a:pt x="1564323" y="1241208"/>
                  </a:lnTo>
                  <a:lnTo>
                    <a:pt x="1546543" y="1250726"/>
                  </a:lnTo>
                  <a:lnTo>
                    <a:pt x="1528445" y="1260245"/>
                  </a:lnTo>
                  <a:lnTo>
                    <a:pt x="1509713" y="1269763"/>
                  </a:lnTo>
                  <a:lnTo>
                    <a:pt x="1491297" y="1278647"/>
                  </a:lnTo>
                  <a:lnTo>
                    <a:pt x="1472883" y="1287214"/>
                  </a:lnTo>
                  <a:lnTo>
                    <a:pt x="1453833" y="1295146"/>
                  </a:lnTo>
                  <a:lnTo>
                    <a:pt x="1434783" y="1303078"/>
                  </a:lnTo>
                  <a:lnTo>
                    <a:pt x="1415415" y="1310693"/>
                  </a:lnTo>
                  <a:lnTo>
                    <a:pt x="1395730" y="1317990"/>
                  </a:lnTo>
                  <a:lnTo>
                    <a:pt x="1376363" y="1324653"/>
                  </a:lnTo>
                  <a:lnTo>
                    <a:pt x="1356677" y="1331316"/>
                  </a:lnTo>
                  <a:lnTo>
                    <a:pt x="1336675" y="1337662"/>
                  </a:lnTo>
                  <a:lnTo>
                    <a:pt x="1316355" y="1343373"/>
                  </a:lnTo>
                  <a:lnTo>
                    <a:pt x="1296353" y="1349084"/>
                  </a:lnTo>
                  <a:lnTo>
                    <a:pt x="1276033" y="1354478"/>
                  </a:lnTo>
                  <a:lnTo>
                    <a:pt x="1255395" y="1358920"/>
                  </a:lnTo>
                  <a:lnTo>
                    <a:pt x="1234757" y="1363679"/>
                  </a:lnTo>
                  <a:lnTo>
                    <a:pt x="1214120" y="1367486"/>
                  </a:lnTo>
                  <a:lnTo>
                    <a:pt x="1193483" y="1371294"/>
                  </a:lnTo>
                  <a:lnTo>
                    <a:pt x="1172845" y="1374784"/>
                  </a:lnTo>
                  <a:lnTo>
                    <a:pt x="1151890" y="1377639"/>
                  </a:lnTo>
                  <a:lnTo>
                    <a:pt x="1130935" y="1380178"/>
                  </a:lnTo>
                  <a:lnTo>
                    <a:pt x="1109345" y="1382399"/>
                  </a:lnTo>
                  <a:lnTo>
                    <a:pt x="1088390" y="1384302"/>
                  </a:lnTo>
                  <a:lnTo>
                    <a:pt x="1067117" y="1385571"/>
                  </a:lnTo>
                  <a:lnTo>
                    <a:pt x="1046163" y="1386840"/>
                  </a:lnTo>
                  <a:lnTo>
                    <a:pt x="1024573" y="1387475"/>
                  </a:lnTo>
                  <a:lnTo>
                    <a:pt x="1003300" y="1387475"/>
                  </a:lnTo>
                  <a:lnTo>
                    <a:pt x="981393" y="1387475"/>
                  </a:lnTo>
                  <a:lnTo>
                    <a:pt x="959485" y="1386840"/>
                  </a:lnTo>
                  <a:lnTo>
                    <a:pt x="937895" y="1385571"/>
                  </a:lnTo>
                  <a:lnTo>
                    <a:pt x="916305" y="1384302"/>
                  </a:lnTo>
                  <a:lnTo>
                    <a:pt x="895033" y="1382399"/>
                  </a:lnTo>
                  <a:lnTo>
                    <a:pt x="873760" y="1380178"/>
                  </a:lnTo>
                  <a:lnTo>
                    <a:pt x="852805" y="1377639"/>
                  </a:lnTo>
                  <a:lnTo>
                    <a:pt x="831533" y="1374784"/>
                  </a:lnTo>
                  <a:lnTo>
                    <a:pt x="810578" y="1371294"/>
                  </a:lnTo>
                  <a:lnTo>
                    <a:pt x="789940" y="1367486"/>
                  </a:lnTo>
                  <a:lnTo>
                    <a:pt x="769303" y="1363679"/>
                  </a:lnTo>
                  <a:lnTo>
                    <a:pt x="748983" y="1358920"/>
                  </a:lnTo>
                  <a:lnTo>
                    <a:pt x="728980" y="1354478"/>
                  </a:lnTo>
                  <a:lnTo>
                    <a:pt x="708660" y="1349084"/>
                  </a:lnTo>
                  <a:lnTo>
                    <a:pt x="689293" y="1343373"/>
                  </a:lnTo>
                  <a:lnTo>
                    <a:pt x="669290" y="1337662"/>
                  </a:lnTo>
                  <a:lnTo>
                    <a:pt x="649605" y="1331316"/>
                  </a:lnTo>
                  <a:lnTo>
                    <a:pt x="630555" y="1324653"/>
                  </a:lnTo>
                  <a:lnTo>
                    <a:pt x="611187" y="1317990"/>
                  </a:lnTo>
                  <a:lnTo>
                    <a:pt x="592455" y="1310693"/>
                  </a:lnTo>
                  <a:lnTo>
                    <a:pt x="573722" y="1303078"/>
                  </a:lnTo>
                  <a:lnTo>
                    <a:pt x="554990" y="1295146"/>
                  </a:lnTo>
                  <a:lnTo>
                    <a:pt x="536892" y="1287214"/>
                  </a:lnTo>
                  <a:lnTo>
                    <a:pt x="518477" y="1278647"/>
                  </a:lnTo>
                  <a:lnTo>
                    <a:pt x="500380" y="1269763"/>
                  </a:lnTo>
                  <a:lnTo>
                    <a:pt x="482917" y="1260245"/>
                  </a:lnTo>
                  <a:lnTo>
                    <a:pt x="465137" y="1250726"/>
                  </a:lnTo>
                  <a:lnTo>
                    <a:pt x="447992" y="1241208"/>
                  </a:lnTo>
                  <a:lnTo>
                    <a:pt x="430847" y="1231055"/>
                  </a:lnTo>
                  <a:lnTo>
                    <a:pt x="414020" y="1220902"/>
                  </a:lnTo>
                  <a:lnTo>
                    <a:pt x="397510" y="1210114"/>
                  </a:lnTo>
                  <a:lnTo>
                    <a:pt x="381000" y="1199009"/>
                  </a:lnTo>
                  <a:lnTo>
                    <a:pt x="364807" y="1187905"/>
                  </a:lnTo>
                  <a:lnTo>
                    <a:pt x="348615" y="1176482"/>
                  </a:lnTo>
                  <a:lnTo>
                    <a:pt x="333057" y="1164743"/>
                  </a:lnTo>
                  <a:lnTo>
                    <a:pt x="317817" y="1152686"/>
                  </a:lnTo>
                  <a:lnTo>
                    <a:pt x="302260" y="1140312"/>
                  </a:lnTo>
                  <a:lnTo>
                    <a:pt x="287337" y="1127938"/>
                  </a:lnTo>
                  <a:lnTo>
                    <a:pt x="272732" y="1115247"/>
                  </a:lnTo>
                  <a:lnTo>
                    <a:pt x="258445" y="1101921"/>
                  </a:lnTo>
                  <a:lnTo>
                    <a:pt x="244475" y="1088913"/>
                  </a:lnTo>
                  <a:lnTo>
                    <a:pt x="230505" y="1075269"/>
                  </a:lnTo>
                  <a:lnTo>
                    <a:pt x="216852" y="1061309"/>
                  </a:lnTo>
                  <a:lnTo>
                    <a:pt x="203517" y="1047666"/>
                  </a:lnTo>
                  <a:lnTo>
                    <a:pt x="190182" y="1033388"/>
                  </a:lnTo>
                  <a:lnTo>
                    <a:pt x="177800" y="1018793"/>
                  </a:lnTo>
                  <a:lnTo>
                    <a:pt x="164782" y="1004198"/>
                  </a:lnTo>
                  <a:lnTo>
                    <a:pt x="152717" y="989286"/>
                  </a:lnTo>
                  <a:lnTo>
                    <a:pt x="140970" y="973739"/>
                  </a:lnTo>
                  <a:lnTo>
                    <a:pt x="129222" y="958510"/>
                  </a:lnTo>
                  <a:lnTo>
                    <a:pt x="117792" y="943280"/>
                  </a:lnTo>
                  <a:lnTo>
                    <a:pt x="106997" y="927099"/>
                  </a:lnTo>
                  <a:lnTo>
                    <a:pt x="96202" y="911552"/>
                  </a:lnTo>
                  <a:lnTo>
                    <a:pt x="85725" y="895053"/>
                  </a:lnTo>
                  <a:lnTo>
                    <a:pt x="75882" y="879189"/>
                  </a:lnTo>
                  <a:lnTo>
                    <a:pt x="66040" y="862373"/>
                  </a:lnTo>
                  <a:lnTo>
                    <a:pt x="56515" y="845874"/>
                  </a:lnTo>
                  <a:lnTo>
                    <a:pt x="47307" y="829058"/>
                  </a:lnTo>
                  <a:lnTo>
                    <a:pt x="38735" y="811925"/>
                  </a:lnTo>
                  <a:lnTo>
                    <a:pt x="30162" y="794792"/>
                  </a:lnTo>
                  <a:lnTo>
                    <a:pt x="22225" y="777341"/>
                  </a:lnTo>
                  <a:lnTo>
                    <a:pt x="14287" y="759891"/>
                  </a:lnTo>
                  <a:lnTo>
                    <a:pt x="6667" y="742123"/>
                  </a:lnTo>
                  <a:lnTo>
                    <a:pt x="0" y="724355"/>
                  </a:lnTo>
                  <a:lnTo>
                    <a:pt x="6667" y="704684"/>
                  </a:lnTo>
                  <a:lnTo>
                    <a:pt x="14287" y="685647"/>
                  </a:lnTo>
                  <a:lnTo>
                    <a:pt x="22225" y="666610"/>
                  </a:lnTo>
                  <a:lnTo>
                    <a:pt x="30162" y="647573"/>
                  </a:lnTo>
                  <a:lnTo>
                    <a:pt x="38735" y="628536"/>
                  </a:lnTo>
                  <a:lnTo>
                    <a:pt x="47307" y="610134"/>
                  </a:lnTo>
                  <a:lnTo>
                    <a:pt x="56515" y="592049"/>
                  </a:lnTo>
                  <a:lnTo>
                    <a:pt x="66040" y="573329"/>
                  </a:lnTo>
                  <a:lnTo>
                    <a:pt x="75882" y="555561"/>
                  </a:lnTo>
                  <a:lnTo>
                    <a:pt x="85725" y="537793"/>
                  </a:lnTo>
                  <a:lnTo>
                    <a:pt x="96202" y="520026"/>
                  </a:lnTo>
                  <a:lnTo>
                    <a:pt x="106997" y="502575"/>
                  </a:lnTo>
                  <a:lnTo>
                    <a:pt x="117792" y="485442"/>
                  </a:lnTo>
                  <a:lnTo>
                    <a:pt x="129222" y="468309"/>
                  </a:lnTo>
                  <a:lnTo>
                    <a:pt x="140970" y="451810"/>
                  </a:lnTo>
                  <a:lnTo>
                    <a:pt x="152717" y="435311"/>
                  </a:lnTo>
                  <a:lnTo>
                    <a:pt x="164782" y="419130"/>
                  </a:lnTo>
                  <a:lnTo>
                    <a:pt x="177800" y="402948"/>
                  </a:lnTo>
                  <a:lnTo>
                    <a:pt x="190182" y="387402"/>
                  </a:lnTo>
                  <a:lnTo>
                    <a:pt x="203517" y="371537"/>
                  </a:lnTo>
                  <a:lnTo>
                    <a:pt x="216852" y="356308"/>
                  </a:lnTo>
                  <a:lnTo>
                    <a:pt x="230505" y="341396"/>
                  </a:lnTo>
                  <a:lnTo>
                    <a:pt x="244475" y="326483"/>
                  </a:lnTo>
                  <a:lnTo>
                    <a:pt x="258445" y="311888"/>
                  </a:lnTo>
                  <a:lnTo>
                    <a:pt x="272732" y="297611"/>
                  </a:lnTo>
                  <a:lnTo>
                    <a:pt x="287337" y="283650"/>
                  </a:lnTo>
                  <a:lnTo>
                    <a:pt x="302260" y="270324"/>
                  </a:lnTo>
                  <a:lnTo>
                    <a:pt x="317817" y="256681"/>
                  </a:lnTo>
                  <a:lnTo>
                    <a:pt x="333057" y="243355"/>
                  </a:lnTo>
                  <a:lnTo>
                    <a:pt x="348615" y="230664"/>
                  </a:lnTo>
                  <a:lnTo>
                    <a:pt x="364807" y="218290"/>
                  </a:lnTo>
                  <a:lnTo>
                    <a:pt x="381000" y="205916"/>
                  </a:lnTo>
                  <a:lnTo>
                    <a:pt x="397510" y="194177"/>
                  </a:lnTo>
                  <a:lnTo>
                    <a:pt x="414020" y="182437"/>
                  </a:lnTo>
                  <a:lnTo>
                    <a:pt x="430847" y="171015"/>
                  </a:lnTo>
                  <a:lnTo>
                    <a:pt x="447992" y="160228"/>
                  </a:lnTo>
                  <a:lnTo>
                    <a:pt x="465137" y="149440"/>
                  </a:lnTo>
                  <a:lnTo>
                    <a:pt x="482917" y="138970"/>
                  </a:lnTo>
                  <a:lnTo>
                    <a:pt x="500380" y="128817"/>
                  </a:lnTo>
                  <a:lnTo>
                    <a:pt x="518477" y="119298"/>
                  </a:lnTo>
                  <a:lnTo>
                    <a:pt x="536892" y="110097"/>
                  </a:lnTo>
                  <a:lnTo>
                    <a:pt x="554990" y="101213"/>
                  </a:lnTo>
                  <a:lnTo>
                    <a:pt x="573722" y="92329"/>
                  </a:lnTo>
                  <a:lnTo>
                    <a:pt x="592455" y="84080"/>
                  </a:lnTo>
                  <a:lnTo>
                    <a:pt x="611187" y="76148"/>
                  </a:lnTo>
                  <a:lnTo>
                    <a:pt x="630555" y="68850"/>
                  </a:lnTo>
                  <a:lnTo>
                    <a:pt x="649605" y="61553"/>
                  </a:lnTo>
                  <a:lnTo>
                    <a:pt x="669290" y="54573"/>
                  </a:lnTo>
                  <a:lnTo>
                    <a:pt x="689293" y="48227"/>
                  </a:lnTo>
                  <a:lnTo>
                    <a:pt x="708660" y="42199"/>
                  </a:lnTo>
                  <a:lnTo>
                    <a:pt x="728980" y="36487"/>
                  </a:lnTo>
                  <a:lnTo>
                    <a:pt x="748983" y="31411"/>
                  </a:lnTo>
                  <a:lnTo>
                    <a:pt x="769303" y="26334"/>
                  </a:lnTo>
                  <a:lnTo>
                    <a:pt x="789940" y="21892"/>
                  </a:lnTo>
                  <a:lnTo>
                    <a:pt x="810578" y="17768"/>
                  </a:lnTo>
                  <a:lnTo>
                    <a:pt x="831533" y="14278"/>
                  </a:lnTo>
                  <a:lnTo>
                    <a:pt x="852805" y="11105"/>
                  </a:lnTo>
                  <a:lnTo>
                    <a:pt x="873760" y="8249"/>
                  </a:lnTo>
                  <a:lnTo>
                    <a:pt x="895033" y="5711"/>
                  </a:lnTo>
                  <a:lnTo>
                    <a:pt x="916305" y="3490"/>
                  </a:lnTo>
                  <a:lnTo>
                    <a:pt x="937895" y="2221"/>
                  </a:lnTo>
                  <a:lnTo>
                    <a:pt x="959485" y="1269"/>
                  </a:lnTo>
                  <a:lnTo>
                    <a:pt x="981393" y="317"/>
                  </a:lnTo>
                  <a:lnTo>
                    <a:pt x="10033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1903883" y="4622477"/>
              <a:ext cx="1008112" cy="1008112"/>
            </a:xfrm>
            <a:prstGeom prst="ellipse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圆角矩形 73"/>
          <p:cNvSpPr/>
          <p:nvPr/>
        </p:nvSpPr>
        <p:spPr>
          <a:xfrm>
            <a:off x="6166197" y="3480594"/>
            <a:ext cx="3960440" cy="3047066"/>
          </a:xfrm>
          <a:prstGeom prst="roundRect">
            <a:avLst>
              <a:gd name="adj" fmla="val 4476"/>
            </a:avLst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6166637" y="3874729"/>
            <a:ext cx="3960000" cy="2508915"/>
          </a:xfrm>
          <a:prstGeom prst="rect">
            <a:avLst/>
          </a:prstGeom>
          <a:solidFill>
            <a:srgbClr val="D9D9D9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 rot="10800000">
            <a:off x="8002401" y="3817854"/>
            <a:ext cx="288032" cy="180000"/>
          </a:xfrm>
          <a:prstGeom prst="triangl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6626820" y="4492852"/>
            <a:ext cx="30338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底价为</a:t>
            </a:r>
            <a:r>
              <a:rPr lang="en-US" altLang="zh-CN" sz="1400" dirty="0">
                <a:solidFill>
                  <a:srgbClr val="C55458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15</a:t>
            </a:r>
            <a:r>
              <a:rPr lang="zh-CN" altLang="en-US" sz="1400" dirty="0" smtClean="0">
                <a:solidFill>
                  <a:srgbClr val="C55458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元</a:t>
            </a:r>
            <a:r>
              <a:rPr lang="en-US" altLang="zh-CN" sz="1400" dirty="0" smtClean="0">
                <a:solidFill>
                  <a:srgbClr val="C55458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/</a:t>
            </a:r>
            <a:r>
              <a:rPr lang="zh-CN" altLang="en-US" sz="1400" dirty="0" smtClean="0">
                <a:solidFill>
                  <a:srgbClr val="C55458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千次曝光</a:t>
            </a:r>
            <a:r>
              <a:rPr lang="zh-CN" altLang="en-US" sz="14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，自由</a:t>
            </a:r>
            <a:r>
              <a:rPr lang="zh-CN" altLang="en-US" sz="14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竞价</a:t>
            </a:r>
            <a:endParaRPr lang="en-US" altLang="zh-CN" sz="1400" dirty="0" smtClean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  <a:p>
            <a:pPr algn="ctr"/>
            <a:r>
              <a:rPr lang="zh-CN" altLang="en-US" sz="14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每千</a:t>
            </a:r>
            <a:r>
              <a:rPr lang="zh-CN" altLang="en-US" sz="14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次可视曝光按出价扣费一次</a:t>
            </a:r>
            <a:endParaRPr lang="en-US" altLang="zh-CN" sz="1400" dirty="0" smtClean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  <a:p>
            <a:pPr algn="ctr"/>
            <a:r>
              <a:rPr lang="zh-CN" altLang="en-US" sz="14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优先展示出价高的广告</a:t>
            </a:r>
            <a:endParaRPr lang="zh-CN" altLang="en-US" sz="14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630740" y="350379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CPM</a:t>
            </a:r>
            <a:r>
              <a:rPr lang="zh-CN" altLang="en-US" sz="1800" dirty="0" smtClean="0">
                <a:solidFill>
                  <a:schemeClr val="bg1"/>
                </a:solidFill>
              </a:rPr>
              <a:t>广告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cxnSp>
        <p:nvCxnSpPr>
          <p:cNvPr id="79" name="直接连接符 78"/>
          <p:cNvCxnSpPr/>
          <p:nvPr/>
        </p:nvCxnSpPr>
        <p:spPr>
          <a:xfrm>
            <a:off x="6166197" y="5375532"/>
            <a:ext cx="39604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871419" y="5591556"/>
            <a:ext cx="32689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可视曝光：广告完全加载并出现在用户屏幕中。</a:t>
            </a:r>
            <a:endParaRPr lang="en-US" altLang="zh-CN" sz="1000" dirty="0" smtClean="0">
              <a:solidFill>
                <a:srgbClr val="727272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  <a:p>
            <a:r>
              <a:rPr lang="zh-CN" altLang="en-US" sz="100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一天内，同一广告对同一用户</a:t>
            </a:r>
            <a:r>
              <a:rPr lang="zh-CN" altLang="en-US" sz="100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，最多收费</a:t>
            </a:r>
            <a:r>
              <a:rPr lang="en-US" altLang="zh-CN" sz="100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6</a:t>
            </a:r>
            <a:r>
              <a:rPr lang="zh-CN" altLang="en-US" sz="100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次。</a:t>
            </a:r>
            <a:endParaRPr lang="en-US" altLang="zh-CN" sz="1000" dirty="0" smtClean="0">
              <a:solidFill>
                <a:srgbClr val="727272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  <a:p>
            <a:r>
              <a:rPr lang="zh-CN" altLang="en-US" sz="1000" dirty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一周内，同一广告对同一用户，最多</a:t>
            </a:r>
            <a:r>
              <a:rPr lang="zh-CN" altLang="en-US" sz="100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收费</a:t>
            </a:r>
            <a:r>
              <a:rPr lang="en-US" altLang="zh-CN" sz="100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10</a:t>
            </a:r>
            <a:r>
              <a:rPr lang="zh-CN" altLang="en-US" sz="100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次。</a:t>
            </a:r>
            <a:endParaRPr lang="en-US" altLang="zh-CN" sz="1000" dirty="0">
              <a:solidFill>
                <a:srgbClr val="727272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6315546" y="5673089"/>
            <a:ext cx="388615" cy="388615"/>
            <a:chOff x="1903883" y="4622477"/>
            <a:chExt cx="1008112" cy="1008112"/>
          </a:xfrm>
        </p:grpSpPr>
        <p:sp>
          <p:nvSpPr>
            <p:cNvPr id="82" name="KSO_Shape"/>
            <p:cNvSpPr>
              <a:spLocks/>
            </p:cNvSpPr>
            <p:nvPr/>
          </p:nvSpPr>
          <p:spPr bwMode="auto">
            <a:xfrm>
              <a:off x="2036371" y="4869532"/>
              <a:ext cx="743137" cy="514003"/>
            </a:xfrm>
            <a:custGeom>
              <a:avLst/>
              <a:gdLst>
                <a:gd name="T0" fmla="*/ 1009661 w 2006600"/>
                <a:gd name="T1" fmla="*/ 391160 h 1387475"/>
                <a:gd name="T2" fmla="*/ 1011251 w 2006600"/>
                <a:gd name="T3" fmla="*/ 509270 h 1387475"/>
                <a:gd name="T4" fmla="*/ 1084401 w 2006600"/>
                <a:gd name="T5" fmla="*/ 630555 h 1387475"/>
                <a:gd name="T6" fmla="*/ 1213209 w 2006600"/>
                <a:gd name="T7" fmla="*/ 691833 h 1387475"/>
                <a:gd name="T8" fmla="*/ 1322616 w 2006600"/>
                <a:gd name="T9" fmla="*/ 683895 h 1387475"/>
                <a:gd name="T10" fmla="*/ 1373821 w 2006600"/>
                <a:gd name="T11" fmla="*/ 722948 h 1387475"/>
                <a:gd name="T12" fmla="*/ 1348695 w 2006600"/>
                <a:gd name="T13" fmla="*/ 830580 h 1387475"/>
                <a:gd name="T14" fmla="*/ 1289857 w 2006600"/>
                <a:gd name="T15" fmla="*/ 930276 h 1387475"/>
                <a:gd name="T16" fmla="*/ 1172499 w 2006600"/>
                <a:gd name="T17" fmla="*/ 1024573 h 1387475"/>
                <a:gd name="T18" fmla="*/ 1069135 w 2006600"/>
                <a:gd name="T19" fmla="*/ 1059498 h 1387475"/>
                <a:gd name="T20" fmla="*/ 955912 w 2006600"/>
                <a:gd name="T21" fmla="*/ 1062356 h 1387475"/>
                <a:gd name="T22" fmla="*/ 850321 w 2006600"/>
                <a:gd name="T23" fmla="*/ 1032511 h 1387475"/>
                <a:gd name="T24" fmla="*/ 740914 w 2006600"/>
                <a:gd name="T25" fmla="*/ 956628 h 1387475"/>
                <a:gd name="T26" fmla="*/ 664902 w 2006600"/>
                <a:gd name="T27" fmla="*/ 847408 h 1387475"/>
                <a:gd name="T28" fmla="*/ 634688 w 2006600"/>
                <a:gd name="T29" fmla="*/ 741998 h 1387475"/>
                <a:gd name="T30" fmla="*/ 637550 w 2006600"/>
                <a:gd name="T31" fmla="*/ 628968 h 1387475"/>
                <a:gd name="T32" fmla="*/ 672535 w 2006600"/>
                <a:gd name="T33" fmla="*/ 525780 h 1387475"/>
                <a:gd name="T34" fmla="*/ 767312 w 2006600"/>
                <a:gd name="T35" fmla="*/ 408623 h 1387475"/>
                <a:gd name="T36" fmla="*/ 867178 w 2006600"/>
                <a:gd name="T37" fmla="*/ 349885 h 1387475"/>
                <a:gd name="T38" fmla="*/ 974676 w 2006600"/>
                <a:gd name="T39" fmla="*/ 324803 h 1387475"/>
                <a:gd name="T40" fmla="*/ 889318 w 2006600"/>
                <a:gd name="T41" fmla="*/ 202109 h 1387475"/>
                <a:gd name="T42" fmla="*/ 752158 w 2006600"/>
                <a:gd name="T43" fmla="*/ 256364 h 1387475"/>
                <a:gd name="T44" fmla="*/ 637858 w 2006600"/>
                <a:gd name="T45" fmla="*/ 346155 h 1387475"/>
                <a:gd name="T46" fmla="*/ 553720 w 2006600"/>
                <a:gd name="T47" fmla="*/ 464501 h 1387475"/>
                <a:gd name="T48" fmla="*/ 506412 w 2006600"/>
                <a:gd name="T49" fmla="*/ 604740 h 1387475"/>
                <a:gd name="T50" fmla="*/ 502602 w 2006600"/>
                <a:gd name="T51" fmla="*/ 758304 h 1387475"/>
                <a:gd name="T52" fmla="*/ 543242 w 2006600"/>
                <a:gd name="T53" fmla="*/ 901399 h 1387475"/>
                <a:gd name="T54" fmla="*/ 621665 w 2006600"/>
                <a:gd name="T55" fmla="*/ 1023552 h 1387475"/>
                <a:gd name="T56" fmla="*/ 731203 w 2006600"/>
                <a:gd name="T57" fmla="*/ 1118737 h 1387475"/>
                <a:gd name="T58" fmla="*/ 865188 w 2006600"/>
                <a:gd name="T59" fmla="*/ 1179338 h 1387475"/>
                <a:gd name="T60" fmla="*/ 1016317 w 2006600"/>
                <a:gd name="T61" fmla="*/ 1198058 h 1387475"/>
                <a:gd name="T62" fmla="*/ 1164907 w 2006600"/>
                <a:gd name="T63" fmla="*/ 1171723 h 1387475"/>
                <a:gd name="T64" fmla="*/ 1295400 w 2006600"/>
                <a:gd name="T65" fmla="*/ 1105094 h 1387475"/>
                <a:gd name="T66" fmla="*/ 1400175 w 2006600"/>
                <a:gd name="T67" fmla="*/ 1005150 h 1387475"/>
                <a:gd name="T68" fmla="*/ 1473200 w 2006600"/>
                <a:gd name="T69" fmla="*/ 878554 h 1387475"/>
                <a:gd name="T70" fmla="*/ 1506537 w 2006600"/>
                <a:gd name="T71" fmla="*/ 732605 h 1387475"/>
                <a:gd name="T72" fmla="*/ 1495107 w 2006600"/>
                <a:gd name="T73" fmla="*/ 580309 h 1387475"/>
                <a:gd name="T74" fmla="*/ 1441133 w 2006600"/>
                <a:gd name="T75" fmla="*/ 442926 h 1387475"/>
                <a:gd name="T76" fmla="*/ 1351280 w 2006600"/>
                <a:gd name="T77" fmla="*/ 329022 h 1387475"/>
                <a:gd name="T78" fmla="*/ 1232853 w 2006600"/>
                <a:gd name="T79" fmla="*/ 244625 h 1387475"/>
                <a:gd name="T80" fmla="*/ 1092517 w 2006600"/>
                <a:gd name="T81" fmla="*/ 197349 h 1387475"/>
                <a:gd name="T82" fmla="*/ 1067117 w 2006600"/>
                <a:gd name="T83" fmla="*/ 2221 h 1387475"/>
                <a:gd name="T84" fmla="*/ 1316355 w 2006600"/>
                <a:gd name="T85" fmla="*/ 48227 h 1387475"/>
                <a:gd name="T86" fmla="*/ 1546543 w 2006600"/>
                <a:gd name="T87" fmla="*/ 149440 h 1387475"/>
                <a:gd name="T88" fmla="*/ 1745297 w 2006600"/>
                <a:gd name="T89" fmla="*/ 297611 h 1387475"/>
                <a:gd name="T90" fmla="*/ 1900555 w 2006600"/>
                <a:gd name="T91" fmla="*/ 485442 h 1387475"/>
                <a:gd name="T92" fmla="*/ 2000885 w 2006600"/>
                <a:gd name="T93" fmla="*/ 704684 h 1387475"/>
                <a:gd name="T94" fmla="*/ 1921510 w 2006600"/>
                <a:gd name="T95" fmla="*/ 911552 h 1387475"/>
                <a:gd name="T96" fmla="*/ 1774507 w 2006600"/>
                <a:gd name="T97" fmla="*/ 1088913 h 1387475"/>
                <a:gd name="T98" fmla="*/ 1582103 w 2006600"/>
                <a:gd name="T99" fmla="*/ 1231055 h 1387475"/>
                <a:gd name="T100" fmla="*/ 1356677 w 2006600"/>
                <a:gd name="T101" fmla="*/ 1331316 h 1387475"/>
                <a:gd name="T102" fmla="*/ 1109345 w 2006600"/>
                <a:gd name="T103" fmla="*/ 1382399 h 1387475"/>
                <a:gd name="T104" fmla="*/ 852805 w 2006600"/>
                <a:gd name="T105" fmla="*/ 1377639 h 1387475"/>
                <a:gd name="T106" fmla="*/ 611187 w 2006600"/>
                <a:gd name="T107" fmla="*/ 1317990 h 1387475"/>
                <a:gd name="T108" fmla="*/ 397510 w 2006600"/>
                <a:gd name="T109" fmla="*/ 1210114 h 1387475"/>
                <a:gd name="T110" fmla="*/ 216852 w 2006600"/>
                <a:gd name="T111" fmla="*/ 1061309 h 1387475"/>
                <a:gd name="T112" fmla="*/ 75882 w 2006600"/>
                <a:gd name="T113" fmla="*/ 879189 h 1387475"/>
                <a:gd name="T114" fmla="*/ 22225 w 2006600"/>
                <a:gd name="T115" fmla="*/ 666610 h 1387475"/>
                <a:gd name="T116" fmla="*/ 140970 w 2006600"/>
                <a:gd name="T117" fmla="*/ 451810 h 1387475"/>
                <a:gd name="T118" fmla="*/ 302260 w 2006600"/>
                <a:gd name="T119" fmla="*/ 270324 h 1387475"/>
                <a:gd name="T120" fmla="*/ 500380 w 2006600"/>
                <a:gd name="T121" fmla="*/ 128817 h 1387475"/>
                <a:gd name="T122" fmla="*/ 728980 w 2006600"/>
                <a:gd name="T123" fmla="*/ 36487 h 1387475"/>
                <a:gd name="T124" fmla="*/ 981393 w 2006600"/>
                <a:gd name="T125" fmla="*/ 317 h 1387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06600" h="1387475">
                  <a:moveTo>
                    <a:pt x="1003300" y="323850"/>
                  </a:moveTo>
                  <a:lnTo>
                    <a:pt x="1019520" y="324168"/>
                  </a:lnTo>
                  <a:lnTo>
                    <a:pt x="1035740" y="325120"/>
                  </a:lnTo>
                  <a:lnTo>
                    <a:pt x="1031924" y="332423"/>
                  </a:lnTo>
                  <a:lnTo>
                    <a:pt x="1028425" y="339090"/>
                  </a:lnTo>
                  <a:lnTo>
                    <a:pt x="1025245" y="346075"/>
                  </a:lnTo>
                  <a:lnTo>
                    <a:pt x="1022065" y="353378"/>
                  </a:lnTo>
                  <a:lnTo>
                    <a:pt x="1019202" y="360680"/>
                  </a:lnTo>
                  <a:lnTo>
                    <a:pt x="1016658" y="367983"/>
                  </a:lnTo>
                  <a:lnTo>
                    <a:pt x="1014113" y="375285"/>
                  </a:lnTo>
                  <a:lnTo>
                    <a:pt x="1011887" y="383223"/>
                  </a:lnTo>
                  <a:lnTo>
                    <a:pt x="1009661" y="391160"/>
                  </a:lnTo>
                  <a:lnTo>
                    <a:pt x="1008071" y="398780"/>
                  </a:lnTo>
                  <a:lnTo>
                    <a:pt x="1006480" y="406718"/>
                  </a:lnTo>
                  <a:lnTo>
                    <a:pt x="1005526" y="414655"/>
                  </a:lnTo>
                  <a:lnTo>
                    <a:pt x="1004572" y="422910"/>
                  </a:lnTo>
                  <a:lnTo>
                    <a:pt x="1003618" y="430848"/>
                  </a:lnTo>
                  <a:lnTo>
                    <a:pt x="1003300" y="439103"/>
                  </a:lnTo>
                  <a:lnTo>
                    <a:pt x="1003300" y="447358"/>
                  </a:lnTo>
                  <a:lnTo>
                    <a:pt x="1003618" y="460058"/>
                  </a:lnTo>
                  <a:lnTo>
                    <a:pt x="1004572" y="472758"/>
                  </a:lnTo>
                  <a:lnTo>
                    <a:pt x="1006162" y="485140"/>
                  </a:lnTo>
                  <a:lnTo>
                    <a:pt x="1008389" y="497205"/>
                  </a:lnTo>
                  <a:lnTo>
                    <a:pt x="1011251" y="509270"/>
                  </a:lnTo>
                  <a:lnTo>
                    <a:pt x="1014432" y="521018"/>
                  </a:lnTo>
                  <a:lnTo>
                    <a:pt x="1018248" y="532448"/>
                  </a:lnTo>
                  <a:lnTo>
                    <a:pt x="1022701" y="543560"/>
                  </a:lnTo>
                  <a:lnTo>
                    <a:pt x="1027471" y="554673"/>
                  </a:lnTo>
                  <a:lnTo>
                    <a:pt x="1033196" y="565150"/>
                  </a:lnTo>
                  <a:lnTo>
                    <a:pt x="1038921" y="575628"/>
                  </a:lnTo>
                  <a:lnTo>
                    <a:pt x="1045600" y="585470"/>
                  </a:lnTo>
                  <a:lnTo>
                    <a:pt x="1052597" y="595313"/>
                  </a:lnTo>
                  <a:lnTo>
                    <a:pt x="1059594" y="604838"/>
                  </a:lnTo>
                  <a:lnTo>
                    <a:pt x="1067545" y="613728"/>
                  </a:lnTo>
                  <a:lnTo>
                    <a:pt x="1075814" y="622300"/>
                  </a:lnTo>
                  <a:lnTo>
                    <a:pt x="1084401" y="630555"/>
                  </a:lnTo>
                  <a:lnTo>
                    <a:pt x="1093306" y="638175"/>
                  </a:lnTo>
                  <a:lnTo>
                    <a:pt x="1102848" y="645478"/>
                  </a:lnTo>
                  <a:lnTo>
                    <a:pt x="1112389" y="652463"/>
                  </a:lnTo>
                  <a:lnTo>
                    <a:pt x="1122566" y="658813"/>
                  </a:lnTo>
                  <a:lnTo>
                    <a:pt x="1132744" y="664845"/>
                  </a:lnTo>
                  <a:lnTo>
                    <a:pt x="1143557" y="670243"/>
                  </a:lnTo>
                  <a:lnTo>
                    <a:pt x="1154689" y="675323"/>
                  </a:lnTo>
                  <a:lnTo>
                    <a:pt x="1165820" y="679450"/>
                  </a:lnTo>
                  <a:lnTo>
                    <a:pt x="1177270" y="683578"/>
                  </a:lnTo>
                  <a:lnTo>
                    <a:pt x="1189037" y="686753"/>
                  </a:lnTo>
                  <a:lnTo>
                    <a:pt x="1201123" y="689610"/>
                  </a:lnTo>
                  <a:lnTo>
                    <a:pt x="1213209" y="691833"/>
                  </a:lnTo>
                  <a:lnTo>
                    <a:pt x="1225613" y="693420"/>
                  </a:lnTo>
                  <a:lnTo>
                    <a:pt x="1238016" y="694055"/>
                  </a:lnTo>
                  <a:lnTo>
                    <a:pt x="1251056" y="694690"/>
                  </a:lnTo>
                  <a:lnTo>
                    <a:pt x="1259325" y="694690"/>
                  </a:lnTo>
                  <a:lnTo>
                    <a:pt x="1267276" y="694055"/>
                  </a:lnTo>
                  <a:lnTo>
                    <a:pt x="1275545" y="693420"/>
                  </a:lnTo>
                  <a:lnTo>
                    <a:pt x="1283815" y="692468"/>
                  </a:lnTo>
                  <a:lnTo>
                    <a:pt x="1291766" y="691198"/>
                  </a:lnTo>
                  <a:lnTo>
                    <a:pt x="1299399" y="689928"/>
                  </a:lnTo>
                  <a:lnTo>
                    <a:pt x="1307350" y="688023"/>
                  </a:lnTo>
                  <a:lnTo>
                    <a:pt x="1315301" y="686118"/>
                  </a:lnTo>
                  <a:lnTo>
                    <a:pt x="1322616" y="683895"/>
                  </a:lnTo>
                  <a:lnTo>
                    <a:pt x="1330249" y="681355"/>
                  </a:lnTo>
                  <a:lnTo>
                    <a:pt x="1337564" y="678815"/>
                  </a:lnTo>
                  <a:lnTo>
                    <a:pt x="1345197" y="675958"/>
                  </a:lnTo>
                  <a:lnTo>
                    <a:pt x="1352194" y="672783"/>
                  </a:lnTo>
                  <a:lnTo>
                    <a:pt x="1359509" y="669608"/>
                  </a:lnTo>
                  <a:lnTo>
                    <a:pt x="1366188" y="666115"/>
                  </a:lnTo>
                  <a:lnTo>
                    <a:pt x="1372867" y="661988"/>
                  </a:lnTo>
                  <a:lnTo>
                    <a:pt x="1374139" y="678498"/>
                  </a:lnTo>
                  <a:lnTo>
                    <a:pt x="1374775" y="694690"/>
                  </a:lnTo>
                  <a:lnTo>
                    <a:pt x="1374457" y="704215"/>
                  </a:lnTo>
                  <a:lnTo>
                    <a:pt x="1374139" y="713740"/>
                  </a:lnTo>
                  <a:lnTo>
                    <a:pt x="1373821" y="722948"/>
                  </a:lnTo>
                  <a:lnTo>
                    <a:pt x="1372549" y="732790"/>
                  </a:lnTo>
                  <a:lnTo>
                    <a:pt x="1371595" y="741998"/>
                  </a:lnTo>
                  <a:lnTo>
                    <a:pt x="1370640" y="751205"/>
                  </a:lnTo>
                  <a:lnTo>
                    <a:pt x="1368732" y="760413"/>
                  </a:lnTo>
                  <a:lnTo>
                    <a:pt x="1366824" y="769303"/>
                  </a:lnTo>
                  <a:lnTo>
                    <a:pt x="1365234" y="778193"/>
                  </a:lnTo>
                  <a:lnTo>
                    <a:pt x="1363007" y="787083"/>
                  </a:lnTo>
                  <a:lnTo>
                    <a:pt x="1360463" y="795973"/>
                  </a:lnTo>
                  <a:lnTo>
                    <a:pt x="1357919" y="804863"/>
                  </a:lnTo>
                  <a:lnTo>
                    <a:pt x="1355056" y="813435"/>
                  </a:lnTo>
                  <a:lnTo>
                    <a:pt x="1351876" y="822008"/>
                  </a:lnTo>
                  <a:lnTo>
                    <a:pt x="1348695" y="830580"/>
                  </a:lnTo>
                  <a:lnTo>
                    <a:pt x="1345515" y="839153"/>
                  </a:lnTo>
                  <a:lnTo>
                    <a:pt x="1342017" y="847408"/>
                  </a:lnTo>
                  <a:lnTo>
                    <a:pt x="1337882" y="855663"/>
                  </a:lnTo>
                  <a:lnTo>
                    <a:pt x="1334065" y="863283"/>
                  </a:lnTo>
                  <a:lnTo>
                    <a:pt x="1329931" y="871538"/>
                  </a:lnTo>
                  <a:lnTo>
                    <a:pt x="1325478" y="879158"/>
                  </a:lnTo>
                  <a:lnTo>
                    <a:pt x="1321026" y="886778"/>
                  </a:lnTo>
                  <a:lnTo>
                    <a:pt x="1316255" y="894398"/>
                  </a:lnTo>
                  <a:lnTo>
                    <a:pt x="1311166" y="901700"/>
                  </a:lnTo>
                  <a:lnTo>
                    <a:pt x="1306396" y="909320"/>
                  </a:lnTo>
                  <a:lnTo>
                    <a:pt x="1300989" y="916305"/>
                  </a:lnTo>
                  <a:lnTo>
                    <a:pt x="1289857" y="930276"/>
                  </a:lnTo>
                  <a:lnTo>
                    <a:pt x="1278090" y="943928"/>
                  </a:lnTo>
                  <a:lnTo>
                    <a:pt x="1266004" y="956628"/>
                  </a:lnTo>
                  <a:lnTo>
                    <a:pt x="1252964" y="969011"/>
                  </a:lnTo>
                  <a:lnTo>
                    <a:pt x="1239606" y="980758"/>
                  </a:lnTo>
                  <a:lnTo>
                    <a:pt x="1225295" y="991553"/>
                  </a:lnTo>
                  <a:lnTo>
                    <a:pt x="1218297" y="996951"/>
                  </a:lnTo>
                  <a:lnTo>
                    <a:pt x="1210983" y="1002031"/>
                  </a:lnTo>
                  <a:lnTo>
                    <a:pt x="1203667" y="1006793"/>
                  </a:lnTo>
                  <a:lnTo>
                    <a:pt x="1195716" y="1011873"/>
                  </a:lnTo>
                  <a:lnTo>
                    <a:pt x="1188083" y="1016318"/>
                  </a:lnTo>
                  <a:lnTo>
                    <a:pt x="1180450" y="1020763"/>
                  </a:lnTo>
                  <a:lnTo>
                    <a:pt x="1172499" y="1024573"/>
                  </a:lnTo>
                  <a:lnTo>
                    <a:pt x="1164230" y="1029018"/>
                  </a:lnTo>
                  <a:lnTo>
                    <a:pt x="1155961" y="1032511"/>
                  </a:lnTo>
                  <a:lnTo>
                    <a:pt x="1148010" y="1036003"/>
                  </a:lnTo>
                  <a:lnTo>
                    <a:pt x="1139423" y="1039813"/>
                  </a:lnTo>
                  <a:lnTo>
                    <a:pt x="1131154" y="1042988"/>
                  </a:lnTo>
                  <a:lnTo>
                    <a:pt x="1122566" y="1046163"/>
                  </a:lnTo>
                  <a:lnTo>
                    <a:pt x="1113661" y="1048703"/>
                  </a:lnTo>
                  <a:lnTo>
                    <a:pt x="1105074" y="1051561"/>
                  </a:lnTo>
                  <a:lnTo>
                    <a:pt x="1096169" y="1053466"/>
                  </a:lnTo>
                  <a:lnTo>
                    <a:pt x="1087264" y="1056006"/>
                  </a:lnTo>
                  <a:lnTo>
                    <a:pt x="1078358" y="1057911"/>
                  </a:lnTo>
                  <a:lnTo>
                    <a:pt x="1069135" y="1059498"/>
                  </a:lnTo>
                  <a:lnTo>
                    <a:pt x="1059594" y="1061086"/>
                  </a:lnTo>
                  <a:lnTo>
                    <a:pt x="1050370" y="1062356"/>
                  </a:lnTo>
                  <a:lnTo>
                    <a:pt x="1041147" y="1063626"/>
                  </a:lnTo>
                  <a:lnTo>
                    <a:pt x="1031924" y="1064261"/>
                  </a:lnTo>
                  <a:lnTo>
                    <a:pt x="1022383" y="1064896"/>
                  </a:lnTo>
                  <a:lnTo>
                    <a:pt x="1012841" y="1065213"/>
                  </a:lnTo>
                  <a:lnTo>
                    <a:pt x="1003300" y="1065213"/>
                  </a:lnTo>
                  <a:lnTo>
                    <a:pt x="993759" y="1065213"/>
                  </a:lnTo>
                  <a:lnTo>
                    <a:pt x="984218" y="1064896"/>
                  </a:lnTo>
                  <a:lnTo>
                    <a:pt x="974676" y="1064261"/>
                  </a:lnTo>
                  <a:lnTo>
                    <a:pt x="965135" y="1063626"/>
                  </a:lnTo>
                  <a:lnTo>
                    <a:pt x="955912" y="1062356"/>
                  </a:lnTo>
                  <a:lnTo>
                    <a:pt x="946688" y="1061086"/>
                  </a:lnTo>
                  <a:lnTo>
                    <a:pt x="937783" y="1059498"/>
                  </a:lnTo>
                  <a:lnTo>
                    <a:pt x="928560" y="1057911"/>
                  </a:lnTo>
                  <a:lnTo>
                    <a:pt x="919655" y="1056006"/>
                  </a:lnTo>
                  <a:lnTo>
                    <a:pt x="910750" y="1053466"/>
                  </a:lnTo>
                  <a:lnTo>
                    <a:pt x="901526" y="1051561"/>
                  </a:lnTo>
                  <a:lnTo>
                    <a:pt x="892621" y="1048703"/>
                  </a:lnTo>
                  <a:lnTo>
                    <a:pt x="884034" y="1046163"/>
                  </a:lnTo>
                  <a:lnTo>
                    <a:pt x="875765" y="1042988"/>
                  </a:lnTo>
                  <a:lnTo>
                    <a:pt x="867178" y="1039813"/>
                  </a:lnTo>
                  <a:lnTo>
                    <a:pt x="858908" y="1036003"/>
                  </a:lnTo>
                  <a:lnTo>
                    <a:pt x="850321" y="1032511"/>
                  </a:lnTo>
                  <a:lnTo>
                    <a:pt x="842370" y="1029018"/>
                  </a:lnTo>
                  <a:lnTo>
                    <a:pt x="834101" y="1024573"/>
                  </a:lnTo>
                  <a:lnTo>
                    <a:pt x="826468" y="1020763"/>
                  </a:lnTo>
                  <a:lnTo>
                    <a:pt x="818517" y="1016318"/>
                  </a:lnTo>
                  <a:lnTo>
                    <a:pt x="810566" y="1011873"/>
                  </a:lnTo>
                  <a:lnTo>
                    <a:pt x="803251" y="1006793"/>
                  </a:lnTo>
                  <a:lnTo>
                    <a:pt x="795618" y="1002031"/>
                  </a:lnTo>
                  <a:lnTo>
                    <a:pt x="788303" y="996951"/>
                  </a:lnTo>
                  <a:lnTo>
                    <a:pt x="780988" y="991553"/>
                  </a:lnTo>
                  <a:lnTo>
                    <a:pt x="767312" y="980758"/>
                  </a:lnTo>
                  <a:lnTo>
                    <a:pt x="753636" y="969011"/>
                  </a:lnTo>
                  <a:lnTo>
                    <a:pt x="740914" y="956628"/>
                  </a:lnTo>
                  <a:lnTo>
                    <a:pt x="728192" y="943928"/>
                  </a:lnTo>
                  <a:lnTo>
                    <a:pt x="716743" y="930276"/>
                  </a:lnTo>
                  <a:lnTo>
                    <a:pt x="705929" y="916305"/>
                  </a:lnTo>
                  <a:lnTo>
                    <a:pt x="700523" y="909320"/>
                  </a:lnTo>
                  <a:lnTo>
                    <a:pt x="695434" y="901700"/>
                  </a:lnTo>
                  <a:lnTo>
                    <a:pt x="690345" y="894398"/>
                  </a:lnTo>
                  <a:lnTo>
                    <a:pt x="685893" y="886778"/>
                  </a:lnTo>
                  <a:lnTo>
                    <a:pt x="681122" y="879158"/>
                  </a:lnTo>
                  <a:lnTo>
                    <a:pt x="676669" y="871538"/>
                  </a:lnTo>
                  <a:lnTo>
                    <a:pt x="672535" y="863283"/>
                  </a:lnTo>
                  <a:lnTo>
                    <a:pt x="668718" y="855663"/>
                  </a:lnTo>
                  <a:lnTo>
                    <a:pt x="664902" y="847408"/>
                  </a:lnTo>
                  <a:lnTo>
                    <a:pt x="661085" y="839153"/>
                  </a:lnTo>
                  <a:lnTo>
                    <a:pt x="657587" y="830580"/>
                  </a:lnTo>
                  <a:lnTo>
                    <a:pt x="654406" y="822008"/>
                  </a:lnTo>
                  <a:lnTo>
                    <a:pt x="651544" y="813435"/>
                  </a:lnTo>
                  <a:lnTo>
                    <a:pt x="648682" y="804863"/>
                  </a:lnTo>
                  <a:lnTo>
                    <a:pt x="645819" y="795973"/>
                  </a:lnTo>
                  <a:lnTo>
                    <a:pt x="643593" y="787083"/>
                  </a:lnTo>
                  <a:lnTo>
                    <a:pt x="641367" y="778193"/>
                  </a:lnTo>
                  <a:lnTo>
                    <a:pt x="639458" y="769303"/>
                  </a:lnTo>
                  <a:lnTo>
                    <a:pt x="637550" y="760413"/>
                  </a:lnTo>
                  <a:lnTo>
                    <a:pt x="636278" y="751205"/>
                  </a:lnTo>
                  <a:lnTo>
                    <a:pt x="634688" y="741998"/>
                  </a:lnTo>
                  <a:lnTo>
                    <a:pt x="633734" y="732790"/>
                  </a:lnTo>
                  <a:lnTo>
                    <a:pt x="633097" y="722948"/>
                  </a:lnTo>
                  <a:lnTo>
                    <a:pt x="632143" y="713740"/>
                  </a:lnTo>
                  <a:lnTo>
                    <a:pt x="631825" y="704215"/>
                  </a:lnTo>
                  <a:lnTo>
                    <a:pt x="631825" y="694690"/>
                  </a:lnTo>
                  <a:lnTo>
                    <a:pt x="631825" y="684848"/>
                  </a:lnTo>
                  <a:lnTo>
                    <a:pt x="632143" y="675640"/>
                  </a:lnTo>
                  <a:lnTo>
                    <a:pt x="633097" y="666115"/>
                  </a:lnTo>
                  <a:lnTo>
                    <a:pt x="633734" y="656908"/>
                  </a:lnTo>
                  <a:lnTo>
                    <a:pt x="634688" y="647383"/>
                  </a:lnTo>
                  <a:lnTo>
                    <a:pt x="636278" y="638175"/>
                  </a:lnTo>
                  <a:lnTo>
                    <a:pt x="637550" y="628968"/>
                  </a:lnTo>
                  <a:lnTo>
                    <a:pt x="639458" y="620078"/>
                  </a:lnTo>
                  <a:lnTo>
                    <a:pt x="641367" y="610870"/>
                  </a:lnTo>
                  <a:lnTo>
                    <a:pt x="643593" y="601980"/>
                  </a:lnTo>
                  <a:lnTo>
                    <a:pt x="645819" y="593090"/>
                  </a:lnTo>
                  <a:lnTo>
                    <a:pt x="648682" y="584518"/>
                  </a:lnTo>
                  <a:lnTo>
                    <a:pt x="651544" y="575628"/>
                  </a:lnTo>
                  <a:lnTo>
                    <a:pt x="654406" y="567055"/>
                  </a:lnTo>
                  <a:lnTo>
                    <a:pt x="657587" y="558800"/>
                  </a:lnTo>
                  <a:lnTo>
                    <a:pt x="661085" y="550228"/>
                  </a:lnTo>
                  <a:lnTo>
                    <a:pt x="664902" y="541973"/>
                  </a:lnTo>
                  <a:lnTo>
                    <a:pt x="668718" y="534035"/>
                  </a:lnTo>
                  <a:lnTo>
                    <a:pt x="672535" y="525780"/>
                  </a:lnTo>
                  <a:lnTo>
                    <a:pt x="676669" y="517843"/>
                  </a:lnTo>
                  <a:lnTo>
                    <a:pt x="681122" y="509905"/>
                  </a:lnTo>
                  <a:lnTo>
                    <a:pt x="685893" y="502603"/>
                  </a:lnTo>
                  <a:lnTo>
                    <a:pt x="690345" y="494665"/>
                  </a:lnTo>
                  <a:lnTo>
                    <a:pt x="695434" y="487363"/>
                  </a:lnTo>
                  <a:lnTo>
                    <a:pt x="700523" y="480060"/>
                  </a:lnTo>
                  <a:lnTo>
                    <a:pt x="705929" y="472758"/>
                  </a:lnTo>
                  <a:lnTo>
                    <a:pt x="716743" y="458788"/>
                  </a:lnTo>
                  <a:lnTo>
                    <a:pt x="728192" y="445135"/>
                  </a:lnTo>
                  <a:lnTo>
                    <a:pt x="740914" y="432435"/>
                  </a:lnTo>
                  <a:lnTo>
                    <a:pt x="753636" y="420370"/>
                  </a:lnTo>
                  <a:lnTo>
                    <a:pt x="767312" y="408623"/>
                  </a:lnTo>
                  <a:lnTo>
                    <a:pt x="780988" y="397510"/>
                  </a:lnTo>
                  <a:lnTo>
                    <a:pt x="788303" y="392113"/>
                  </a:lnTo>
                  <a:lnTo>
                    <a:pt x="795618" y="387033"/>
                  </a:lnTo>
                  <a:lnTo>
                    <a:pt x="803251" y="382270"/>
                  </a:lnTo>
                  <a:lnTo>
                    <a:pt x="810566" y="377508"/>
                  </a:lnTo>
                  <a:lnTo>
                    <a:pt x="818517" y="373063"/>
                  </a:lnTo>
                  <a:lnTo>
                    <a:pt x="826468" y="368618"/>
                  </a:lnTo>
                  <a:lnTo>
                    <a:pt x="834101" y="364490"/>
                  </a:lnTo>
                  <a:lnTo>
                    <a:pt x="842370" y="360363"/>
                  </a:lnTo>
                  <a:lnTo>
                    <a:pt x="850321" y="356553"/>
                  </a:lnTo>
                  <a:lnTo>
                    <a:pt x="858908" y="353060"/>
                  </a:lnTo>
                  <a:lnTo>
                    <a:pt x="867178" y="349885"/>
                  </a:lnTo>
                  <a:lnTo>
                    <a:pt x="875765" y="346710"/>
                  </a:lnTo>
                  <a:lnTo>
                    <a:pt x="884034" y="343218"/>
                  </a:lnTo>
                  <a:lnTo>
                    <a:pt x="892621" y="340360"/>
                  </a:lnTo>
                  <a:lnTo>
                    <a:pt x="901526" y="338138"/>
                  </a:lnTo>
                  <a:lnTo>
                    <a:pt x="910750" y="335598"/>
                  </a:lnTo>
                  <a:lnTo>
                    <a:pt x="919655" y="333375"/>
                  </a:lnTo>
                  <a:lnTo>
                    <a:pt x="928560" y="331470"/>
                  </a:lnTo>
                  <a:lnTo>
                    <a:pt x="937783" y="329883"/>
                  </a:lnTo>
                  <a:lnTo>
                    <a:pt x="946688" y="327978"/>
                  </a:lnTo>
                  <a:lnTo>
                    <a:pt x="955912" y="327025"/>
                  </a:lnTo>
                  <a:lnTo>
                    <a:pt x="965135" y="326073"/>
                  </a:lnTo>
                  <a:lnTo>
                    <a:pt x="974676" y="324803"/>
                  </a:lnTo>
                  <a:lnTo>
                    <a:pt x="984218" y="324485"/>
                  </a:lnTo>
                  <a:lnTo>
                    <a:pt x="993759" y="324168"/>
                  </a:lnTo>
                  <a:lnTo>
                    <a:pt x="1003300" y="323850"/>
                  </a:lnTo>
                  <a:close/>
                  <a:moveTo>
                    <a:pt x="990283" y="189417"/>
                  </a:moveTo>
                  <a:lnTo>
                    <a:pt x="977265" y="190052"/>
                  </a:lnTo>
                  <a:lnTo>
                    <a:pt x="964565" y="190687"/>
                  </a:lnTo>
                  <a:lnTo>
                    <a:pt x="951865" y="191956"/>
                  </a:lnTo>
                  <a:lnTo>
                    <a:pt x="939165" y="193225"/>
                  </a:lnTo>
                  <a:lnTo>
                    <a:pt x="926465" y="195129"/>
                  </a:lnTo>
                  <a:lnTo>
                    <a:pt x="914083" y="197349"/>
                  </a:lnTo>
                  <a:lnTo>
                    <a:pt x="901383" y="199888"/>
                  </a:lnTo>
                  <a:lnTo>
                    <a:pt x="889318" y="202109"/>
                  </a:lnTo>
                  <a:lnTo>
                    <a:pt x="877253" y="205282"/>
                  </a:lnTo>
                  <a:lnTo>
                    <a:pt x="865188" y="208772"/>
                  </a:lnTo>
                  <a:lnTo>
                    <a:pt x="853440" y="212262"/>
                  </a:lnTo>
                  <a:lnTo>
                    <a:pt x="841693" y="216069"/>
                  </a:lnTo>
                  <a:lnTo>
                    <a:pt x="829945" y="219877"/>
                  </a:lnTo>
                  <a:lnTo>
                    <a:pt x="818515" y="224319"/>
                  </a:lnTo>
                  <a:lnTo>
                    <a:pt x="807085" y="228760"/>
                  </a:lnTo>
                  <a:lnTo>
                    <a:pt x="795655" y="233837"/>
                  </a:lnTo>
                  <a:lnTo>
                    <a:pt x="784543" y="239231"/>
                  </a:lnTo>
                  <a:lnTo>
                    <a:pt x="773748" y="244625"/>
                  </a:lnTo>
                  <a:lnTo>
                    <a:pt x="762953" y="250336"/>
                  </a:lnTo>
                  <a:lnTo>
                    <a:pt x="752158" y="256364"/>
                  </a:lnTo>
                  <a:lnTo>
                    <a:pt x="741680" y="262392"/>
                  </a:lnTo>
                  <a:lnTo>
                    <a:pt x="731203" y="269055"/>
                  </a:lnTo>
                  <a:lnTo>
                    <a:pt x="721360" y="275401"/>
                  </a:lnTo>
                  <a:lnTo>
                    <a:pt x="711200" y="282698"/>
                  </a:lnTo>
                  <a:lnTo>
                    <a:pt x="701358" y="289679"/>
                  </a:lnTo>
                  <a:lnTo>
                    <a:pt x="691833" y="297293"/>
                  </a:lnTo>
                  <a:lnTo>
                    <a:pt x="682308" y="304591"/>
                  </a:lnTo>
                  <a:lnTo>
                    <a:pt x="673100" y="312523"/>
                  </a:lnTo>
                  <a:lnTo>
                    <a:pt x="663893" y="320772"/>
                  </a:lnTo>
                  <a:lnTo>
                    <a:pt x="655003" y="329022"/>
                  </a:lnTo>
                  <a:lnTo>
                    <a:pt x="646430" y="337588"/>
                  </a:lnTo>
                  <a:lnTo>
                    <a:pt x="637858" y="346155"/>
                  </a:lnTo>
                  <a:lnTo>
                    <a:pt x="629602" y="355039"/>
                  </a:lnTo>
                  <a:lnTo>
                    <a:pt x="621665" y="363923"/>
                  </a:lnTo>
                  <a:lnTo>
                    <a:pt x="613727" y="373124"/>
                  </a:lnTo>
                  <a:lnTo>
                    <a:pt x="606107" y="382642"/>
                  </a:lnTo>
                  <a:lnTo>
                    <a:pt x="598805" y="392161"/>
                  </a:lnTo>
                  <a:lnTo>
                    <a:pt x="591502" y="401997"/>
                  </a:lnTo>
                  <a:lnTo>
                    <a:pt x="584835" y="411832"/>
                  </a:lnTo>
                  <a:lnTo>
                    <a:pt x="578167" y="422303"/>
                  </a:lnTo>
                  <a:lnTo>
                    <a:pt x="571817" y="432456"/>
                  </a:lnTo>
                  <a:lnTo>
                    <a:pt x="565150" y="442926"/>
                  </a:lnTo>
                  <a:lnTo>
                    <a:pt x="559435" y="453396"/>
                  </a:lnTo>
                  <a:lnTo>
                    <a:pt x="553720" y="464501"/>
                  </a:lnTo>
                  <a:lnTo>
                    <a:pt x="548005" y="475289"/>
                  </a:lnTo>
                  <a:lnTo>
                    <a:pt x="543242" y="486711"/>
                  </a:lnTo>
                  <a:lnTo>
                    <a:pt x="538162" y="497499"/>
                  </a:lnTo>
                  <a:lnTo>
                    <a:pt x="533400" y="508921"/>
                  </a:lnTo>
                  <a:lnTo>
                    <a:pt x="529272" y="520660"/>
                  </a:lnTo>
                  <a:lnTo>
                    <a:pt x="525145" y="532082"/>
                  </a:lnTo>
                  <a:lnTo>
                    <a:pt x="521017" y="543822"/>
                  </a:lnTo>
                  <a:lnTo>
                    <a:pt x="517525" y="555878"/>
                  </a:lnTo>
                  <a:lnTo>
                    <a:pt x="514350" y="568252"/>
                  </a:lnTo>
                  <a:lnTo>
                    <a:pt x="511492" y="580309"/>
                  </a:lnTo>
                  <a:lnTo>
                    <a:pt x="508635" y="592366"/>
                  </a:lnTo>
                  <a:lnTo>
                    <a:pt x="506412" y="604740"/>
                  </a:lnTo>
                  <a:lnTo>
                    <a:pt x="504190" y="617114"/>
                  </a:lnTo>
                  <a:lnTo>
                    <a:pt x="502602" y="629805"/>
                  </a:lnTo>
                  <a:lnTo>
                    <a:pt x="501015" y="642496"/>
                  </a:lnTo>
                  <a:lnTo>
                    <a:pt x="500062" y="654870"/>
                  </a:lnTo>
                  <a:lnTo>
                    <a:pt x="499110" y="668196"/>
                  </a:lnTo>
                  <a:lnTo>
                    <a:pt x="498792" y="680888"/>
                  </a:lnTo>
                  <a:lnTo>
                    <a:pt x="498157" y="693896"/>
                  </a:lnTo>
                  <a:lnTo>
                    <a:pt x="498792" y="706905"/>
                  </a:lnTo>
                  <a:lnTo>
                    <a:pt x="499110" y="719596"/>
                  </a:lnTo>
                  <a:lnTo>
                    <a:pt x="500062" y="732605"/>
                  </a:lnTo>
                  <a:lnTo>
                    <a:pt x="501015" y="745296"/>
                  </a:lnTo>
                  <a:lnTo>
                    <a:pt x="502602" y="758304"/>
                  </a:lnTo>
                  <a:lnTo>
                    <a:pt x="504190" y="770678"/>
                  </a:lnTo>
                  <a:lnTo>
                    <a:pt x="506412" y="783052"/>
                  </a:lnTo>
                  <a:lnTo>
                    <a:pt x="508635" y="795426"/>
                  </a:lnTo>
                  <a:lnTo>
                    <a:pt x="511492" y="807800"/>
                  </a:lnTo>
                  <a:lnTo>
                    <a:pt x="514350" y="819857"/>
                  </a:lnTo>
                  <a:lnTo>
                    <a:pt x="517525" y="831914"/>
                  </a:lnTo>
                  <a:lnTo>
                    <a:pt x="521017" y="843653"/>
                  </a:lnTo>
                  <a:lnTo>
                    <a:pt x="525145" y="855393"/>
                  </a:lnTo>
                  <a:lnTo>
                    <a:pt x="529272" y="867132"/>
                  </a:lnTo>
                  <a:lnTo>
                    <a:pt x="533400" y="878554"/>
                  </a:lnTo>
                  <a:lnTo>
                    <a:pt x="538162" y="889977"/>
                  </a:lnTo>
                  <a:lnTo>
                    <a:pt x="543242" y="901399"/>
                  </a:lnTo>
                  <a:lnTo>
                    <a:pt x="548005" y="912186"/>
                  </a:lnTo>
                  <a:lnTo>
                    <a:pt x="553720" y="923291"/>
                  </a:lnTo>
                  <a:lnTo>
                    <a:pt x="559435" y="934079"/>
                  </a:lnTo>
                  <a:lnTo>
                    <a:pt x="565150" y="944549"/>
                  </a:lnTo>
                  <a:lnTo>
                    <a:pt x="571817" y="955337"/>
                  </a:lnTo>
                  <a:lnTo>
                    <a:pt x="578167" y="965807"/>
                  </a:lnTo>
                  <a:lnTo>
                    <a:pt x="584835" y="975643"/>
                  </a:lnTo>
                  <a:lnTo>
                    <a:pt x="591502" y="985479"/>
                  </a:lnTo>
                  <a:lnTo>
                    <a:pt x="598805" y="995632"/>
                  </a:lnTo>
                  <a:lnTo>
                    <a:pt x="606107" y="1005150"/>
                  </a:lnTo>
                  <a:lnTo>
                    <a:pt x="613727" y="1014351"/>
                  </a:lnTo>
                  <a:lnTo>
                    <a:pt x="621665" y="1023552"/>
                  </a:lnTo>
                  <a:lnTo>
                    <a:pt x="629602" y="1033071"/>
                  </a:lnTo>
                  <a:lnTo>
                    <a:pt x="637858" y="1041955"/>
                  </a:lnTo>
                  <a:lnTo>
                    <a:pt x="646430" y="1050521"/>
                  </a:lnTo>
                  <a:lnTo>
                    <a:pt x="655003" y="1059088"/>
                  </a:lnTo>
                  <a:lnTo>
                    <a:pt x="663893" y="1067020"/>
                  </a:lnTo>
                  <a:lnTo>
                    <a:pt x="673100" y="1074952"/>
                  </a:lnTo>
                  <a:lnTo>
                    <a:pt x="682308" y="1082884"/>
                  </a:lnTo>
                  <a:lnTo>
                    <a:pt x="691833" y="1090499"/>
                  </a:lnTo>
                  <a:lnTo>
                    <a:pt x="701358" y="1098114"/>
                  </a:lnTo>
                  <a:lnTo>
                    <a:pt x="711200" y="1105094"/>
                  </a:lnTo>
                  <a:lnTo>
                    <a:pt x="721360" y="1112074"/>
                  </a:lnTo>
                  <a:lnTo>
                    <a:pt x="731203" y="1118737"/>
                  </a:lnTo>
                  <a:lnTo>
                    <a:pt x="741680" y="1125083"/>
                  </a:lnTo>
                  <a:lnTo>
                    <a:pt x="752158" y="1131111"/>
                  </a:lnTo>
                  <a:lnTo>
                    <a:pt x="762953" y="1137139"/>
                  </a:lnTo>
                  <a:lnTo>
                    <a:pt x="773748" y="1142850"/>
                  </a:lnTo>
                  <a:lnTo>
                    <a:pt x="784543" y="1148562"/>
                  </a:lnTo>
                  <a:lnTo>
                    <a:pt x="795655" y="1153638"/>
                  </a:lnTo>
                  <a:lnTo>
                    <a:pt x="807085" y="1158715"/>
                  </a:lnTo>
                  <a:lnTo>
                    <a:pt x="818515" y="1163157"/>
                  </a:lnTo>
                  <a:lnTo>
                    <a:pt x="829945" y="1167599"/>
                  </a:lnTo>
                  <a:lnTo>
                    <a:pt x="841693" y="1171723"/>
                  </a:lnTo>
                  <a:lnTo>
                    <a:pt x="853440" y="1175531"/>
                  </a:lnTo>
                  <a:lnTo>
                    <a:pt x="865188" y="1179338"/>
                  </a:lnTo>
                  <a:lnTo>
                    <a:pt x="877253" y="1182511"/>
                  </a:lnTo>
                  <a:lnTo>
                    <a:pt x="889318" y="1185366"/>
                  </a:lnTo>
                  <a:lnTo>
                    <a:pt x="901383" y="1188222"/>
                  </a:lnTo>
                  <a:lnTo>
                    <a:pt x="914083" y="1190126"/>
                  </a:lnTo>
                  <a:lnTo>
                    <a:pt x="926465" y="1192347"/>
                  </a:lnTo>
                  <a:lnTo>
                    <a:pt x="939165" y="1194250"/>
                  </a:lnTo>
                  <a:lnTo>
                    <a:pt x="951865" y="1195519"/>
                  </a:lnTo>
                  <a:lnTo>
                    <a:pt x="964565" y="1196788"/>
                  </a:lnTo>
                  <a:lnTo>
                    <a:pt x="977265" y="1197740"/>
                  </a:lnTo>
                  <a:lnTo>
                    <a:pt x="990283" y="1198058"/>
                  </a:lnTo>
                  <a:lnTo>
                    <a:pt x="1003300" y="1198375"/>
                  </a:lnTo>
                  <a:lnTo>
                    <a:pt x="1016317" y="1198058"/>
                  </a:lnTo>
                  <a:lnTo>
                    <a:pt x="1029335" y="1197740"/>
                  </a:lnTo>
                  <a:lnTo>
                    <a:pt x="1042035" y="1196788"/>
                  </a:lnTo>
                  <a:lnTo>
                    <a:pt x="1055053" y="1195519"/>
                  </a:lnTo>
                  <a:lnTo>
                    <a:pt x="1067435" y="1194250"/>
                  </a:lnTo>
                  <a:lnTo>
                    <a:pt x="1079817" y="1192347"/>
                  </a:lnTo>
                  <a:lnTo>
                    <a:pt x="1092517" y="1190126"/>
                  </a:lnTo>
                  <a:lnTo>
                    <a:pt x="1104900" y="1188222"/>
                  </a:lnTo>
                  <a:lnTo>
                    <a:pt x="1116965" y="1185366"/>
                  </a:lnTo>
                  <a:lnTo>
                    <a:pt x="1129347" y="1182511"/>
                  </a:lnTo>
                  <a:lnTo>
                    <a:pt x="1141095" y="1179338"/>
                  </a:lnTo>
                  <a:lnTo>
                    <a:pt x="1153160" y="1175531"/>
                  </a:lnTo>
                  <a:lnTo>
                    <a:pt x="1164907" y="1171723"/>
                  </a:lnTo>
                  <a:lnTo>
                    <a:pt x="1176973" y="1167599"/>
                  </a:lnTo>
                  <a:lnTo>
                    <a:pt x="1188085" y="1163157"/>
                  </a:lnTo>
                  <a:lnTo>
                    <a:pt x="1199515" y="1158715"/>
                  </a:lnTo>
                  <a:lnTo>
                    <a:pt x="1210945" y="1153638"/>
                  </a:lnTo>
                  <a:lnTo>
                    <a:pt x="1222057" y="1148562"/>
                  </a:lnTo>
                  <a:lnTo>
                    <a:pt x="1232853" y="1142850"/>
                  </a:lnTo>
                  <a:lnTo>
                    <a:pt x="1243647" y="1137139"/>
                  </a:lnTo>
                  <a:lnTo>
                    <a:pt x="1254443" y="1131111"/>
                  </a:lnTo>
                  <a:lnTo>
                    <a:pt x="1264920" y="1125083"/>
                  </a:lnTo>
                  <a:lnTo>
                    <a:pt x="1275080" y="1118737"/>
                  </a:lnTo>
                  <a:lnTo>
                    <a:pt x="1285557" y="1112074"/>
                  </a:lnTo>
                  <a:lnTo>
                    <a:pt x="1295400" y="1105094"/>
                  </a:lnTo>
                  <a:lnTo>
                    <a:pt x="1304925" y="1098114"/>
                  </a:lnTo>
                  <a:lnTo>
                    <a:pt x="1314767" y="1090499"/>
                  </a:lnTo>
                  <a:lnTo>
                    <a:pt x="1324293" y="1082884"/>
                  </a:lnTo>
                  <a:lnTo>
                    <a:pt x="1333500" y="1074952"/>
                  </a:lnTo>
                  <a:lnTo>
                    <a:pt x="1342390" y="1067020"/>
                  </a:lnTo>
                  <a:lnTo>
                    <a:pt x="1351280" y="1059088"/>
                  </a:lnTo>
                  <a:lnTo>
                    <a:pt x="1359853" y="1050521"/>
                  </a:lnTo>
                  <a:lnTo>
                    <a:pt x="1368425" y="1041955"/>
                  </a:lnTo>
                  <a:lnTo>
                    <a:pt x="1376680" y="1033071"/>
                  </a:lnTo>
                  <a:lnTo>
                    <a:pt x="1384935" y="1023552"/>
                  </a:lnTo>
                  <a:lnTo>
                    <a:pt x="1392555" y="1014351"/>
                  </a:lnTo>
                  <a:lnTo>
                    <a:pt x="1400175" y="1005150"/>
                  </a:lnTo>
                  <a:lnTo>
                    <a:pt x="1407477" y="995632"/>
                  </a:lnTo>
                  <a:lnTo>
                    <a:pt x="1414780" y="985479"/>
                  </a:lnTo>
                  <a:lnTo>
                    <a:pt x="1421765" y="975643"/>
                  </a:lnTo>
                  <a:lnTo>
                    <a:pt x="1428433" y="965807"/>
                  </a:lnTo>
                  <a:lnTo>
                    <a:pt x="1435100" y="955337"/>
                  </a:lnTo>
                  <a:lnTo>
                    <a:pt x="1441133" y="944549"/>
                  </a:lnTo>
                  <a:lnTo>
                    <a:pt x="1447165" y="934079"/>
                  </a:lnTo>
                  <a:lnTo>
                    <a:pt x="1452880" y="923291"/>
                  </a:lnTo>
                  <a:lnTo>
                    <a:pt x="1458277" y="912186"/>
                  </a:lnTo>
                  <a:lnTo>
                    <a:pt x="1463675" y="901399"/>
                  </a:lnTo>
                  <a:lnTo>
                    <a:pt x="1468437" y="889977"/>
                  </a:lnTo>
                  <a:lnTo>
                    <a:pt x="1473200" y="878554"/>
                  </a:lnTo>
                  <a:lnTo>
                    <a:pt x="1477327" y="867132"/>
                  </a:lnTo>
                  <a:lnTo>
                    <a:pt x="1481455" y="855393"/>
                  </a:lnTo>
                  <a:lnTo>
                    <a:pt x="1485265" y="843653"/>
                  </a:lnTo>
                  <a:lnTo>
                    <a:pt x="1488757" y="831914"/>
                  </a:lnTo>
                  <a:lnTo>
                    <a:pt x="1491933" y="819857"/>
                  </a:lnTo>
                  <a:lnTo>
                    <a:pt x="1495107" y="807800"/>
                  </a:lnTo>
                  <a:lnTo>
                    <a:pt x="1497647" y="795426"/>
                  </a:lnTo>
                  <a:lnTo>
                    <a:pt x="1500187" y="783052"/>
                  </a:lnTo>
                  <a:lnTo>
                    <a:pt x="1502410" y="770678"/>
                  </a:lnTo>
                  <a:lnTo>
                    <a:pt x="1503997" y="758304"/>
                  </a:lnTo>
                  <a:lnTo>
                    <a:pt x="1505585" y="745296"/>
                  </a:lnTo>
                  <a:lnTo>
                    <a:pt x="1506537" y="732605"/>
                  </a:lnTo>
                  <a:lnTo>
                    <a:pt x="1507490" y="719596"/>
                  </a:lnTo>
                  <a:lnTo>
                    <a:pt x="1508125" y="706905"/>
                  </a:lnTo>
                  <a:lnTo>
                    <a:pt x="1508125" y="693896"/>
                  </a:lnTo>
                  <a:lnTo>
                    <a:pt x="1508125" y="680888"/>
                  </a:lnTo>
                  <a:lnTo>
                    <a:pt x="1507490" y="668196"/>
                  </a:lnTo>
                  <a:lnTo>
                    <a:pt x="1506537" y="654870"/>
                  </a:lnTo>
                  <a:lnTo>
                    <a:pt x="1505585" y="642496"/>
                  </a:lnTo>
                  <a:lnTo>
                    <a:pt x="1503997" y="629805"/>
                  </a:lnTo>
                  <a:lnTo>
                    <a:pt x="1502410" y="617114"/>
                  </a:lnTo>
                  <a:lnTo>
                    <a:pt x="1500187" y="604740"/>
                  </a:lnTo>
                  <a:lnTo>
                    <a:pt x="1497647" y="592366"/>
                  </a:lnTo>
                  <a:lnTo>
                    <a:pt x="1495107" y="580309"/>
                  </a:lnTo>
                  <a:lnTo>
                    <a:pt x="1491933" y="568252"/>
                  </a:lnTo>
                  <a:lnTo>
                    <a:pt x="1488757" y="555878"/>
                  </a:lnTo>
                  <a:lnTo>
                    <a:pt x="1485265" y="543822"/>
                  </a:lnTo>
                  <a:lnTo>
                    <a:pt x="1481455" y="532082"/>
                  </a:lnTo>
                  <a:lnTo>
                    <a:pt x="1477327" y="520660"/>
                  </a:lnTo>
                  <a:lnTo>
                    <a:pt x="1473200" y="508921"/>
                  </a:lnTo>
                  <a:lnTo>
                    <a:pt x="1468437" y="497499"/>
                  </a:lnTo>
                  <a:lnTo>
                    <a:pt x="1463675" y="486711"/>
                  </a:lnTo>
                  <a:lnTo>
                    <a:pt x="1458277" y="475289"/>
                  </a:lnTo>
                  <a:lnTo>
                    <a:pt x="1452880" y="464501"/>
                  </a:lnTo>
                  <a:lnTo>
                    <a:pt x="1447165" y="453396"/>
                  </a:lnTo>
                  <a:lnTo>
                    <a:pt x="1441133" y="442926"/>
                  </a:lnTo>
                  <a:lnTo>
                    <a:pt x="1435100" y="432456"/>
                  </a:lnTo>
                  <a:lnTo>
                    <a:pt x="1428433" y="422303"/>
                  </a:lnTo>
                  <a:lnTo>
                    <a:pt x="1421765" y="411832"/>
                  </a:lnTo>
                  <a:lnTo>
                    <a:pt x="1414780" y="401997"/>
                  </a:lnTo>
                  <a:lnTo>
                    <a:pt x="1407477" y="392161"/>
                  </a:lnTo>
                  <a:lnTo>
                    <a:pt x="1400175" y="382642"/>
                  </a:lnTo>
                  <a:lnTo>
                    <a:pt x="1392555" y="373124"/>
                  </a:lnTo>
                  <a:lnTo>
                    <a:pt x="1384935" y="363923"/>
                  </a:lnTo>
                  <a:lnTo>
                    <a:pt x="1376680" y="355039"/>
                  </a:lnTo>
                  <a:lnTo>
                    <a:pt x="1368425" y="346155"/>
                  </a:lnTo>
                  <a:lnTo>
                    <a:pt x="1359853" y="337588"/>
                  </a:lnTo>
                  <a:lnTo>
                    <a:pt x="1351280" y="329022"/>
                  </a:lnTo>
                  <a:lnTo>
                    <a:pt x="1342390" y="320772"/>
                  </a:lnTo>
                  <a:lnTo>
                    <a:pt x="1333500" y="312523"/>
                  </a:lnTo>
                  <a:lnTo>
                    <a:pt x="1324293" y="304591"/>
                  </a:lnTo>
                  <a:lnTo>
                    <a:pt x="1314767" y="297293"/>
                  </a:lnTo>
                  <a:lnTo>
                    <a:pt x="1304925" y="289679"/>
                  </a:lnTo>
                  <a:lnTo>
                    <a:pt x="1295400" y="282698"/>
                  </a:lnTo>
                  <a:lnTo>
                    <a:pt x="1285557" y="275401"/>
                  </a:lnTo>
                  <a:lnTo>
                    <a:pt x="1275080" y="269055"/>
                  </a:lnTo>
                  <a:lnTo>
                    <a:pt x="1264920" y="262392"/>
                  </a:lnTo>
                  <a:lnTo>
                    <a:pt x="1254443" y="256364"/>
                  </a:lnTo>
                  <a:lnTo>
                    <a:pt x="1243647" y="250336"/>
                  </a:lnTo>
                  <a:lnTo>
                    <a:pt x="1232853" y="244625"/>
                  </a:lnTo>
                  <a:lnTo>
                    <a:pt x="1222057" y="239231"/>
                  </a:lnTo>
                  <a:lnTo>
                    <a:pt x="1210945" y="233837"/>
                  </a:lnTo>
                  <a:lnTo>
                    <a:pt x="1199515" y="228760"/>
                  </a:lnTo>
                  <a:lnTo>
                    <a:pt x="1188085" y="224319"/>
                  </a:lnTo>
                  <a:lnTo>
                    <a:pt x="1176973" y="219877"/>
                  </a:lnTo>
                  <a:lnTo>
                    <a:pt x="1164907" y="216069"/>
                  </a:lnTo>
                  <a:lnTo>
                    <a:pt x="1153160" y="212262"/>
                  </a:lnTo>
                  <a:lnTo>
                    <a:pt x="1141095" y="208772"/>
                  </a:lnTo>
                  <a:lnTo>
                    <a:pt x="1129347" y="205282"/>
                  </a:lnTo>
                  <a:lnTo>
                    <a:pt x="1116965" y="202109"/>
                  </a:lnTo>
                  <a:lnTo>
                    <a:pt x="1104900" y="199888"/>
                  </a:lnTo>
                  <a:lnTo>
                    <a:pt x="1092517" y="197349"/>
                  </a:lnTo>
                  <a:lnTo>
                    <a:pt x="1079817" y="195129"/>
                  </a:lnTo>
                  <a:lnTo>
                    <a:pt x="1067435" y="193225"/>
                  </a:lnTo>
                  <a:lnTo>
                    <a:pt x="1055053" y="191956"/>
                  </a:lnTo>
                  <a:lnTo>
                    <a:pt x="1042035" y="190687"/>
                  </a:lnTo>
                  <a:lnTo>
                    <a:pt x="1029335" y="190052"/>
                  </a:lnTo>
                  <a:lnTo>
                    <a:pt x="1016317" y="189417"/>
                  </a:lnTo>
                  <a:lnTo>
                    <a:pt x="1003300" y="189417"/>
                  </a:lnTo>
                  <a:lnTo>
                    <a:pt x="990283" y="189417"/>
                  </a:lnTo>
                  <a:close/>
                  <a:moveTo>
                    <a:pt x="1003300" y="0"/>
                  </a:moveTo>
                  <a:lnTo>
                    <a:pt x="1024573" y="317"/>
                  </a:lnTo>
                  <a:lnTo>
                    <a:pt x="1046163" y="1269"/>
                  </a:lnTo>
                  <a:lnTo>
                    <a:pt x="1067117" y="2221"/>
                  </a:lnTo>
                  <a:lnTo>
                    <a:pt x="1088390" y="3490"/>
                  </a:lnTo>
                  <a:lnTo>
                    <a:pt x="1109345" y="5711"/>
                  </a:lnTo>
                  <a:lnTo>
                    <a:pt x="1130935" y="8249"/>
                  </a:lnTo>
                  <a:lnTo>
                    <a:pt x="1151890" y="11105"/>
                  </a:lnTo>
                  <a:lnTo>
                    <a:pt x="1172845" y="14278"/>
                  </a:lnTo>
                  <a:lnTo>
                    <a:pt x="1193483" y="17768"/>
                  </a:lnTo>
                  <a:lnTo>
                    <a:pt x="1214120" y="21892"/>
                  </a:lnTo>
                  <a:lnTo>
                    <a:pt x="1234757" y="26334"/>
                  </a:lnTo>
                  <a:lnTo>
                    <a:pt x="1255395" y="31411"/>
                  </a:lnTo>
                  <a:lnTo>
                    <a:pt x="1276033" y="36487"/>
                  </a:lnTo>
                  <a:lnTo>
                    <a:pt x="1296353" y="42199"/>
                  </a:lnTo>
                  <a:lnTo>
                    <a:pt x="1316355" y="48227"/>
                  </a:lnTo>
                  <a:lnTo>
                    <a:pt x="1336675" y="54573"/>
                  </a:lnTo>
                  <a:lnTo>
                    <a:pt x="1356677" y="61553"/>
                  </a:lnTo>
                  <a:lnTo>
                    <a:pt x="1376363" y="68850"/>
                  </a:lnTo>
                  <a:lnTo>
                    <a:pt x="1395730" y="76148"/>
                  </a:lnTo>
                  <a:lnTo>
                    <a:pt x="1415415" y="84080"/>
                  </a:lnTo>
                  <a:lnTo>
                    <a:pt x="1434783" y="92329"/>
                  </a:lnTo>
                  <a:lnTo>
                    <a:pt x="1453833" y="101213"/>
                  </a:lnTo>
                  <a:lnTo>
                    <a:pt x="1472883" y="110097"/>
                  </a:lnTo>
                  <a:lnTo>
                    <a:pt x="1491297" y="119298"/>
                  </a:lnTo>
                  <a:lnTo>
                    <a:pt x="1509713" y="128817"/>
                  </a:lnTo>
                  <a:lnTo>
                    <a:pt x="1528445" y="138970"/>
                  </a:lnTo>
                  <a:lnTo>
                    <a:pt x="1546543" y="149440"/>
                  </a:lnTo>
                  <a:lnTo>
                    <a:pt x="1564323" y="160228"/>
                  </a:lnTo>
                  <a:lnTo>
                    <a:pt x="1582103" y="171015"/>
                  </a:lnTo>
                  <a:lnTo>
                    <a:pt x="1599565" y="182437"/>
                  </a:lnTo>
                  <a:lnTo>
                    <a:pt x="1616710" y="194177"/>
                  </a:lnTo>
                  <a:lnTo>
                    <a:pt x="1633855" y="205916"/>
                  </a:lnTo>
                  <a:lnTo>
                    <a:pt x="1650683" y="218290"/>
                  </a:lnTo>
                  <a:lnTo>
                    <a:pt x="1666875" y="230664"/>
                  </a:lnTo>
                  <a:lnTo>
                    <a:pt x="1683067" y="243355"/>
                  </a:lnTo>
                  <a:lnTo>
                    <a:pt x="1698943" y="256681"/>
                  </a:lnTo>
                  <a:lnTo>
                    <a:pt x="1714500" y="270324"/>
                  </a:lnTo>
                  <a:lnTo>
                    <a:pt x="1730057" y="283650"/>
                  </a:lnTo>
                  <a:lnTo>
                    <a:pt x="1745297" y="297611"/>
                  </a:lnTo>
                  <a:lnTo>
                    <a:pt x="1759903" y="311888"/>
                  </a:lnTo>
                  <a:lnTo>
                    <a:pt x="1774507" y="326483"/>
                  </a:lnTo>
                  <a:lnTo>
                    <a:pt x="1788477" y="341396"/>
                  </a:lnTo>
                  <a:lnTo>
                    <a:pt x="1802130" y="356308"/>
                  </a:lnTo>
                  <a:lnTo>
                    <a:pt x="1815783" y="371537"/>
                  </a:lnTo>
                  <a:lnTo>
                    <a:pt x="1829117" y="387402"/>
                  </a:lnTo>
                  <a:lnTo>
                    <a:pt x="1841817" y="402948"/>
                  </a:lnTo>
                  <a:lnTo>
                    <a:pt x="1854200" y="419130"/>
                  </a:lnTo>
                  <a:lnTo>
                    <a:pt x="1866265" y="435311"/>
                  </a:lnTo>
                  <a:lnTo>
                    <a:pt x="1878013" y="451810"/>
                  </a:lnTo>
                  <a:lnTo>
                    <a:pt x="1889443" y="468309"/>
                  </a:lnTo>
                  <a:lnTo>
                    <a:pt x="1900555" y="485442"/>
                  </a:lnTo>
                  <a:lnTo>
                    <a:pt x="1911350" y="502575"/>
                  </a:lnTo>
                  <a:lnTo>
                    <a:pt x="1921510" y="520026"/>
                  </a:lnTo>
                  <a:lnTo>
                    <a:pt x="1931670" y="537793"/>
                  </a:lnTo>
                  <a:lnTo>
                    <a:pt x="1940877" y="555561"/>
                  </a:lnTo>
                  <a:lnTo>
                    <a:pt x="1950085" y="573329"/>
                  </a:lnTo>
                  <a:lnTo>
                    <a:pt x="1958657" y="592049"/>
                  </a:lnTo>
                  <a:lnTo>
                    <a:pt x="1966913" y="610134"/>
                  </a:lnTo>
                  <a:lnTo>
                    <a:pt x="1974533" y="628536"/>
                  </a:lnTo>
                  <a:lnTo>
                    <a:pt x="1981835" y="647573"/>
                  </a:lnTo>
                  <a:lnTo>
                    <a:pt x="1988820" y="666610"/>
                  </a:lnTo>
                  <a:lnTo>
                    <a:pt x="1995170" y="685647"/>
                  </a:lnTo>
                  <a:lnTo>
                    <a:pt x="2000885" y="704684"/>
                  </a:lnTo>
                  <a:lnTo>
                    <a:pt x="2006600" y="724355"/>
                  </a:lnTo>
                  <a:lnTo>
                    <a:pt x="2000885" y="742123"/>
                  </a:lnTo>
                  <a:lnTo>
                    <a:pt x="1995170" y="759891"/>
                  </a:lnTo>
                  <a:lnTo>
                    <a:pt x="1988820" y="777341"/>
                  </a:lnTo>
                  <a:lnTo>
                    <a:pt x="1981835" y="794792"/>
                  </a:lnTo>
                  <a:lnTo>
                    <a:pt x="1974533" y="811925"/>
                  </a:lnTo>
                  <a:lnTo>
                    <a:pt x="1966913" y="829058"/>
                  </a:lnTo>
                  <a:lnTo>
                    <a:pt x="1958657" y="845874"/>
                  </a:lnTo>
                  <a:lnTo>
                    <a:pt x="1950085" y="862373"/>
                  </a:lnTo>
                  <a:lnTo>
                    <a:pt x="1940877" y="879189"/>
                  </a:lnTo>
                  <a:lnTo>
                    <a:pt x="1931670" y="895053"/>
                  </a:lnTo>
                  <a:lnTo>
                    <a:pt x="1921510" y="911552"/>
                  </a:lnTo>
                  <a:lnTo>
                    <a:pt x="1911350" y="927099"/>
                  </a:lnTo>
                  <a:lnTo>
                    <a:pt x="1900555" y="943280"/>
                  </a:lnTo>
                  <a:lnTo>
                    <a:pt x="1889443" y="958510"/>
                  </a:lnTo>
                  <a:lnTo>
                    <a:pt x="1878013" y="973739"/>
                  </a:lnTo>
                  <a:lnTo>
                    <a:pt x="1866265" y="989286"/>
                  </a:lnTo>
                  <a:lnTo>
                    <a:pt x="1854200" y="1004198"/>
                  </a:lnTo>
                  <a:lnTo>
                    <a:pt x="1841817" y="1018793"/>
                  </a:lnTo>
                  <a:lnTo>
                    <a:pt x="1829117" y="1033388"/>
                  </a:lnTo>
                  <a:lnTo>
                    <a:pt x="1815783" y="1047666"/>
                  </a:lnTo>
                  <a:lnTo>
                    <a:pt x="1802130" y="1061309"/>
                  </a:lnTo>
                  <a:lnTo>
                    <a:pt x="1788477" y="1075269"/>
                  </a:lnTo>
                  <a:lnTo>
                    <a:pt x="1774507" y="1088913"/>
                  </a:lnTo>
                  <a:lnTo>
                    <a:pt x="1759903" y="1101921"/>
                  </a:lnTo>
                  <a:lnTo>
                    <a:pt x="1745297" y="1115247"/>
                  </a:lnTo>
                  <a:lnTo>
                    <a:pt x="1730057" y="1127938"/>
                  </a:lnTo>
                  <a:lnTo>
                    <a:pt x="1714500" y="1140312"/>
                  </a:lnTo>
                  <a:lnTo>
                    <a:pt x="1698943" y="1152686"/>
                  </a:lnTo>
                  <a:lnTo>
                    <a:pt x="1683067" y="1164743"/>
                  </a:lnTo>
                  <a:lnTo>
                    <a:pt x="1666875" y="1176482"/>
                  </a:lnTo>
                  <a:lnTo>
                    <a:pt x="1650683" y="1187905"/>
                  </a:lnTo>
                  <a:lnTo>
                    <a:pt x="1633855" y="1199009"/>
                  </a:lnTo>
                  <a:lnTo>
                    <a:pt x="1616710" y="1210114"/>
                  </a:lnTo>
                  <a:lnTo>
                    <a:pt x="1599565" y="1220902"/>
                  </a:lnTo>
                  <a:lnTo>
                    <a:pt x="1582103" y="1231055"/>
                  </a:lnTo>
                  <a:lnTo>
                    <a:pt x="1564323" y="1241208"/>
                  </a:lnTo>
                  <a:lnTo>
                    <a:pt x="1546543" y="1250726"/>
                  </a:lnTo>
                  <a:lnTo>
                    <a:pt x="1528445" y="1260245"/>
                  </a:lnTo>
                  <a:lnTo>
                    <a:pt x="1509713" y="1269763"/>
                  </a:lnTo>
                  <a:lnTo>
                    <a:pt x="1491297" y="1278647"/>
                  </a:lnTo>
                  <a:lnTo>
                    <a:pt x="1472883" y="1287214"/>
                  </a:lnTo>
                  <a:lnTo>
                    <a:pt x="1453833" y="1295146"/>
                  </a:lnTo>
                  <a:lnTo>
                    <a:pt x="1434783" y="1303078"/>
                  </a:lnTo>
                  <a:lnTo>
                    <a:pt x="1415415" y="1310693"/>
                  </a:lnTo>
                  <a:lnTo>
                    <a:pt x="1395730" y="1317990"/>
                  </a:lnTo>
                  <a:lnTo>
                    <a:pt x="1376363" y="1324653"/>
                  </a:lnTo>
                  <a:lnTo>
                    <a:pt x="1356677" y="1331316"/>
                  </a:lnTo>
                  <a:lnTo>
                    <a:pt x="1336675" y="1337662"/>
                  </a:lnTo>
                  <a:lnTo>
                    <a:pt x="1316355" y="1343373"/>
                  </a:lnTo>
                  <a:lnTo>
                    <a:pt x="1296353" y="1349084"/>
                  </a:lnTo>
                  <a:lnTo>
                    <a:pt x="1276033" y="1354478"/>
                  </a:lnTo>
                  <a:lnTo>
                    <a:pt x="1255395" y="1358920"/>
                  </a:lnTo>
                  <a:lnTo>
                    <a:pt x="1234757" y="1363679"/>
                  </a:lnTo>
                  <a:lnTo>
                    <a:pt x="1214120" y="1367486"/>
                  </a:lnTo>
                  <a:lnTo>
                    <a:pt x="1193483" y="1371294"/>
                  </a:lnTo>
                  <a:lnTo>
                    <a:pt x="1172845" y="1374784"/>
                  </a:lnTo>
                  <a:lnTo>
                    <a:pt x="1151890" y="1377639"/>
                  </a:lnTo>
                  <a:lnTo>
                    <a:pt x="1130935" y="1380178"/>
                  </a:lnTo>
                  <a:lnTo>
                    <a:pt x="1109345" y="1382399"/>
                  </a:lnTo>
                  <a:lnTo>
                    <a:pt x="1088390" y="1384302"/>
                  </a:lnTo>
                  <a:lnTo>
                    <a:pt x="1067117" y="1385571"/>
                  </a:lnTo>
                  <a:lnTo>
                    <a:pt x="1046163" y="1386840"/>
                  </a:lnTo>
                  <a:lnTo>
                    <a:pt x="1024573" y="1387475"/>
                  </a:lnTo>
                  <a:lnTo>
                    <a:pt x="1003300" y="1387475"/>
                  </a:lnTo>
                  <a:lnTo>
                    <a:pt x="981393" y="1387475"/>
                  </a:lnTo>
                  <a:lnTo>
                    <a:pt x="959485" y="1386840"/>
                  </a:lnTo>
                  <a:lnTo>
                    <a:pt x="937895" y="1385571"/>
                  </a:lnTo>
                  <a:lnTo>
                    <a:pt x="916305" y="1384302"/>
                  </a:lnTo>
                  <a:lnTo>
                    <a:pt x="895033" y="1382399"/>
                  </a:lnTo>
                  <a:lnTo>
                    <a:pt x="873760" y="1380178"/>
                  </a:lnTo>
                  <a:lnTo>
                    <a:pt x="852805" y="1377639"/>
                  </a:lnTo>
                  <a:lnTo>
                    <a:pt x="831533" y="1374784"/>
                  </a:lnTo>
                  <a:lnTo>
                    <a:pt x="810578" y="1371294"/>
                  </a:lnTo>
                  <a:lnTo>
                    <a:pt x="789940" y="1367486"/>
                  </a:lnTo>
                  <a:lnTo>
                    <a:pt x="769303" y="1363679"/>
                  </a:lnTo>
                  <a:lnTo>
                    <a:pt x="748983" y="1358920"/>
                  </a:lnTo>
                  <a:lnTo>
                    <a:pt x="728980" y="1354478"/>
                  </a:lnTo>
                  <a:lnTo>
                    <a:pt x="708660" y="1349084"/>
                  </a:lnTo>
                  <a:lnTo>
                    <a:pt x="689293" y="1343373"/>
                  </a:lnTo>
                  <a:lnTo>
                    <a:pt x="669290" y="1337662"/>
                  </a:lnTo>
                  <a:lnTo>
                    <a:pt x="649605" y="1331316"/>
                  </a:lnTo>
                  <a:lnTo>
                    <a:pt x="630555" y="1324653"/>
                  </a:lnTo>
                  <a:lnTo>
                    <a:pt x="611187" y="1317990"/>
                  </a:lnTo>
                  <a:lnTo>
                    <a:pt x="592455" y="1310693"/>
                  </a:lnTo>
                  <a:lnTo>
                    <a:pt x="573722" y="1303078"/>
                  </a:lnTo>
                  <a:lnTo>
                    <a:pt x="554990" y="1295146"/>
                  </a:lnTo>
                  <a:lnTo>
                    <a:pt x="536892" y="1287214"/>
                  </a:lnTo>
                  <a:lnTo>
                    <a:pt x="518477" y="1278647"/>
                  </a:lnTo>
                  <a:lnTo>
                    <a:pt x="500380" y="1269763"/>
                  </a:lnTo>
                  <a:lnTo>
                    <a:pt x="482917" y="1260245"/>
                  </a:lnTo>
                  <a:lnTo>
                    <a:pt x="465137" y="1250726"/>
                  </a:lnTo>
                  <a:lnTo>
                    <a:pt x="447992" y="1241208"/>
                  </a:lnTo>
                  <a:lnTo>
                    <a:pt x="430847" y="1231055"/>
                  </a:lnTo>
                  <a:lnTo>
                    <a:pt x="414020" y="1220902"/>
                  </a:lnTo>
                  <a:lnTo>
                    <a:pt x="397510" y="1210114"/>
                  </a:lnTo>
                  <a:lnTo>
                    <a:pt x="381000" y="1199009"/>
                  </a:lnTo>
                  <a:lnTo>
                    <a:pt x="364807" y="1187905"/>
                  </a:lnTo>
                  <a:lnTo>
                    <a:pt x="348615" y="1176482"/>
                  </a:lnTo>
                  <a:lnTo>
                    <a:pt x="333057" y="1164743"/>
                  </a:lnTo>
                  <a:lnTo>
                    <a:pt x="317817" y="1152686"/>
                  </a:lnTo>
                  <a:lnTo>
                    <a:pt x="302260" y="1140312"/>
                  </a:lnTo>
                  <a:lnTo>
                    <a:pt x="287337" y="1127938"/>
                  </a:lnTo>
                  <a:lnTo>
                    <a:pt x="272732" y="1115247"/>
                  </a:lnTo>
                  <a:lnTo>
                    <a:pt x="258445" y="1101921"/>
                  </a:lnTo>
                  <a:lnTo>
                    <a:pt x="244475" y="1088913"/>
                  </a:lnTo>
                  <a:lnTo>
                    <a:pt x="230505" y="1075269"/>
                  </a:lnTo>
                  <a:lnTo>
                    <a:pt x="216852" y="1061309"/>
                  </a:lnTo>
                  <a:lnTo>
                    <a:pt x="203517" y="1047666"/>
                  </a:lnTo>
                  <a:lnTo>
                    <a:pt x="190182" y="1033388"/>
                  </a:lnTo>
                  <a:lnTo>
                    <a:pt x="177800" y="1018793"/>
                  </a:lnTo>
                  <a:lnTo>
                    <a:pt x="164782" y="1004198"/>
                  </a:lnTo>
                  <a:lnTo>
                    <a:pt x="152717" y="989286"/>
                  </a:lnTo>
                  <a:lnTo>
                    <a:pt x="140970" y="973739"/>
                  </a:lnTo>
                  <a:lnTo>
                    <a:pt x="129222" y="958510"/>
                  </a:lnTo>
                  <a:lnTo>
                    <a:pt x="117792" y="943280"/>
                  </a:lnTo>
                  <a:lnTo>
                    <a:pt x="106997" y="927099"/>
                  </a:lnTo>
                  <a:lnTo>
                    <a:pt x="96202" y="911552"/>
                  </a:lnTo>
                  <a:lnTo>
                    <a:pt x="85725" y="895053"/>
                  </a:lnTo>
                  <a:lnTo>
                    <a:pt x="75882" y="879189"/>
                  </a:lnTo>
                  <a:lnTo>
                    <a:pt x="66040" y="862373"/>
                  </a:lnTo>
                  <a:lnTo>
                    <a:pt x="56515" y="845874"/>
                  </a:lnTo>
                  <a:lnTo>
                    <a:pt x="47307" y="829058"/>
                  </a:lnTo>
                  <a:lnTo>
                    <a:pt x="38735" y="811925"/>
                  </a:lnTo>
                  <a:lnTo>
                    <a:pt x="30162" y="794792"/>
                  </a:lnTo>
                  <a:lnTo>
                    <a:pt x="22225" y="777341"/>
                  </a:lnTo>
                  <a:lnTo>
                    <a:pt x="14287" y="759891"/>
                  </a:lnTo>
                  <a:lnTo>
                    <a:pt x="6667" y="742123"/>
                  </a:lnTo>
                  <a:lnTo>
                    <a:pt x="0" y="724355"/>
                  </a:lnTo>
                  <a:lnTo>
                    <a:pt x="6667" y="704684"/>
                  </a:lnTo>
                  <a:lnTo>
                    <a:pt x="14287" y="685647"/>
                  </a:lnTo>
                  <a:lnTo>
                    <a:pt x="22225" y="666610"/>
                  </a:lnTo>
                  <a:lnTo>
                    <a:pt x="30162" y="647573"/>
                  </a:lnTo>
                  <a:lnTo>
                    <a:pt x="38735" y="628536"/>
                  </a:lnTo>
                  <a:lnTo>
                    <a:pt x="47307" y="610134"/>
                  </a:lnTo>
                  <a:lnTo>
                    <a:pt x="56515" y="592049"/>
                  </a:lnTo>
                  <a:lnTo>
                    <a:pt x="66040" y="573329"/>
                  </a:lnTo>
                  <a:lnTo>
                    <a:pt x="75882" y="555561"/>
                  </a:lnTo>
                  <a:lnTo>
                    <a:pt x="85725" y="537793"/>
                  </a:lnTo>
                  <a:lnTo>
                    <a:pt x="96202" y="520026"/>
                  </a:lnTo>
                  <a:lnTo>
                    <a:pt x="106997" y="502575"/>
                  </a:lnTo>
                  <a:lnTo>
                    <a:pt x="117792" y="485442"/>
                  </a:lnTo>
                  <a:lnTo>
                    <a:pt x="129222" y="468309"/>
                  </a:lnTo>
                  <a:lnTo>
                    <a:pt x="140970" y="451810"/>
                  </a:lnTo>
                  <a:lnTo>
                    <a:pt x="152717" y="435311"/>
                  </a:lnTo>
                  <a:lnTo>
                    <a:pt x="164782" y="419130"/>
                  </a:lnTo>
                  <a:lnTo>
                    <a:pt x="177800" y="402948"/>
                  </a:lnTo>
                  <a:lnTo>
                    <a:pt x="190182" y="387402"/>
                  </a:lnTo>
                  <a:lnTo>
                    <a:pt x="203517" y="371537"/>
                  </a:lnTo>
                  <a:lnTo>
                    <a:pt x="216852" y="356308"/>
                  </a:lnTo>
                  <a:lnTo>
                    <a:pt x="230505" y="341396"/>
                  </a:lnTo>
                  <a:lnTo>
                    <a:pt x="244475" y="326483"/>
                  </a:lnTo>
                  <a:lnTo>
                    <a:pt x="258445" y="311888"/>
                  </a:lnTo>
                  <a:lnTo>
                    <a:pt x="272732" y="297611"/>
                  </a:lnTo>
                  <a:lnTo>
                    <a:pt x="287337" y="283650"/>
                  </a:lnTo>
                  <a:lnTo>
                    <a:pt x="302260" y="270324"/>
                  </a:lnTo>
                  <a:lnTo>
                    <a:pt x="317817" y="256681"/>
                  </a:lnTo>
                  <a:lnTo>
                    <a:pt x="333057" y="243355"/>
                  </a:lnTo>
                  <a:lnTo>
                    <a:pt x="348615" y="230664"/>
                  </a:lnTo>
                  <a:lnTo>
                    <a:pt x="364807" y="218290"/>
                  </a:lnTo>
                  <a:lnTo>
                    <a:pt x="381000" y="205916"/>
                  </a:lnTo>
                  <a:lnTo>
                    <a:pt x="397510" y="194177"/>
                  </a:lnTo>
                  <a:lnTo>
                    <a:pt x="414020" y="182437"/>
                  </a:lnTo>
                  <a:lnTo>
                    <a:pt x="430847" y="171015"/>
                  </a:lnTo>
                  <a:lnTo>
                    <a:pt x="447992" y="160228"/>
                  </a:lnTo>
                  <a:lnTo>
                    <a:pt x="465137" y="149440"/>
                  </a:lnTo>
                  <a:lnTo>
                    <a:pt x="482917" y="138970"/>
                  </a:lnTo>
                  <a:lnTo>
                    <a:pt x="500380" y="128817"/>
                  </a:lnTo>
                  <a:lnTo>
                    <a:pt x="518477" y="119298"/>
                  </a:lnTo>
                  <a:lnTo>
                    <a:pt x="536892" y="110097"/>
                  </a:lnTo>
                  <a:lnTo>
                    <a:pt x="554990" y="101213"/>
                  </a:lnTo>
                  <a:lnTo>
                    <a:pt x="573722" y="92329"/>
                  </a:lnTo>
                  <a:lnTo>
                    <a:pt x="592455" y="84080"/>
                  </a:lnTo>
                  <a:lnTo>
                    <a:pt x="611187" y="76148"/>
                  </a:lnTo>
                  <a:lnTo>
                    <a:pt x="630555" y="68850"/>
                  </a:lnTo>
                  <a:lnTo>
                    <a:pt x="649605" y="61553"/>
                  </a:lnTo>
                  <a:lnTo>
                    <a:pt x="669290" y="54573"/>
                  </a:lnTo>
                  <a:lnTo>
                    <a:pt x="689293" y="48227"/>
                  </a:lnTo>
                  <a:lnTo>
                    <a:pt x="708660" y="42199"/>
                  </a:lnTo>
                  <a:lnTo>
                    <a:pt x="728980" y="36487"/>
                  </a:lnTo>
                  <a:lnTo>
                    <a:pt x="748983" y="31411"/>
                  </a:lnTo>
                  <a:lnTo>
                    <a:pt x="769303" y="26334"/>
                  </a:lnTo>
                  <a:lnTo>
                    <a:pt x="789940" y="21892"/>
                  </a:lnTo>
                  <a:lnTo>
                    <a:pt x="810578" y="17768"/>
                  </a:lnTo>
                  <a:lnTo>
                    <a:pt x="831533" y="14278"/>
                  </a:lnTo>
                  <a:lnTo>
                    <a:pt x="852805" y="11105"/>
                  </a:lnTo>
                  <a:lnTo>
                    <a:pt x="873760" y="8249"/>
                  </a:lnTo>
                  <a:lnTo>
                    <a:pt x="895033" y="5711"/>
                  </a:lnTo>
                  <a:lnTo>
                    <a:pt x="916305" y="3490"/>
                  </a:lnTo>
                  <a:lnTo>
                    <a:pt x="937895" y="2221"/>
                  </a:lnTo>
                  <a:lnTo>
                    <a:pt x="959485" y="1269"/>
                  </a:lnTo>
                  <a:lnTo>
                    <a:pt x="981393" y="317"/>
                  </a:lnTo>
                  <a:lnTo>
                    <a:pt x="10033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903883" y="4622477"/>
              <a:ext cx="1008112" cy="1008112"/>
            </a:xfrm>
            <a:prstGeom prst="ellipse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乘号 8"/>
          <p:cNvSpPr/>
          <p:nvPr/>
        </p:nvSpPr>
        <p:spPr>
          <a:xfrm>
            <a:off x="5706874" y="2355290"/>
            <a:ext cx="375632" cy="375632"/>
          </a:xfrm>
          <a:prstGeom prst="mathMultiply">
            <a:avLst>
              <a:gd name="adj1" fmla="val 105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79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667" b="62879" l="2266" r="41563">
                        <a14:foregroundMark x1="30938" y1="21818" x2="21172" y2="29848"/>
                        <a14:foregroundMark x1="36016" y1="24091" x2="30312" y2="16212"/>
                        <a14:foregroundMark x1="25859" y1="18636" x2="13203" y2="33182"/>
                        <a14:foregroundMark x1="16641" y1="35909" x2="21328" y2="41667"/>
                        <a14:foregroundMark x1="8750" y1="44394" x2="7422" y2="49545"/>
                        <a14:foregroundMark x1="5391" y1="47121" x2="4063" y2="47273"/>
                        <a14:foregroundMark x1="10391" y1="35000" x2="13438" y2="32727"/>
                        <a14:foregroundMark x1="10313" y1="52273" x2="13125" y2="56212"/>
                        <a14:foregroundMark x1="8438" y1="51667" x2="12734" y2="58939"/>
                      </a14:backgroundRemoval>
                    </a14:imgEffect>
                  </a14:imgLayer>
                </a14:imgProps>
              </a:ext>
            </a:extLst>
          </a:blip>
          <a:srcRect l="1458" t="11919" r="56731" b="36588"/>
          <a:stretch/>
        </p:blipFill>
        <p:spPr bwMode="auto">
          <a:xfrm>
            <a:off x="177800" y="1320800"/>
            <a:ext cx="5097580" cy="3237086"/>
          </a:xfrm>
          <a:prstGeom prst="rect">
            <a:avLst/>
          </a:prstGeom>
          <a:noFill/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微信广告系统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微信广告</a:t>
            </a:r>
            <a:r>
              <a:rPr lang="en-US" altLang="zh-CN" dirty="0" smtClean="0"/>
              <a:t>-</a:t>
            </a:r>
            <a:r>
              <a:rPr lang="zh-CN" altLang="en-US" dirty="0" smtClean="0"/>
              <a:t>朋友圈部分介绍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第三部分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13758" y="790898"/>
            <a:ext cx="2064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Feeds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广告价值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55246" y="2192479"/>
            <a:ext cx="4318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移动</a:t>
            </a:r>
            <a:r>
              <a:rPr lang="en-US" altLang="zh-CN" sz="140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Feeds</a:t>
            </a:r>
            <a:r>
              <a:rPr lang="zh-CN" altLang="en-US" sz="140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广告已是</a:t>
            </a:r>
            <a:r>
              <a:rPr lang="en-US" altLang="zh-CN" sz="140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Facebook</a:t>
            </a:r>
            <a:r>
              <a:rPr lang="zh-CN" altLang="en-US" sz="140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收入的主要来源，</a:t>
            </a:r>
            <a:endParaRPr lang="en-US" altLang="zh-CN" sz="1400" dirty="0" smtClean="0">
              <a:solidFill>
                <a:srgbClr val="727272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  <a:p>
            <a:r>
              <a:rPr lang="zh-CN" altLang="en-US" sz="140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由此可看出，企业对</a:t>
            </a:r>
            <a:r>
              <a:rPr lang="en-US" altLang="zh-CN" sz="1400" dirty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Feeds</a:t>
            </a:r>
            <a:r>
              <a:rPr lang="zh-CN" altLang="en-US" sz="140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广告的高度认可。</a:t>
            </a:r>
            <a:endParaRPr lang="zh-CN" altLang="en-US" sz="1400" dirty="0">
              <a:solidFill>
                <a:srgbClr val="727272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pic>
        <p:nvPicPr>
          <p:cNvPr id="4098" name="Picture 2" descr="http://www.iconpng.com/png/medialoot-prime/icon_3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174" y="2012156"/>
            <a:ext cx="731465" cy="73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5876799" y="3815234"/>
            <a:ext cx="377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Facebook</a:t>
            </a:r>
            <a:r>
              <a:rPr lang="zh-CN" altLang="en-US" sz="180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收入结构</a:t>
            </a:r>
            <a:r>
              <a:rPr lang="zh-CN" altLang="en-US" sz="110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（单位：百万美元）</a:t>
            </a:r>
            <a:endParaRPr lang="zh-CN" altLang="en-US" sz="1100" dirty="0">
              <a:solidFill>
                <a:srgbClr val="727272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500175669"/>
              </p:ext>
            </p:extLst>
          </p:nvPr>
        </p:nvGraphicFramePr>
        <p:xfrm>
          <a:off x="3574926" y="3714750"/>
          <a:ext cx="8208912" cy="2883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28990" y="440399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66%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24022" y="477820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49%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79336" y="5145286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41%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12630" y="5518026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30%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56378" y="440399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365DA1"/>
                </a:solidFill>
                <a:latin typeface="+mn-ea"/>
              </a:rPr>
              <a:t>1953</a:t>
            </a:r>
            <a:r>
              <a:rPr lang="en-US" altLang="zh-CN" sz="1400" dirty="0" smtClean="0">
                <a:solidFill>
                  <a:srgbClr val="727272"/>
                </a:solidFill>
                <a:latin typeface="+mn-ea"/>
              </a:rPr>
              <a:t>/1007</a:t>
            </a:r>
            <a:endParaRPr lang="zh-CN" altLang="en-US" sz="1400" dirty="0">
              <a:solidFill>
                <a:srgbClr val="727272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11430" y="479794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365DA1"/>
                </a:solidFill>
                <a:latin typeface="+mn-ea"/>
              </a:rPr>
              <a:t>881</a:t>
            </a:r>
            <a:r>
              <a:rPr lang="en-US" altLang="zh-CN" sz="1400" dirty="0" smtClean="0">
                <a:solidFill>
                  <a:srgbClr val="727272"/>
                </a:solidFill>
                <a:latin typeface="+mn-ea"/>
              </a:rPr>
              <a:t>/917</a:t>
            </a:r>
            <a:endParaRPr lang="zh-CN" altLang="en-US" sz="1400" dirty="0">
              <a:solidFill>
                <a:srgbClr val="727272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679382" y="5171009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365DA1"/>
                </a:solidFill>
                <a:latin typeface="+mn-ea"/>
              </a:rPr>
              <a:t>654</a:t>
            </a:r>
            <a:r>
              <a:rPr lang="en-US" altLang="zh-CN" sz="1400" dirty="0" smtClean="0">
                <a:solidFill>
                  <a:srgbClr val="727272"/>
                </a:solidFill>
                <a:latin typeface="+mn-ea"/>
              </a:rPr>
              <a:t>/945</a:t>
            </a:r>
            <a:endParaRPr lang="zh-CN" altLang="en-US" sz="1400" dirty="0">
              <a:solidFill>
                <a:srgbClr val="727272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08006" y="5496249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365DA1"/>
                </a:solidFill>
                <a:latin typeface="+mn-ea"/>
              </a:rPr>
              <a:t>373</a:t>
            </a:r>
            <a:r>
              <a:rPr lang="en-US" altLang="zh-CN" sz="1400" dirty="0" smtClean="0">
                <a:solidFill>
                  <a:srgbClr val="727272"/>
                </a:solidFill>
                <a:latin typeface="+mn-ea"/>
              </a:rPr>
              <a:t>/872</a:t>
            </a:r>
            <a:endParaRPr lang="zh-CN" altLang="en-US" sz="1400" dirty="0">
              <a:solidFill>
                <a:srgbClr val="727272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22330" y="5914829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365DA1"/>
                </a:solidFill>
                <a:latin typeface="+mn-ea"/>
              </a:rPr>
              <a:t>0</a:t>
            </a:r>
            <a:r>
              <a:rPr lang="en-US" altLang="zh-CN" sz="1400" dirty="0" smtClean="0">
                <a:solidFill>
                  <a:srgbClr val="727272"/>
                </a:solidFill>
                <a:latin typeface="+mn-ea"/>
              </a:rPr>
              <a:t>/872</a:t>
            </a:r>
            <a:endParaRPr lang="zh-CN" altLang="en-US" sz="1400" dirty="0">
              <a:solidFill>
                <a:srgbClr val="72727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083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/>
          <p:cNvPicPr>
            <a:picLocks noChangeAspect="1" noChangeArrowheads="1"/>
          </p:cNvPicPr>
          <p:nvPr/>
        </p:nvPicPr>
        <p:blipFill rotWithShape="1">
          <a:blip r:embed="rId2"/>
          <a:srcRect l="6354" t="12805" r="52500"/>
          <a:stretch/>
        </p:blipFill>
        <p:spPr bwMode="auto">
          <a:xfrm>
            <a:off x="774700" y="1409700"/>
            <a:ext cx="5016500" cy="5448300"/>
          </a:xfrm>
          <a:prstGeom prst="rect">
            <a:avLst/>
          </a:prstGeom>
          <a:noFill/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微信广告系统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微信广告</a:t>
            </a:r>
            <a:r>
              <a:rPr lang="en-US" altLang="zh-CN" dirty="0" smtClean="0"/>
              <a:t>-</a:t>
            </a:r>
            <a:r>
              <a:rPr lang="zh-CN" altLang="en-US" dirty="0" smtClean="0"/>
              <a:t>朋友圈部分介绍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第三部分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13758" y="790898"/>
            <a:ext cx="2064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什么是朋友圈广告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61894" y="2998778"/>
            <a:ext cx="45512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727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朋友圈广告将会通过微信广告系统进行投放和管理，广告本身内容将</a:t>
            </a:r>
            <a:r>
              <a:rPr lang="zh-CN" alt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基于微信公众账号生态体系，以类似朋友的原创内容形式进行展现</a:t>
            </a:r>
            <a:r>
              <a:rPr lang="zh-CN" altLang="en-US" sz="1600" b="1" dirty="0" smtClean="0">
                <a:solidFill>
                  <a:srgbClr val="727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，在基于微信用户画像进行定向的同时，通过</a:t>
            </a:r>
            <a:r>
              <a:rPr lang="zh-CN" alt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实时社交混排</a:t>
            </a:r>
            <a:r>
              <a:rPr lang="zh-CN" altLang="en-US" sz="1600" b="1" dirty="0" smtClean="0">
                <a:solidFill>
                  <a:srgbClr val="727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算法，</a:t>
            </a:r>
            <a:r>
              <a:rPr lang="zh-CN" alt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依托关系链进行互动传播。</a:t>
            </a:r>
            <a:endParaRPr lang="zh-CN" altLang="en-US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949108" y="2871654"/>
            <a:ext cx="432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949108" y="5157986"/>
            <a:ext cx="432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23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2"/>
          <a:srcRect l="35938" t="12170" r="38021"/>
          <a:stretch/>
        </p:blipFill>
        <p:spPr bwMode="auto">
          <a:xfrm>
            <a:off x="4381500" y="1358900"/>
            <a:ext cx="3175000" cy="5499100"/>
          </a:xfrm>
          <a:prstGeom prst="rect">
            <a:avLst/>
          </a:prstGeom>
          <a:noFill/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微信广告系统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微信广告</a:t>
            </a:r>
            <a:r>
              <a:rPr lang="en-US" altLang="zh-CN" dirty="0" smtClean="0"/>
              <a:t>-</a:t>
            </a:r>
            <a:r>
              <a:rPr lang="zh-CN" altLang="en-US" dirty="0" smtClean="0"/>
              <a:t>朋友圈部分介绍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第三部分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13758" y="790898"/>
            <a:ext cx="2064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什么是朋友圈广告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空心弧 13"/>
          <p:cNvSpPr/>
          <p:nvPr/>
        </p:nvSpPr>
        <p:spPr>
          <a:xfrm rot="16200000">
            <a:off x="3265687" y="2828329"/>
            <a:ext cx="666358" cy="666358"/>
          </a:xfrm>
          <a:prstGeom prst="blockArc">
            <a:avLst>
              <a:gd name="adj1" fmla="val 13758649"/>
              <a:gd name="adj2" fmla="val 7610432"/>
              <a:gd name="adj3" fmla="val 4825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427843" y="3012037"/>
            <a:ext cx="435115" cy="222941"/>
            <a:chOff x="9184821" y="1677076"/>
            <a:chExt cx="1158857" cy="593766"/>
          </a:xfrm>
        </p:grpSpPr>
        <p:sp>
          <p:nvSpPr>
            <p:cNvPr id="23" name="KSO_Shape"/>
            <p:cNvSpPr/>
            <p:nvPr/>
          </p:nvSpPr>
          <p:spPr>
            <a:xfrm flipH="1">
              <a:off x="9184821" y="1824961"/>
              <a:ext cx="654801" cy="445881"/>
            </a:xfrm>
            <a:prstGeom prst="wedgeRoundRectCallout">
              <a:avLst>
                <a:gd name="adj1" fmla="val 23216"/>
                <a:gd name="adj2" fmla="val 71505"/>
                <a:gd name="adj3" fmla="val 16667"/>
              </a:avLst>
            </a:prstGeom>
            <a:solidFill>
              <a:srgbClr val="21212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KSO_Shape"/>
            <p:cNvSpPr/>
            <p:nvPr/>
          </p:nvSpPr>
          <p:spPr>
            <a:xfrm>
              <a:off x="9663877" y="1677076"/>
              <a:ext cx="679801" cy="445881"/>
            </a:xfrm>
            <a:prstGeom prst="wedgeRoundRectCallout">
              <a:avLst>
                <a:gd name="adj1" fmla="val -35580"/>
                <a:gd name="adj2" fmla="val 71505"/>
                <a:gd name="adj3" fmla="val 16667"/>
              </a:avLst>
            </a:prstGeom>
            <a:solidFill>
              <a:srgbClr val="212121"/>
            </a:solidFill>
            <a:ln w="28575">
              <a:solidFill>
                <a:srgbClr val="F1F1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416143" y="333296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rgbClr val="727272"/>
                </a:solidFill>
                <a:latin typeface="+mn-ea"/>
              </a:rPr>
              <a:t>形式</a:t>
            </a:r>
          </a:p>
        </p:txBody>
      </p:sp>
      <p:sp>
        <p:nvSpPr>
          <p:cNvPr id="27" name="KSO_Shape"/>
          <p:cNvSpPr>
            <a:spLocks/>
          </p:cNvSpPr>
          <p:nvPr/>
        </p:nvSpPr>
        <p:spPr bwMode="auto">
          <a:xfrm rot="1068793">
            <a:off x="8197098" y="3009781"/>
            <a:ext cx="392424" cy="313939"/>
          </a:xfrm>
          <a:custGeom>
            <a:avLst/>
            <a:gdLst>
              <a:gd name="T0" fmla="*/ 382907 w 2032000"/>
              <a:gd name="T1" fmla="*/ 1246196 h 1625600"/>
              <a:gd name="T2" fmla="*/ 1019964 w 2032000"/>
              <a:gd name="T3" fmla="*/ 793120 h 1625600"/>
              <a:gd name="T4" fmla="*/ 1040546 w 2032000"/>
              <a:gd name="T5" fmla="*/ 856675 h 1625600"/>
              <a:gd name="T6" fmla="*/ 1899545 w 2032000"/>
              <a:gd name="T7" fmla="*/ 919982 h 1625600"/>
              <a:gd name="T8" fmla="*/ 1903264 w 2032000"/>
              <a:gd name="T9" fmla="*/ 936863 h 1625600"/>
              <a:gd name="T10" fmla="*/ 1905000 w 2032000"/>
              <a:gd name="T11" fmla="*/ 953745 h 1625600"/>
              <a:gd name="T12" fmla="*/ 1904008 w 2032000"/>
              <a:gd name="T13" fmla="*/ 970379 h 1625600"/>
              <a:gd name="T14" fmla="*/ 1900537 w 2032000"/>
              <a:gd name="T15" fmla="*/ 986268 h 1625600"/>
              <a:gd name="T16" fmla="*/ 1895081 w 2032000"/>
              <a:gd name="T17" fmla="*/ 1001660 h 1625600"/>
              <a:gd name="T18" fmla="*/ 1887145 w 2032000"/>
              <a:gd name="T19" fmla="*/ 1016059 h 1625600"/>
              <a:gd name="T20" fmla="*/ 1877227 w 2032000"/>
              <a:gd name="T21" fmla="*/ 1029217 h 1625600"/>
              <a:gd name="T22" fmla="*/ 1865819 w 2032000"/>
              <a:gd name="T23" fmla="*/ 1040885 h 1625600"/>
              <a:gd name="T24" fmla="*/ 1852429 w 2032000"/>
              <a:gd name="T25" fmla="*/ 1050816 h 1625600"/>
              <a:gd name="T26" fmla="*/ 1837302 w 2032000"/>
              <a:gd name="T27" fmla="*/ 1058760 h 1625600"/>
              <a:gd name="T28" fmla="*/ 421096 w 2032000"/>
              <a:gd name="T29" fmla="*/ 1518291 h 1625600"/>
              <a:gd name="T30" fmla="*/ 404482 w 2032000"/>
              <a:gd name="T31" fmla="*/ 1522263 h 1625600"/>
              <a:gd name="T32" fmla="*/ 387619 w 2032000"/>
              <a:gd name="T33" fmla="*/ 1524000 h 1625600"/>
              <a:gd name="T34" fmla="*/ 371004 w 2032000"/>
              <a:gd name="T35" fmla="*/ 1522759 h 1625600"/>
              <a:gd name="T36" fmla="*/ 354886 w 2032000"/>
              <a:gd name="T37" fmla="*/ 1519532 h 1625600"/>
              <a:gd name="T38" fmla="*/ 339511 w 2032000"/>
              <a:gd name="T39" fmla="*/ 1513822 h 1625600"/>
              <a:gd name="T40" fmla="*/ 325128 w 2032000"/>
              <a:gd name="T41" fmla="*/ 1506126 h 1625600"/>
              <a:gd name="T42" fmla="*/ 311985 w 2032000"/>
              <a:gd name="T43" fmla="*/ 1496195 h 1625600"/>
              <a:gd name="T44" fmla="*/ 300330 w 2032000"/>
              <a:gd name="T45" fmla="*/ 1484775 h 1625600"/>
              <a:gd name="T46" fmla="*/ 290411 w 2032000"/>
              <a:gd name="T47" fmla="*/ 1471120 h 1625600"/>
              <a:gd name="T48" fmla="*/ 282475 w 2032000"/>
              <a:gd name="T49" fmla="*/ 1456225 h 1625600"/>
              <a:gd name="T50" fmla="*/ 101203 w 2032000"/>
              <a:gd name="T51" fmla="*/ 897638 h 1625600"/>
              <a:gd name="T52" fmla="*/ 1523278 w 2032000"/>
              <a:gd name="T53" fmla="*/ 248 h 1625600"/>
              <a:gd name="T54" fmla="*/ 1539647 w 2032000"/>
              <a:gd name="T55" fmla="*/ 1737 h 1625600"/>
              <a:gd name="T56" fmla="*/ 1555271 w 2032000"/>
              <a:gd name="T57" fmla="*/ 5957 h 1625600"/>
              <a:gd name="T58" fmla="*/ 1570648 w 2032000"/>
              <a:gd name="T59" fmla="*/ 12659 h 1625600"/>
              <a:gd name="T60" fmla="*/ 1584536 w 2032000"/>
              <a:gd name="T61" fmla="*/ 21098 h 1625600"/>
              <a:gd name="T62" fmla="*/ 1597185 w 2032000"/>
              <a:gd name="T63" fmla="*/ 31275 h 1625600"/>
              <a:gd name="T64" fmla="*/ 1608345 w 2032000"/>
              <a:gd name="T65" fmla="*/ 43686 h 1625600"/>
              <a:gd name="T66" fmla="*/ 1617770 w 2032000"/>
              <a:gd name="T67" fmla="*/ 57834 h 1625600"/>
              <a:gd name="T68" fmla="*/ 1624962 w 2032000"/>
              <a:gd name="T69" fmla="*/ 73223 h 1625600"/>
              <a:gd name="T70" fmla="*/ 47122 w 2032000"/>
              <a:gd name="T71" fmla="*/ 732234 h 1625600"/>
              <a:gd name="T72" fmla="*/ 2480 w 2032000"/>
              <a:gd name="T73" fmla="*/ 592738 h 1625600"/>
              <a:gd name="T74" fmla="*/ 248 w 2032000"/>
              <a:gd name="T75" fmla="*/ 575859 h 1625600"/>
              <a:gd name="T76" fmla="*/ 248 w 2032000"/>
              <a:gd name="T77" fmla="*/ 558981 h 1625600"/>
              <a:gd name="T78" fmla="*/ 2976 w 2032000"/>
              <a:gd name="T79" fmla="*/ 542846 h 1625600"/>
              <a:gd name="T80" fmla="*/ 7936 w 2032000"/>
              <a:gd name="T81" fmla="*/ 527209 h 1625600"/>
              <a:gd name="T82" fmla="*/ 15128 w 2032000"/>
              <a:gd name="T83" fmla="*/ 512564 h 1625600"/>
              <a:gd name="T84" fmla="*/ 24305 w 2032000"/>
              <a:gd name="T85" fmla="*/ 498665 h 1625600"/>
              <a:gd name="T86" fmla="*/ 35466 w 2032000"/>
              <a:gd name="T87" fmla="*/ 486750 h 1625600"/>
              <a:gd name="T88" fmla="*/ 47866 w 2032000"/>
              <a:gd name="T89" fmla="*/ 476077 h 1625600"/>
              <a:gd name="T90" fmla="*/ 62498 w 2032000"/>
              <a:gd name="T91" fmla="*/ 467389 h 1625600"/>
              <a:gd name="T92" fmla="*/ 78619 w 2032000"/>
              <a:gd name="T93" fmla="*/ 460936 h 1625600"/>
              <a:gd name="T94" fmla="*/ 1495005 w 2032000"/>
              <a:gd name="T95" fmla="*/ 2730 h 1625600"/>
              <a:gd name="T96" fmla="*/ 1511870 w 2032000"/>
              <a:gd name="T97" fmla="*/ 248 h 162560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032000" h="1625600">
                <a:moveTo>
                  <a:pt x="1142980" y="1016799"/>
                </a:moveTo>
                <a:lnTo>
                  <a:pt x="386480" y="1261749"/>
                </a:lnTo>
                <a:lnTo>
                  <a:pt x="408434" y="1329276"/>
                </a:lnTo>
                <a:lnTo>
                  <a:pt x="1164934" y="1084061"/>
                </a:lnTo>
                <a:lnTo>
                  <a:pt x="1142980" y="1016799"/>
                </a:lnTo>
                <a:close/>
                <a:moveTo>
                  <a:pt x="1087962" y="845995"/>
                </a:moveTo>
                <a:lnTo>
                  <a:pt x="331462" y="1091211"/>
                </a:lnTo>
                <a:lnTo>
                  <a:pt x="353152" y="1159002"/>
                </a:lnTo>
                <a:lnTo>
                  <a:pt x="1109916" y="913787"/>
                </a:lnTo>
                <a:lnTo>
                  <a:pt x="1087962" y="845995"/>
                </a:lnTo>
                <a:close/>
                <a:moveTo>
                  <a:pt x="1837056" y="396875"/>
                </a:moveTo>
                <a:lnTo>
                  <a:pt x="2026181" y="981314"/>
                </a:lnTo>
                <a:lnTo>
                  <a:pt x="2027768" y="987140"/>
                </a:lnTo>
                <a:lnTo>
                  <a:pt x="2029090" y="993231"/>
                </a:lnTo>
                <a:lnTo>
                  <a:pt x="2030148" y="999321"/>
                </a:lnTo>
                <a:lnTo>
                  <a:pt x="2031206" y="1005147"/>
                </a:lnTo>
                <a:lnTo>
                  <a:pt x="2031736" y="1011238"/>
                </a:lnTo>
                <a:lnTo>
                  <a:pt x="2032000" y="1017328"/>
                </a:lnTo>
                <a:lnTo>
                  <a:pt x="2032000" y="1023154"/>
                </a:lnTo>
                <a:lnTo>
                  <a:pt x="2031471" y="1028980"/>
                </a:lnTo>
                <a:lnTo>
                  <a:pt x="2030942" y="1035071"/>
                </a:lnTo>
                <a:lnTo>
                  <a:pt x="2029884" y="1040897"/>
                </a:lnTo>
                <a:lnTo>
                  <a:pt x="2028561" y="1046458"/>
                </a:lnTo>
                <a:lnTo>
                  <a:pt x="2027239" y="1052019"/>
                </a:lnTo>
                <a:lnTo>
                  <a:pt x="2025387" y="1057845"/>
                </a:lnTo>
                <a:lnTo>
                  <a:pt x="2023536" y="1063141"/>
                </a:lnTo>
                <a:lnTo>
                  <a:pt x="2021420" y="1068437"/>
                </a:lnTo>
                <a:lnTo>
                  <a:pt x="2018774" y="1073733"/>
                </a:lnTo>
                <a:lnTo>
                  <a:pt x="2015865" y="1078765"/>
                </a:lnTo>
                <a:lnTo>
                  <a:pt x="2012955" y="1083796"/>
                </a:lnTo>
                <a:lnTo>
                  <a:pt x="2009781" y="1088563"/>
                </a:lnTo>
                <a:lnTo>
                  <a:pt x="2006078" y="1093329"/>
                </a:lnTo>
                <a:lnTo>
                  <a:pt x="2002375" y="1097831"/>
                </a:lnTo>
                <a:lnTo>
                  <a:pt x="1998672" y="1102068"/>
                </a:lnTo>
                <a:lnTo>
                  <a:pt x="1994440" y="1106305"/>
                </a:lnTo>
                <a:lnTo>
                  <a:pt x="1990207" y="1110277"/>
                </a:lnTo>
                <a:lnTo>
                  <a:pt x="1985446" y="1113985"/>
                </a:lnTo>
                <a:lnTo>
                  <a:pt x="1980685" y="1117692"/>
                </a:lnTo>
                <a:lnTo>
                  <a:pt x="1975924" y="1120870"/>
                </a:lnTo>
                <a:lnTo>
                  <a:pt x="1970369" y="1124047"/>
                </a:lnTo>
                <a:lnTo>
                  <a:pt x="1965079" y="1126960"/>
                </a:lnTo>
                <a:lnTo>
                  <a:pt x="1959789" y="1129344"/>
                </a:lnTo>
                <a:lnTo>
                  <a:pt x="1953969" y="1131992"/>
                </a:lnTo>
                <a:lnTo>
                  <a:pt x="1947886" y="1133845"/>
                </a:lnTo>
                <a:lnTo>
                  <a:pt x="449169" y="1619510"/>
                </a:lnTo>
                <a:lnTo>
                  <a:pt x="443350" y="1621363"/>
                </a:lnTo>
                <a:lnTo>
                  <a:pt x="437530" y="1622687"/>
                </a:lnTo>
                <a:lnTo>
                  <a:pt x="431447" y="1623747"/>
                </a:lnTo>
                <a:lnTo>
                  <a:pt x="425363" y="1624806"/>
                </a:lnTo>
                <a:lnTo>
                  <a:pt x="419544" y="1625335"/>
                </a:lnTo>
                <a:lnTo>
                  <a:pt x="413460" y="1625600"/>
                </a:lnTo>
                <a:lnTo>
                  <a:pt x="407376" y="1625600"/>
                </a:lnTo>
                <a:lnTo>
                  <a:pt x="401557" y="1625071"/>
                </a:lnTo>
                <a:lnTo>
                  <a:pt x="395738" y="1624276"/>
                </a:lnTo>
                <a:lnTo>
                  <a:pt x="390183" y="1623482"/>
                </a:lnTo>
                <a:lnTo>
                  <a:pt x="384099" y="1622158"/>
                </a:lnTo>
                <a:lnTo>
                  <a:pt x="378545" y="1620834"/>
                </a:lnTo>
                <a:lnTo>
                  <a:pt x="372990" y="1618980"/>
                </a:lnTo>
                <a:lnTo>
                  <a:pt x="367700" y="1617126"/>
                </a:lnTo>
                <a:lnTo>
                  <a:pt x="362145" y="1614743"/>
                </a:lnTo>
                <a:lnTo>
                  <a:pt x="356855" y="1612360"/>
                </a:lnTo>
                <a:lnTo>
                  <a:pt x="351829" y="1609447"/>
                </a:lnTo>
                <a:lnTo>
                  <a:pt x="346803" y="1606534"/>
                </a:lnTo>
                <a:lnTo>
                  <a:pt x="342042" y="1603356"/>
                </a:lnTo>
                <a:lnTo>
                  <a:pt x="337281" y="1599649"/>
                </a:lnTo>
                <a:lnTo>
                  <a:pt x="332784" y="1595941"/>
                </a:lnTo>
                <a:lnTo>
                  <a:pt x="328552" y="1591969"/>
                </a:lnTo>
                <a:lnTo>
                  <a:pt x="324320" y="1587732"/>
                </a:lnTo>
                <a:lnTo>
                  <a:pt x="320352" y="1583760"/>
                </a:lnTo>
                <a:lnTo>
                  <a:pt x="316649" y="1579258"/>
                </a:lnTo>
                <a:lnTo>
                  <a:pt x="313210" y="1574492"/>
                </a:lnTo>
                <a:lnTo>
                  <a:pt x="309772" y="1569195"/>
                </a:lnTo>
                <a:lnTo>
                  <a:pt x="306598" y="1563899"/>
                </a:lnTo>
                <a:lnTo>
                  <a:pt x="303953" y="1558603"/>
                </a:lnTo>
                <a:lnTo>
                  <a:pt x="301307" y="1553307"/>
                </a:lnTo>
                <a:lnTo>
                  <a:pt x="298927" y="1547481"/>
                </a:lnTo>
                <a:lnTo>
                  <a:pt x="296811" y="1541390"/>
                </a:lnTo>
                <a:lnTo>
                  <a:pt x="107950" y="957481"/>
                </a:lnTo>
                <a:lnTo>
                  <a:pt x="1837056" y="396875"/>
                </a:lnTo>
                <a:close/>
                <a:moveTo>
                  <a:pt x="1619010" y="0"/>
                </a:moveTo>
                <a:lnTo>
                  <a:pt x="1624830" y="265"/>
                </a:lnTo>
                <a:lnTo>
                  <a:pt x="1630650" y="529"/>
                </a:lnTo>
                <a:lnTo>
                  <a:pt x="1636470" y="1059"/>
                </a:lnTo>
                <a:lnTo>
                  <a:pt x="1642290" y="1853"/>
                </a:lnTo>
                <a:lnTo>
                  <a:pt x="1648110" y="3442"/>
                </a:lnTo>
                <a:lnTo>
                  <a:pt x="1653665" y="4766"/>
                </a:lnTo>
                <a:lnTo>
                  <a:pt x="1658956" y="6354"/>
                </a:lnTo>
                <a:lnTo>
                  <a:pt x="1664776" y="8472"/>
                </a:lnTo>
                <a:lnTo>
                  <a:pt x="1670067" y="10855"/>
                </a:lnTo>
                <a:lnTo>
                  <a:pt x="1675358" y="13503"/>
                </a:lnTo>
                <a:lnTo>
                  <a:pt x="1680384" y="16150"/>
                </a:lnTo>
                <a:lnTo>
                  <a:pt x="1685410" y="19063"/>
                </a:lnTo>
                <a:lnTo>
                  <a:pt x="1690172" y="22505"/>
                </a:lnTo>
                <a:lnTo>
                  <a:pt x="1694669" y="25947"/>
                </a:lnTo>
                <a:lnTo>
                  <a:pt x="1699167" y="29653"/>
                </a:lnTo>
                <a:lnTo>
                  <a:pt x="1703664" y="33360"/>
                </a:lnTo>
                <a:lnTo>
                  <a:pt x="1707896" y="37596"/>
                </a:lnTo>
                <a:lnTo>
                  <a:pt x="1711865" y="42097"/>
                </a:lnTo>
                <a:lnTo>
                  <a:pt x="1715568" y="46598"/>
                </a:lnTo>
                <a:lnTo>
                  <a:pt x="1719007" y="51364"/>
                </a:lnTo>
                <a:lnTo>
                  <a:pt x="1722446" y="56394"/>
                </a:lnTo>
                <a:lnTo>
                  <a:pt x="1725621" y="61690"/>
                </a:lnTo>
                <a:lnTo>
                  <a:pt x="1728531" y="66985"/>
                </a:lnTo>
                <a:lnTo>
                  <a:pt x="1730912" y="72545"/>
                </a:lnTo>
                <a:lnTo>
                  <a:pt x="1733293" y="78105"/>
                </a:lnTo>
                <a:lnTo>
                  <a:pt x="1735409" y="83930"/>
                </a:lnTo>
                <a:lnTo>
                  <a:pt x="1779588" y="220812"/>
                </a:lnTo>
                <a:lnTo>
                  <a:pt x="50263" y="781050"/>
                </a:lnTo>
                <a:lnTo>
                  <a:pt x="6084" y="644433"/>
                </a:lnTo>
                <a:lnTo>
                  <a:pt x="4232" y="638343"/>
                </a:lnTo>
                <a:lnTo>
                  <a:pt x="2645" y="632254"/>
                </a:lnTo>
                <a:lnTo>
                  <a:pt x="1587" y="626164"/>
                </a:lnTo>
                <a:lnTo>
                  <a:pt x="793" y="620339"/>
                </a:lnTo>
                <a:lnTo>
                  <a:pt x="264" y="614250"/>
                </a:lnTo>
                <a:lnTo>
                  <a:pt x="0" y="608160"/>
                </a:lnTo>
                <a:lnTo>
                  <a:pt x="0" y="602335"/>
                </a:lnTo>
                <a:lnTo>
                  <a:pt x="264" y="596246"/>
                </a:lnTo>
                <a:lnTo>
                  <a:pt x="1322" y="590421"/>
                </a:lnTo>
                <a:lnTo>
                  <a:pt x="2116" y="584861"/>
                </a:lnTo>
                <a:lnTo>
                  <a:pt x="3174" y="579036"/>
                </a:lnTo>
                <a:lnTo>
                  <a:pt x="4762" y="573211"/>
                </a:lnTo>
                <a:lnTo>
                  <a:pt x="6613" y="567651"/>
                </a:lnTo>
                <a:lnTo>
                  <a:pt x="8465" y="562356"/>
                </a:lnTo>
                <a:lnTo>
                  <a:pt x="10846" y="557061"/>
                </a:lnTo>
                <a:lnTo>
                  <a:pt x="13227" y="551766"/>
                </a:lnTo>
                <a:lnTo>
                  <a:pt x="16137" y="546735"/>
                </a:lnTo>
                <a:lnTo>
                  <a:pt x="19047" y="541705"/>
                </a:lnTo>
                <a:lnTo>
                  <a:pt x="22221" y="536674"/>
                </a:lnTo>
                <a:lnTo>
                  <a:pt x="25925" y="531909"/>
                </a:lnTo>
                <a:lnTo>
                  <a:pt x="29629" y="527408"/>
                </a:lnTo>
                <a:lnTo>
                  <a:pt x="33597" y="523436"/>
                </a:lnTo>
                <a:lnTo>
                  <a:pt x="37830" y="519200"/>
                </a:lnTo>
                <a:lnTo>
                  <a:pt x="41798" y="515228"/>
                </a:lnTo>
                <a:lnTo>
                  <a:pt x="46295" y="511522"/>
                </a:lnTo>
                <a:lnTo>
                  <a:pt x="51057" y="507815"/>
                </a:lnTo>
                <a:lnTo>
                  <a:pt x="56348" y="504373"/>
                </a:lnTo>
                <a:lnTo>
                  <a:pt x="61374" y="501461"/>
                </a:lnTo>
                <a:lnTo>
                  <a:pt x="66665" y="498548"/>
                </a:lnTo>
                <a:lnTo>
                  <a:pt x="72220" y="496166"/>
                </a:lnTo>
                <a:lnTo>
                  <a:pt x="77776" y="493783"/>
                </a:lnTo>
                <a:lnTo>
                  <a:pt x="83860" y="491665"/>
                </a:lnTo>
                <a:lnTo>
                  <a:pt x="1582767" y="5825"/>
                </a:lnTo>
                <a:lnTo>
                  <a:pt x="1588852" y="4236"/>
                </a:lnTo>
                <a:lnTo>
                  <a:pt x="1594672" y="2912"/>
                </a:lnTo>
                <a:lnTo>
                  <a:pt x="1601021" y="1588"/>
                </a:lnTo>
                <a:lnTo>
                  <a:pt x="1606841" y="794"/>
                </a:lnTo>
                <a:lnTo>
                  <a:pt x="1612661" y="265"/>
                </a:lnTo>
                <a:lnTo>
                  <a:pt x="1619010" y="0"/>
                </a:lnTo>
                <a:close/>
              </a:path>
            </a:pathLst>
          </a:custGeom>
          <a:solidFill>
            <a:srgbClr val="212121"/>
          </a:solidFill>
          <a:ln w="57150"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空心弧 27"/>
          <p:cNvSpPr/>
          <p:nvPr/>
        </p:nvSpPr>
        <p:spPr>
          <a:xfrm rot="16200000">
            <a:off x="8073330" y="2828329"/>
            <a:ext cx="666358" cy="666358"/>
          </a:xfrm>
          <a:prstGeom prst="blockArc">
            <a:avLst>
              <a:gd name="adj1" fmla="val 13758649"/>
              <a:gd name="adj2" fmla="val 7610432"/>
              <a:gd name="adj3" fmla="val 4825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23786" y="333296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rgbClr val="727272"/>
                </a:solidFill>
                <a:latin typeface="+mn-ea"/>
              </a:rPr>
              <a:t>计费</a:t>
            </a:r>
          </a:p>
        </p:txBody>
      </p:sp>
      <p:sp>
        <p:nvSpPr>
          <p:cNvPr id="30" name="空心弧 29"/>
          <p:cNvSpPr/>
          <p:nvPr/>
        </p:nvSpPr>
        <p:spPr>
          <a:xfrm rot="16200000">
            <a:off x="3274888" y="4124474"/>
            <a:ext cx="666358" cy="666358"/>
          </a:xfrm>
          <a:prstGeom prst="blockArc">
            <a:avLst>
              <a:gd name="adj1" fmla="val 13758649"/>
              <a:gd name="adj2" fmla="val 7610432"/>
              <a:gd name="adj3" fmla="val 4825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25344" y="462911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rgbClr val="727272"/>
                </a:solidFill>
                <a:latin typeface="+mn-ea"/>
              </a:rPr>
              <a:t>准入</a:t>
            </a:r>
          </a:p>
        </p:txBody>
      </p:sp>
      <p:sp>
        <p:nvSpPr>
          <p:cNvPr id="6" name="椭圆 5"/>
          <p:cNvSpPr/>
          <p:nvPr/>
        </p:nvSpPr>
        <p:spPr>
          <a:xfrm>
            <a:off x="3452803" y="4268443"/>
            <a:ext cx="335221" cy="335221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KSO_Shape"/>
          <p:cNvSpPr/>
          <p:nvPr/>
        </p:nvSpPr>
        <p:spPr>
          <a:xfrm>
            <a:off x="3485458" y="4328751"/>
            <a:ext cx="276620" cy="207004"/>
          </a:xfrm>
          <a:custGeom>
            <a:avLst/>
            <a:gdLst/>
            <a:ahLst/>
            <a:cxnLst/>
            <a:rect l="l" t="t" r="r" b="b"/>
            <a:pathLst>
              <a:path w="1439795" h="1078336">
                <a:moveTo>
                  <a:pt x="1320032" y="0"/>
                </a:moveTo>
                <a:lnTo>
                  <a:pt x="1439795" y="108600"/>
                </a:lnTo>
                <a:lnTo>
                  <a:pt x="560454" y="1078336"/>
                </a:lnTo>
                <a:lnTo>
                  <a:pt x="0" y="570126"/>
                </a:lnTo>
                <a:lnTo>
                  <a:pt x="100041" y="459801"/>
                </a:lnTo>
                <a:lnTo>
                  <a:pt x="540731" y="8594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" name="KSO_Shape"/>
          <p:cNvSpPr>
            <a:spLocks/>
          </p:cNvSpPr>
          <p:nvPr/>
        </p:nvSpPr>
        <p:spPr bwMode="auto">
          <a:xfrm>
            <a:off x="8176768" y="4268443"/>
            <a:ext cx="459482" cy="313214"/>
          </a:xfrm>
          <a:custGeom>
            <a:avLst/>
            <a:gdLst/>
            <a:ahLst/>
            <a:cxnLst/>
            <a:rect l="0" t="0" r="r" b="b"/>
            <a:pathLst>
              <a:path w="2608263" h="1778000">
                <a:moveTo>
                  <a:pt x="1956693" y="381000"/>
                </a:moveTo>
                <a:lnTo>
                  <a:pt x="1966217" y="381397"/>
                </a:lnTo>
                <a:lnTo>
                  <a:pt x="1975740" y="382192"/>
                </a:lnTo>
                <a:lnTo>
                  <a:pt x="1986057" y="382986"/>
                </a:lnTo>
                <a:lnTo>
                  <a:pt x="1995581" y="384575"/>
                </a:lnTo>
                <a:lnTo>
                  <a:pt x="2005501" y="386562"/>
                </a:lnTo>
                <a:lnTo>
                  <a:pt x="2015819" y="388548"/>
                </a:lnTo>
                <a:lnTo>
                  <a:pt x="2025739" y="391726"/>
                </a:lnTo>
                <a:lnTo>
                  <a:pt x="2035263" y="394904"/>
                </a:lnTo>
                <a:lnTo>
                  <a:pt x="2045580" y="398876"/>
                </a:lnTo>
                <a:lnTo>
                  <a:pt x="2055500" y="403246"/>
                </a:lnTo>
                <a:lnTo>
                  <a:pt x="2065421" y="408807"/>
                </a:lnTo>
                <a:lnTo>
                  <a:pt x="2075738" y="414766"/>
                </a:lnTo>
                <a:lnTo>
                  <a:pt x="2101927" y="438998"/>
                </a:lnTo>
                <a:lnTo>
                  <a:pt x="2143990" y="446149"/>
                </a:lnTo>
                <a:lnTo>
                  <a:pt x="2147958" y="448929"/>
                </a:lnTo>
                <a:lnTo>
                  <a:pt x="2151926" y="452107"/>
                </a:lnTo>
                <a:lnTo>
                  <a:pt x="2155497" y="455683"/>
                </a:lnTo>
                <a:lnTo>
                  <a:pt x="2158672" y="459655"/>
                </a:lnTo>
                <a:lnTo>
                  <a:pt x="2161847" y="464025"/>
                </a:lnTo>
                <a:lnTo>
                  <a:pt x="2164624" y="468395"/>
                </a:lnTo>
                <a:lnTo>
                  <a:pt x="2169783" y="477531"/>
                </a:lnTo>
                <a:lnTo>
                  <a:pt x="2173751" y="485874"/>
                </a:lnTo>
                <a:lnTo>
                  <a:pt x="2176529" y="493024"/>
                </a:lnTo>
                <a:lnTo>
                  <a:pt x="2179306" y="499380"/>
                </a:lnTo>
                <a:lnTo>
                  <a:pt x="2182878" y="516064"/>
                </a:lnTo>
                <a:lnTo>
                  <a:pt x="2186052" y="532749"/>
                </a:lnTo>
                <a:lnTo>
                  <a:pt x="2188036" y="549433"/>
                </a:lnTo>
                <a:lnTo>
                  <a:pt x="2189623" y="565720"/>
                </a:lnTo>
                <a:lnTo>
                  <a:pt x="2190417" y="582008"/>
                </a:lnTo>
                <a:lnTo>
                  <a:pt x="2190814" y="598692"/>
                </a:lnTo>
                <a:lnTo>
                  <a:pt x="2190814" y="615376"/>
                </a:lnTo>
                <a:lnTo>
                  <a:pt x="2190417" y="632855"/>
                </a:lnTo>
                <a:lnTo>
                  <a:pt x="2190020" y="642389"/>
                </a:lnTo>
                <a:lnTo>
                  <a:pt x="2188830" y="656293"/>
                </a:lnTo>
                <a:lnTo>
                  <a:pt x="2185259" y="692840"/>
                </a:lnTo>
                <a:lnTo>
                  <a:pt x="2183671" y="711908"/>
                </a:lnTo>
                <a:lnTo>
                  <a:pt x="2182878" y="730578"/>
                </a:lnTo>
                <a:lnTo>
                  <a:pt x="2182084" y="746468"/>
                </a:lnTo>
                <a:lnTo>
                  <a:pt x="2182481" y="753221"/>
                </a:lnTo>
                <a:lnTo>
                  <a:pt x="2182878" y="758386"/>
                </a:lnTo>
                <a:lnTo>
                  <a:pt x="2183671" y="765139"/>
                </a:lnTo>
                <a:lnTo>
                  <a:pt x="2184862" y="771098"/>
                </a:lnTo>
                <a:lnTo>
                  <a:pt x="2186449" y="775865"/>
                </a:lnTo>
                <a:lnTo>
                  <a:pt x="2188433" y="779837"/>
                </a:lnTo>
                <a:lnTo>
                  <a:pt x="2192798" y="787782"/>
                </a:lnTo>
                <a:lnTo>
                  <a:pt x="2195179" y="792152"/>
                </a:lnTo>
                <a:lnTo>
                  <a:pt x="2198353" y="798508"/>
                </a:lnTo>
                <a:lnTo>
                  <a:pt x="2200734" y="804069"/>
                </a:lnTo>
                <a:lnTo>
                  <a:pt x="2202719" y="810028"/>
                </a:lnTo>
                <a:lnTo>
                  <a:pt x="2204306" y="815987"/>
                </a:lnTo>
                <a:lnTo>
                  <a:pt x="2205496" y="822343"/>
                </a:lnTo>
                <a:lnTo>
                  <a:pt x="2206687" y="829096"/>
                </a:lnTo>
                <a:lnTo>
                  <a:pt x="2207480" y="835452"/>
                </a:lnTo>
                <a:lnTo>
                  <a:pt x="2207877" y="842205"/>
                </a:lnTo>
                <a:lnTo>
                  <a:pt x="2207877" y="848561"/>
                </a:lnTo>
                <a:lnTo>
                  <a:pt x="2207480" y="862465"/>
                </a:lnTo>
                <a:lnTo>
                  <a:pt x="2206290" y="875177"/>
                </a:lnTo>
                <a:lnTo>
                  <a:pt x="2204306" y="887889"/>
                </a:lnTo>
                <a:lnTo>
                  <a:pt x="2202321" y="899806"/>
                </a:lnTo>
                <a:lnTo>
                  <a:pt x="2199544" y="913312"/>
                </a:lnTo>
                <a:lnTo>
                  <a:pt x="2197560" y="920463"/>
                </a:lnTo>
                <a:lnTo>
                  <a:pt x="2195179" y="927613"/>
                </a:lnTo>
                <a:lnTo>
                  <a:pt x="2192798" y="934367"/>
                </a:lnTo>
                <a:lnTo>
                  <a:pt x="2190020" y="941517"/>
                </a:lnTo>
                <a:lnTo>
                  <a:pt x="2186846" y="947873"/>
                </a:lnTo>
                <a:lnTo>
                  <a:pt x="2183275" y="953037"/>
                </a:lnTo>
                <a:lnTo>
                  <a:pt x="2181291" y="955818"/>
                </a:lnTo>
                <a:lnTo>
                  <a:pt x="2178909" y="958201"/>
                </a:lnTo>
                <a:lnTo>
                  <a:pt x="2176132" y="960188"/>
                </a:lnTo>
                <a:lnTo>
                  <a:pt x="2173354" y="961777"/>
                </a:lnTo>
                <a:lnTo>
                  <a:pt x="2167799" y="965749"/>
                </a:lnTo>
                <a:lnTo>
                  <a:pt x="2162243" y="968530"/>
                </a:lnTo>
                <a:lnTo>
                  <a:pt x="2156291" y="971708"/>
                </a:lnTo>
                <a:lnTo>
                  <a:pt x="2151133" y="975283"/>
                </a:lnTo>
                <a:lnTo>
                  <a:pt x="2147958" y="977269"/>
                </a:lnTo>
                <a:lnTo>
                  <a:pt x="2145974" y="979653"/>
                </a:lnTo>
                <a:lnTo>
                  <a:pt x="2143593" y="982434"/>
                </a:lnTo>
                <a:lnTo>
                  <a:pt x="2142006" y="985612"/>
                </a:lnTo>
                <a:lnTo>
                  <a:pt x="2139625" y="990379"/>
                </a:lnTo>
                <a:lnTo>
                  <a:pt x="2137641" y="995543"/>
                </a:lnTo>
                <a:lnTo>
                  <a:pt x="2136450" y="1000707"/>
                </a:lnTo>
                <a:lnTo>
                  <a:pt x="2135260" y="1005871"/>
                </a:lnTo>
                <a:lnTo>
                  <a:pt x="2134466" y="1011433"/>
                </a:lnTo>
                <a:lnTo>
                  <a:pt x="2133673" y="1016597"/>
                </a:lnTo>
                <a:lnTo>
                  <a:pt x="2132879" y="1028514"/>
                </a:lnTo>
                <a:lnTo>
                  <a:pt x="2132085" y="1039637"/>
                </a:lnTo>
                <a:lnTo>
                  <a:pt x="2131292" y="1051158"/>
                </a:lnTo>
                <a:lnTo>
                  <a:pt x="2130895" y="1056719"/>
                </a:lnTo>
                <a:lnTo>
                  <a:pt x="2130101" y="1061883"/>
                </a:lnTo>
                <a:lnTo>
                  <a:pt x="2128911" y="1067445"/>
                </a:lnTo>
                <a:lnTo>
                  <a:pt x="2127721" y="1072212"/>
                </a:lnTo>
                <a:lnTo>
                  <a:pt x="2125736" y="1078170"/>
                </a:lnTo>
                <a:lnTo>
                  <a:pt x="2123355" y="1082937"/>
                </a:lnTo>
                <a:lnTo>
                  <a:pt x="2120578" y="1087307"/>
                </a:lnTo>
                <a:lnTo>
                  <a:pt x="2117800" y="1091280"/>
                </a:lnTo>
                <a:lnTo>
                  <a:pt x="2112245" y="1098430"/>
                </a:lnTo>
                <a:lnTo>
                  <a:pt x="2106293" y="1105183"/>
                </a:lnTo>
                <a:lnTo>
                  <a:pt x="2103515" y="1109156"/>
                </a:lnTo>
                <a:lnTo>
                  <a:pt x="2101134" y="1112731"/>
                </a:lnTo>
                <a:lnTo>
                  <a:pt x="2098356" y="1116703"/>
                </a:lnTo>
                <a:lnTo>
                  <a:pt x="2096372" y="1121470"/>
                </a:lnTo>
                <a:lnTo>
                  <a:pt x="2093991" y="1126237"/>
                </a:lnTo>
                <a:lnTo>
                  <a:pt x="2092801" y="1131799"/>
                </a:lnTo>
                <a:lnTo>
                  <a:pt x="2091610" y="1138155"/>
                </a:lnTo>
                <a:lnTo>
                  <a:pt x="2090817" y="1145305"/>
                </a:lnTo>
                <a:lnTo>
                  <a:pt x="2127721" y="1150470"/>
                </a:lnTo>
                <a:lnTo>
                  <a:pt x="2138435" y="1173907"/>
                </a:lnTo>
                <a:lnTo>
                  <a:pt x="2144783" y="1187016"/>
                </a:lnTo>
                <a:lnTo>
                  <a:pt x="2152323" y="1201317"/>
                </a:lnTo>
                <a:lnTo>
                  <a:pt x="2159863" y="1214426"/>
                </a:lnTo>
                <a:lnTo>
                  <a:pt x="2163831" y="1220782"/>
                </a:lnTo>
                <a:lnTo>
                  <a:pt x="2167799" y="1226741"/>
                </a:lnTo>
                <a:lnTo>
                  <a:pt x="2171767" y="1231905"/>
                </a:lnTo>
                <a:lnTo>
                  <a:pt x="2175735" y="1236672"/>
                </a:lnTo>
                <a:lnTo>
                  <a:pt x="2180497" y="1240645"/>
                </a:lnTo>
                <a:lnTo>
                  <a:pt x="2184862" y="1243823"/>
                </a:lnTo>
                <a:lnTo>
                  <a:pt x="2241606" y="1259713"/>
                </a:lnTo>
                <a:lnTo>
                  <a:pt x="2293192" y="1281164"/>
                </a:lnTo>
                <a:lnTo>
                  <a:pt x="2345572" y="1303807"/>
                </a:lnTo>
                <a:lnTo>
                  <a:pt x="2397951" y="1326053"/>
                </a:lnTo>
                <a:lnTo>
                  <a:pt x="2449140" y="1347902"/>
                </a:lnTo>
                <a:lnTo>
                  <a:pt x="2461045" y="1352669"/>
                </a:lnTo>
                <a:lnTo>
                  <a:pt x="2472552" y="1356641"/>
                </a:lnTo>
                <a:lnTo>
                  <a:pt x="2496361" y="1365381"/>
                </a:lnTo>
                <a:lnTo>
                  <a:pt x="2519773" y="1373723"/>
                </a:lnTo>
                <a:lnTo>
                  <a:pt x="2530884" y="1378093"/>
                </a:lnTo>
                <a:lnTo>
                  <a:pt x="2541995" y="1382860"/>
                </a:lnTo>
                <a:lnTo>
                  <a:pt x="2552312" y="1388421"/>
                </a:lnTo>
                <a:lnTo>
                  <a:pt x="2562233" y="1394380"/>
                </a:lnTo>
                <a:lnTo>
                  <a:pt x="2566597" y="1397558"/>
                </a:lnTo>
                <a:lnTo>
                  <a:pt x="2571756" y="1400736"/>
                </a:lnTo>
                <a:lnTo>
                  <a:pt x="2576121" y="1404311"/>
                </a:lnTo>
                <a:lnTo>
                  <a:pt x="2580089" y="1407886"/>
                </a:lnTo>
                <a:lnTo>
                  <a:pt x="2584057" y="1411859"/>
                </a:lnTo>
                <a:lnTo>
                  <a:pt x="2587629" y="1416228"/>
                </a:lnTo>
                <a:lnTo>
                  <a:pt x="2591200" y="1420598"/>
                </a:lnTo>
                <a:lnTo>
                  <a:pt x="2594375" y="1425365"/>
                </a:lnTo>
                <a:lnTo>
                  <a:pt x="2597946" y="1430132"/>
                </a:lnTo>
                <a:lnTo>
                  <a:pt x="2600723" y="1435296"/>
                </a:lnTo>
                <a:lnTo>
                  <a:pt x="2603105" y="1440858"/>
                </a:lnTo>
                <a:lnTo>
                  <a:pt x="2605089" y="1446817"/>
                </a:lnTo>
                <a:lnTo>
                  <a:pt x="2605485" y="1465487"/>
                </a:lnTo>
                <a:lnTo>
                  <a:pt x="2605882" y="1488528"/>
                </a:lnTo>
                <a:lnTo>
                  <a:pt x="2607073" y="1542951"/>
                </a:lnTo>
                <a:lnTo>
                  <a:pt x="2608263" y="1599757"/>
                </a:lnTo>
                <a:lnTo>
                  <a:pt x="2608263" y="1625975"/>
                </a:lnTo>
                <a:lnTo>
                  <a:pt x="2608263" y="1649413"/>
                </a:lnTo>
                <a:lnTo>
                  <a:pt x="2308271" y="1649413"/>
                </a:lnTo>
                <a:lnTo>
                  <a:pt x="2307081" y="1594196"/>
                </a:lnTo>
                <a:lnTo>
                  <a:pt x="2305493" y="1538581"/>
                </a:lnTo>
                <a:lnTo>
                  <a:pt x="2305097" y="1494486"/>
                </a:lnTo>
                <a:lnTo>
                  <a:pt x="2305097" y="1482172"/>
                </a:lnTo>
                <a:lnTo>
                  <a:pt x="2301129" y="1470651"/>
                </a:lnTo>
                <a:lnTo>
                  <a:pt x="2297557" y="1461117"/>
                </a:lnTo>
                <a:lnTo>
                  <a:pt x="2293986" y="1451981"/>
                </a:lnTo>
                <a:lnTo>
                  <a:pt x="2289224" y="1443241"/>
                </a:lnTo>
                <a:lnTo>
                  <a:pt x="2284859" y="1434899"/>
                </a:lnTo>
                <a:lnTo>
                  <a:pt x="2280097" y="1426954"/>
                </a:lnTo>
                <a:lnTo>
                  <a:pt x="2275335" y="1419406"/>
                </a:lnTo>
                <a:lnTo>
                  <a:pt x="2270177" y="1411859"/>
                </a:lnTo>
                <a:lnTo>
                  <a:pt x="2264621" y="1405106"/>
                </a:lnTo>
                <a:lnTo>
                  <a:pt x="2258669" y="1398352"/>
                </a:lnTo>
                <a:lnTo>
                  <a:pt x="2252717" y="1391996"/>
                </a:lnTo>
                <a:lnTo>
                  <a:pt x="2246765" y="1386435"/>
                </a:lnTo>
                <a:lnTo>
                  <a:pt x="2240416" y="1380079"/>
                </a:lnTo>
                <a:lnTo>
                  <a:pt x="2234067" y="1374915"/>
                </a:lnTo>
                <a:lnTo>
                  <a:pt x="2226924" y="1369750"/>
                </a:lnTo>
                <a:lnTo>
                  <a:pt x="2220178" y="1364983"/>
                </a:lnTo>
                <a:lnTo>
                  <a:pt x="2213433" y="1360217"/>
                </a:lnTo>
                <a:lnTo>
                  <a:pt x="2206290" y="1355450"/>
                </a:lnTo>
                <a:lnTo>
                  <a:pt x="2198750" y="1351080"/>
                </a:lnTo>
                <a:lnTo>
                  <a:pt x="2184465" y="1343532"/>
                </a:lnTo>
                <a:lnTo>
                  <a:pt x="2169386" y="1336382"/>
                </a:lnTo>
                <a:lnTo>
                  <a:pt x="2154307" y="1330026"/>
                </a:lnTo>
                <a:lnTo>
                  <a:pt x="2139228" y="1323670"/>
                </a:lnTo>
                <a:lnTo>
                  <a:pt x="2124546" y="1318108"/>
                </a:lnTo>
                <a:lnTo>
                  <a:pt x="2095578" y="1307780"/>
                </a:lnTo>
                <a:lnTo>
                  <a:pt x="2067405" y="1297849"/>
                </a:lnTo>
                <a:lnTo>
                  <a:pt x="2053913" y="1293082"/>
                </a:lnTo>
                <a:lnTo>
                  <a:pt x="2041215" y="1287917"/>
                </a:lnTo>
                <a:lnTo>
                  <a:pt x="1985264" y="1263685"/>
                </a:lnTo>
                <a:lnTo>
                  <a:pt x="1926932" y="1239056"/>
                </a:lnTo>
                <a:lnTo>
                  <a:pt x="1840427" y="1202112"/>
                </a:lnTo>
                <a:lnTo>
                  <a:pt x="1797571" y="1183441"/>
                </a:lnTo>
                <a:lnTo>
                  <a:pt x="1755111" y="1166359"/>
                </a:lnTo>
                <a:lnTo>
                  <a:pt x="1762651" y="1150470"/>
                </a:lnTo>
                <a:lnTo>
                  <a:pt x="1790031" y="1143716"/>
                </a:lnTo>
                <a:lnTo>
                  <a:pt x="1788047" y="1138155"/>
                </a:lnTo>
                <a:lnTo>
                  <a:pt x="1786460" y="1132196"/>
                </a:lnTo>
                <a:lnTo>
                  <a:pt x="1784873" y="1127429"/>
                </a:lnTo>
                <a:lnTo>
                  <a:pt x="1782492" y="1123457"/>
                </a:lnTo>
                <a:lnTo>
                  <a:pt x="1780111" y="1119484"/>
                </a:lnTo>
                <a:lnTo>
                  <a:pt x="1777730" y="1115909"/>
                </a:lnTo>
                <a:lnTo>
                  <a:pt x="1772571" y="1109950"/>
                </a:lnTo>
                <a:lnTo>
                  <a:pt x="1767413" y="1103594"/>
                </a:lnTo>
                <a:lnTo>
                  <a:pt x="1762254" y="1097636"/>
                </a:lnTo>
                <a:lnTo>
                  <a:pt x="1759476" y="1094458"/>
                </a:lnTo>
                <a:lnTo>
                  <a:pt x="1757095" y="1091280"/>
                </a:lnTo>
                <a:lnTo>
                  <a:pt x="1755111" y="1087307"/>
                </a:lnTo>
                <a:lnTo>
                  <a:pt x="1753524" y="1082937"/>
                </a:lnTo>
                <a:lnTo>
                  <a:pt x="1743207" y="973694"/>
                </a:lnTo>
                <a:lnTo>
                  <a:pt x="1743207" y="974091"/>
                </a:lnTo>
                <a:lnTo>
                  <a:pt x="1742413" y="974091"/>
                </a:lnTo>
                <a:lnTo>
                  <a:pt x="1739636" y="973694"/>
                </a:lnTo>
                <a:lnTo>
                  <a:pt x="1730112" y="972105"/>
                </a:lnTo>
                <a:lnTo>
                  <a:pt x="1720985" y="969324"/>
                </a:lnTo>
                <a:lnTo>
                  <a:pt x="1717414" y="968133"/>
                </a:lnTo>
                <a:lnTo>
                  <a:pt x="1715033" y="967338"/>
                </a:lnTo>
                <a:lnTo>
                  <a:pt x="1711065" y="963763"/>
                </a:lnTo>
                <a:lnTo>
                  <a:pt x="1707097" y="960188"/>
                </a:lnTo>
                <a:lnTo>
                  <a:pt x="1703129" y="955818"/>
                </a:lnTo>
                <a:lnTo>
                  <a:pt x="1699954" y="950654"/>
                </a:lnTo>
                <a:lnTo>
                  <a:pt x="1697177" y="945490"/>
                </a:lnTo>
                <a:lnTo>
                  <a:pt x="1694399" y="939531"/>
                </a:lnTo>
                <a:lnTo>
                  <a:pt x="1692018" y="932778"/>
                </a:lnTo>
                <a:lnTo>
                  <a:pt x="1689637" y="926422"/>
                </a:lnTo>
                <a:lnTo>
                  <a:pt x="1688050" y="919668"/>
                </a:lnTo>
                <a:lnTo>
                  <a:pt x="1686066" y="912518"/>
                </a:lnTo>
                <a:lnTo>
                  <a:pt x="1683288" y="897423"/>
                </a:lnTo>
                <a:lnTo>
                  <a:pt x="1681304" y="882327"/>
                </a:lnTo>
                <a:lnTo>
                  <a:pt x="1679717" y="867232"/>
                </a:lnTo>
                <a:lnTo>
                  <a:pt x="1684875" y="862465"/>
                </a:lnTo>
                <a:lnTo>
                  <a:pt x="1689637" y="857698"/>
                </a:lnTo>
                <a:lnTo>
                  <a:pt x="1694796" y="851739"/>
                </a:lnTo>
                <a:lnTo>
                  <a:pt x="1699161" y="845780"/>
                </a:lnTo>
                <a:lnTo>
                  <a:pt x="1703525" y="839424"/>
                </a:lnTo>
                <a:lnTo>
                  <a:pt x="1707891" y="832671"/>
                </a:lnTo>
                <a:lnTo>
                  <a:pt x="1711462" y="825918"/>
                </a:lnTo>
                <a:lnTo>
                  <a:pt x="1715033" y="818767"/>
                </a:lnTo>
                <a:lnTo>
                  <a:pt x="1718208" y="811617"/>
                </a:lnTo>
                <a:lnTo>
                  <a:pt x="1720985" y="804466"/>
                </a:lnTo>
                <a:lnTo>
                  <a:pt x="1726144" y="790166"/>
                </a:lnTo>
                <a:lnTo>
                  <a:pt x="1730509" y="776262"/>
                </a:lnTo>
                <a:lnTo>
                  <a:pt x="1734080" y="762755"/>
                </a:lnTo>
                <a:lnTo>
                  <a:pt x="1736858" y="750838"/>
                </a:lnTo>
                <a:lnTo>
                  <a:pt x="1738842" y="740510"/>
                </a:lnTo>
                <a:lnTo>
                  <a:pt x="1742413" y="720647"/>
                </a:lnTo>
                <a:lnTo>
                  <a:pt x="1743604" y="709524"/>
                </a:lnTo>
                <a:lnTo>
                  <a:pt x="1745191" y="698798"/>
                </a:lnTo>
                <a:lnTo>
                  <a:pt x="1746381" y="687278"/>
                </a:lnTo>
                <a:lnTo>
                  <a:pt x="1747175" y="675361"/>
                </a:lnTo>
                <a:lnTo>
                  <a:pt x="1747572" y="663443"/>
                </a:lnTo>
                <a:lnTo>
                  <a:pt x="1747572" y="651129"/>
                </a:lnTo>
                <a:lnTo>
                  <a:pt x="1747175" y="638814"/>
                </a:lnTo>
                <a:lnTo>
                  <a:pt x="1746381" y="626102"/>
                </a:lnTo>
                <a:lnTo>
                  <a:pt x="1744794" y="613787"/>
                </a:lnTo>
                <a:lnTo>
                  <a:pt x="1742810" y="601473"/>
                </a:lnTo>
                <a:lnTo>
                  <a:pt x="1740033" y="589158"/>
                </a:lnTo>
                <a:lnTo>
                  <a:pt x="1736461" y="576843"/>
                </a:lnTo>
                <a:lnTo>
                  <a:pt x="1732096" y="564529"/>
                </a:lnTo>
                <a:lnTo>
                  <a:pt x="1726937" y="553008"/>
                </a:lnTo>
                <a:lnTo>
                  <a:pt x="1723366" y="546255"/>
                </a:lnTo>
                <a:lnTo>
                  <a:pt x="1720192" y="539899"/>
                </a:lnTo>
                <a:lnTo>
                  <a:pt x="1715033" y="530365"/>
                </a:lnTo>
                <a:lnTo>
                  <a:pt x="1712652" y="526393"/>
                </a:lnTo>
                <a:lnTo>
                  <a:pt x="1711859" y="521229"/>
                </a:lnTo>
                <a:lnTo>
                  <a:pt x="1711859" y="516064"/>
                </a:lnTo>
                <a:lnTo>
                  <a:pt x="1711462" y="509708"/>
                </a:lnTo>
                <a:lnTo>
                  <a:pt x="1712255" y="493421"/>
                </a:lnTo>
                <a:lnTo>
                  <a:pt x="1716223" y="486271"/>
                </a:lnTo>
                <a:lnTo>
                  <a:pt x="1720192" y="479915"/>
                </a:lnTo>
                <a:lnTo>
                  <a:pt x="1724557" y="473559"/>
                </a:lnTo>
                <a:lnTo>
                  <a:pt x="1728922" y="467600"/>
                </a:lnTo>
                <a:lnTo>
                  <a:pt x="1734080" y="462039"/>
                </a:lnTo>
                <a:lnTo>
                  <a:pt x="1738842" y="456477"/>
                </a:lnTo>
                <a:lnTo>
                  <a:pt x="1743604" y="451313"/>
                </a:lnTo>
                <a:lnTo>
                  <a:pt x="1748762" y="446546"/>
                </a:lnTo>
                <a:lnTo>
                  <a:pt x="1754318" y="442176"/>
                </a:lnTo>
                <a:lnTo>
                  <a:pt x="1759476" y="438204"/>
                </a:lnTo>
                <a:lnTo>
                  <a:pt x="1765429" y="434231"/>
                </a:lnTo>
                <a:lnTo>
                  <a:pt x="1771381" y="430259"/>
                </a:lnTo>
                <a:lnTo>
                  <a:pt x="1776936" y="427081"/>
                </a:lnTo>
                <a:lnTo>
                  <a:pt x="1782888" y="424300"/>
                </a:lnTo>
                <a:lnTo>
                  <a:pt x="1789634" y="421917"/>
                </a:lnTo>
                <a:lnTo>
                  <a:pt x="1795587" y="419533"/>
                </a:lnTo>
                <a:lnTo>
                  <a:pt x="1820983" y="409999"/>
                </a:lnTo>
                <a:lnTo>
                  <a:pt x="1834871" y="404438"/>
                </a:lnTo>
                <a:lnTo>
                  <a:pt x="1849950" y="399273"/>
                </a:lnTo>
                <a:lnTo>
                  <a:pt x="1865823" y="394506"/>
                </a:lnTo>
                <a:lnTo>
                  <a:pt x="1882886" y="390137"/>
                </a:lnTo>
                <a:lnTo>
                  <a:pt x="1900742" y="386562"/>
                </a:lnTo>
                <a:lnTo>
                  <a:pt x="1909472" y="384973"/>
                </a:lnTo>
                <a:lnTo>
                  <a:pt x="1918599" y="383384"/>
                </a:lnTo>
                <a:lnTo>
                  <a:pt x="1927726" y="382589"/>
                </a:lnTo>
                <a:lnTo>
                  <a:pt x="1937249" y="381795"/>
                </a:lnTo>
                <a:lnTo>
                  <a:pt x="1946773" y="381397"/>
                </a:lnTo>
                <a:lnTo>
                  <a:pt x="1956693" y="381000"/>
                </a:lnTo>
                <a:close/>
                <a:moveTo>
                  <a:pt x="674585" y="381000"/>
                </a:moveTo>
                <a:lnTo>
                  <a:pt x="684505" y="381397"/>
                </a:lnTo>
                <a:lnTo>
                  <a:pt x="694029" y="382192"/>
                </a:lnTo>
                <a:lnTo>
                  <a:pt x="703552" y="382986"/>
                </a:lnTo>
                <a:lnTo>
                  <a:pt x="713870" y="384575"/>
                </a:lnTo>
                <a:lnTo>
                  <a:pt x="723790" y="386562"/>
                </a:lnTo>
                <a:lnTo>
                  <a:pt x="733710" y="388548"/>
                </a:lnTo>
                <a:lnTo>
                  <a:pt x="743631" y="391726"/>
                </a:lnTo>
                <a:lnTo>
                  <a:pt x="753551" y="394904"/>
                </a:lnTo>
                <a:lnTo>
                  <a:pt x="763868" y="398876"/>
                </a:lnTo>
                <a:lnTo>
                  <a:pt x="773789" y="403246"/>
                </a:lnTo>
                <a:lnTo>
                  <a:pt x="783709" y="408807"/>
                </a:lnTo>
                <a:lnTo>
                  <a:pt x="793629" y="414766"/>
                </a:lnTo>
                <a:lnTo>
                  <a:pt x="820216" y="438998"/>
                </a:lnTo>
                <a:lnTo>
                  <a:pt x="861088" y="446149"/>
                </a:lnTo>
                <a:lnTo>
                  <a:pt x="863866" y="468792"/>
                </a:lnTo>
                <a:lnTo>
                  <a:pt x="867040" y="491832"/>
                </a:lnTo>
                <a:lnTo>
                  <a:pt x="871008" y="514873"/>
                </a:lnTo>
                <a:lnTo>
                  <a:pt x="876167" y="539105"/>
                </a:lnTo>
                <a:lnTo>
                  <a:pt x="871405" y="548241"/>
                </a:lnTo>
                <a:lnTo>
                  <a:pt x="868231" y="554200"/>
                </a:lnTo>
                <a:lnTo>
                  <a:pt x="864659" y="560556"/>
                </a:lnTo>
                <a:lnTo>
                  <a:pt x="861088" y="568501"/>
                </a:lnTo>
                <a:lnTo>
                  <a:pt x="858310" y="577241"/>
                </a:lnTo>
                <a:lnTo>
                  <a:pt x="855533" y="586377"/>
                </a:lnTo>
                <a:lnTo>
                  <a:pt x="854342" y="591144"/>
                </a:lnTo>
                <a:lnTo>
                  <a:pt x="853548" y="596309"/>
                </a:lnTo>
                <a:lnTo>
                  <a:pt x="853152" y="602267"/>
                </a:lnTo>
                <a:lnTo>
                  <a:pt x="852755" y="607431"/>
                </a:lnTo>
                <a:lnTo>
                  <a:pt x="852755" y="613390"/>
                </a:lnTo>
                <a:lnTo>
                  <a:pt x="853152" y="619349"/>
                </a:lnTo>
                <a:lnTo>
                  <a:pt x="854739" y="642786"/>
                </a:lnTo>
                <a:lnTo>
                  <a:pt x="856723" y="670991"/>
                </a:lnTo>
                <a:lnTo>
                  <a:pt x="857913" y="686087"/>
                </a:lnTo>
                <a:lnTo>
                  <a:pt x="859501" y="700785"/>
                </a:lnTo>
                <a:lnTo>
                  <a:pt x="861485" y="716675"/>
                </a:lnTo>
                <a:lnTo>
                  <a:pt x="863469" y="732167"/>
                </a:lnTo>
                <a:lnTo>
                  <a:pt x="866247" y="748057"/>
                </a:lnTo>
                <a:lnTo>
                  <a:pt x="869818" y="763153"/>
                </a:lnTo>
                <a:lnTo>
                  <a:pt x="873786" y="779043"/>
                </a:lnTo>
                <a:lnTo>
                  <a:pt x="878548" y="793741"/>
                </a:lnTo>
                <a:lnTo>
                  <a:pt x="883706" y="808439"/>
                </a:lnTo>
                <a:lnTo>
                  <a:pt x="886881" y="815589"/>
                </a:lnTo>
                <a:lnTo>
                  <a:pt x="890055" y="822343"/>
                </a:lnTo>
                <a:lnTo>
                  <a:pt x="893230" y="829493"/>
                </a:lnTo>
                <a:lnTo>
                  <a:pt x="896801" y="835849"/>
                </a:lnTo>
                <a:lnTo>
                  <a:pt x="901166" y="842205"/>
                </a:lnTo>
                <a:lnTo>
                  <a:pt x="905134" y="848561"/>
                </a:lnTo>
                <a:lnTo>
                  <a:pt x="909896" y="854520"/>
                </a:lnTo>
                <a:lnTo>
                  <a:pt x="914261" y="860081"/>
                </a:lnTo>
                <a:lnTo>
                  <a:pt x="919420" y="865643"/>
                </a:lnTo>
                <a:lnTo>
                  <a:pt x="924578" y="870807"/>
                </a:lnTo>
                <a:lnTo>
                  <a:pt x="922594" y="885902"/>
                </a:lnTo>
                <a:lnTo>
                  <a:pt x="920213" y="899806"/>
                </a:lnTo>
                <a:lnTo>
                  <a:pt x="917436" y="913312"/>
                </a:lnTo>
                <a:lnTo>
                  <a:pt x="915451" y="920463"/>
                </a:lnTo>
                <a:lnTo>
                  <a:pt x="913467" y="927613"/>
                </a:lnTo>
                <a:lnTo>
                  <a:pt x="911087" y="934367"/>
                </a:lnTo>
                <a:lnTo>
                  <a:pt x="908309" y="941517"/>
                </a:lnTo>
                <a:lnTo>
                  <a:pt x="905134" y="947873"/>
                </a:lnTo>
                <a:lnTo>
                  <a:pt x="901563" y="953037"/>
                </a:lnTo>
                <a:lnTo>
                  <a:pt x="899182" y="955818"/>
                </a:lnTo>
                <a:lnTo>
                  <a:pt x="896801" y="958201"/>
                </a:lnTo>
                <a:lnTo>
                  <a:pt x="894420" y="960188"/>
                </a:lnTo>
                <a:lnTo>
                  <a:pt x="891643" y="961777"/>
                </a:lnTo>
                <a:lnTo>
                  <a:pt x="886087" y="965749"/>
                </a:lnTo>
                <a:lnTo>
                  <a:pt x="880532" y="968530"/>
                </a:lnTo>
                <a:lnTo>
                  <a:pt x="874580" y="971708"/>
                </a:lnTo>
                <a:lnTo>
                  <a:pt x="869024" y="975283"/>
                </a:lnTo>
                <a:lnTo>
                  <a:pt x="866247" y="977269"/>
                </a:lnTo>
                <a:lnTo>
                  <a:pt x="863866" y="979653"/>
                </a:lnTo>
                <a:lnTo>
                  <a:pt x="861881" y="982434"/>
                </a:lnTo>
                <a:lnTo>
                  <a:pt x="859897" y="985612"/>
                </a:lnTo>
                <a:lnTo>
                  <a:pt x="857913" y="990379"/>
                </a:lnTo>
                <a:lnTo>
                  <a:pt x="855929" y="995543"/>
                </a:lnTo>
                <a:lnTo>
                  <a:pt x="854342" y="1000707"/>
                </a:lnTo>
                <a:lnTo>
                  <a:pt x="853152" y="1005871"/>
                </a:lnTo>
                <a:lnTo>
                  <a:pt x="852358" y="1011433"/>
                </a:lnTo>
                <a:lnTo>
                  <a:pt x="851961" y="1016597"/>
                </a:lnTo>
                <a:lnTo>
                  <a:pt x="851167" y="1028514"/>
                </a:lnTo>
                <a:lnTo>
                  <a:pt x="850374" y="1039637"/>
                </a:lnTo>
                <a:lnTo>
                  <a:pt x="849580" y="1051158"/>
                </a:lnTo>
                <a:lnTo>
                  <a:pt x="849183" y="1056719"/>
                </a:lnTo>
                <a:lnTo>
                  <a:pt x="848390" y="1061883"/>
                </a:lnTo>
                <a:lnTo>
                  <a:pt x="847199" y="1067445"/>
                </a:lnTo>
                <a:lnTo>
                  <a:pt x="845612" y="1072212"/>
                </a:lnTo>
                <a:lnTo>
                  <a:pt x="843231" y="1078170"/>
                </a:lnTo>
                <a:lnTo>
                  <a:pt x="841247" y="1082937"/>
                </a:lnTo>
                <a:lnTo>
                  <a:pt x="838469" y="1087307"/>
                </a:lnTo>
                <a:lnTo>
                  <a:pt x="836089" y="1091280"/>
                </a:lnTo>
                <a:lnTo>
                  <a:pt x="830136" y="1098430"/>
                </a:lnTo>
                <a:lnTo>
                  <a:pt x="824581" y="1105183"/>
                </a:lnTo>
                <a:lnTo>
                  <a:pt x="821803" y="1109156"/>
                </a:lnTo>
                <a:lnTo>
                  <a:pt x="819026" y="1112731"/>
                </a:lnTo>
                <a:lnTo>
                  <a:pt x="816248" y="1116703"/>
                </a:lnTo>
                <a:lnTo>
                  <a:pt x="814264" y="1121470"/>
                </a:lnTo>
                <a:lnTo>
                  <a:pt x="812280" y="1126237"/>
                </a:lnTo>
                <a:lnTo>
                  <a:pt x="810692" y="1131799"/>
                </a:lnTo>
                <a:lnTo>
                  <a:pt x="809899" y="1138155"/>
                </a:lnTo>
                <a:lnTo>
                  <a:pt x="809105" y="1145305"/>
                </a:lnTo>
                <a:lnTo>
                  <a:pt x="845612" y="1150470"/>
                </a:lnTo>
                <a:lnTo>
                  <a:pt x="853152" y="1166757"/>
                </a:lnTo>
                <a:lnTo>
                  <a:pt x="811089" y="1183838"/>
                </a:lnTo>
                <a:lnTo>
                  <a:pt x="768233" y="1202112"/>
                </a:lnTo>
                <a:lnTo>
                  <a:pt x="682521" y="1239056"/>
                </a:lnTo>
                <a:lnTo>
                  <a:pt x="624586" y="1263685"/>
                </a:lnTo>
                <a:lnTo>
                  <a:pt x="568635" y="1287917"/>
                </a:lnTo>
                <a:lnTo>
                  <a:pt x="555541" y="1293082"/>
                </a:lnTo>
                <a:lnTo>
                  <a:pt x="542446" y="1297849"/>
                </a:lnTo>
                <a:lnTo>
                  <a:pt x="514669" y="1307780"/>
                </a:lnTo>
                <a:lnTo>
                  <a:pt x="485304" y="1318108"/>
                </a:lnTo>
                <a:lnTo>
                  <a:pt x="470225" y="1323670"/>
                </a:lnTo>
                <a:lnTo>
                  <a:pt x="455146" y="1330026"/>
                </a:lnTo>
                <a:lnTo>
                  <a:pt x="440464" y="1336382"/>
                </a:lnTo>
                <a:lnTo>
                  <a:pt x="425385" y="1343532"/>
                </a:lnTo>
                <a:lnTo>
                  <a:pt x="410703" y="1351080"/>
                </a:lnTo>
                <a:lnTo>
                  <a:pt x="403561" y="1355450"/>
                </a:lnTo>
                <a:lnTo>
                  <a:pt x="396418" y="1360217"/>
                </a:lnTo>
                <a:lnTo>
                  <a:pt x="389275" y="1364983"/>
                </a:lnTo>
                <a:lnTo>
                  <a:pt x="382529" y="1369750"/>
                </a:lnTo>
                <a:lnTo>
                  <a:pt x="376180" y="1374915"/>
                </a:lnTo>
                <a:lnTo>
                  <a:pt x="369038" y="1380079"/>
                </a:lnTo>
                <a:lnTo>
                  <a:pt x="363085" y="1386435"/>
                </a:lnTo>
                <a:lnTo>
                  <a:pt x="356736" y="1391996"/>
                </a:lnTo>
                <a:lnTo>
                  <a:pt x="350784" y="1398352"/>
                </a:lnTo>
                <a:lnTo>
                  <a:pt x="345229" y="1405106"/>
                </a:lnTo>
                <a:lnTo>
                  <a:pt x="339277" y="1411859"/>
                </a:lnTo>
                <a:lnTo>
                  <a:pt x="334118" y="1419406"/>
                </a:lnTo>
                <a:lnTo>
                  <a:pt x="329356" y="1426954"/>
                </a:lnTo>
                <a:lnTo>
                  <a:pt x="324594" y="1434899"/>
                </a:lnTo>
                <a:lnTo>
                  <a:pt x="320229" y="1443241"/>
                </a:lnTo>
                <a:lnTo>
                  <a:pt x="315865" y="1451981"/>
                </a:lnTo>
                <a:lnTo>
                  <a:pt x="311896" y="1461117"/>
                </a:lnTo>
                <a:lnTo>
                  <a:pt x="308325" y="1470651"/>
                </a:lnTo>
                <a:lnTo>
                  <a:pt x="304357" y="1482172"/>
                </a:lnTo>
                <a:lnTo>
                  <a:pt x="304357" y="1494486"/>
                </a:lnTo>
                <a:lnTo>
                  <a:pt x="303960" y="1538581"/>
                </a:lnTo>
                <a:lnTo>
                  <a:pt x="302770" y="1594196"/>
                </a:lnTo>
                <a:lnTo>
                  <a:pt x="301182" y="1649413"/>
                </a:lnTo>
                <a:lnTo>
                  <a:pt x="0" y="1649413"/>
                </a:lnTo>
                <a:lnTo>
                  <a:pt x="0" y="1625975"/>
                </a:lnTo>
                <a:lnTo>
                  <a:pt x="0" y="1599757"/>
                </a:lnTo>
                <a:lnTo>
                  <a:pt x="1190" y="1542951"/>
                </a:lnTo>
                <a:lnTo>
                  <a:pt x="2381" y="1488528"/>
                </a:lnTo>
                <a:lnTo>
                  <a:pt x="2778" y="1465487"/>
                </a:lnTo>
                <a:lnTo>
                  <a:pt x="2778" y="1446817"/>
                </a:lnTo>
                <a:lnTo>
                  <a:pt x="5159" y="1440858"/>
                </a:lnTo>
                <a:lnTo>
                  <a:pt x="7539" y="1435296"/>
                </a:lnTo>
                <a:lnTo>
                  <a:pt x="10317" y="1430132"/>
                </a:lnTo>
                <a:lnTo>
                  <a:pt x="13889" y="1425365"/>
                </a:lnTo>
                <a:lnTo>
                  <a:pt x="17063" y="1420598"/>
                </a:lnTo>
                <a:lnTo>
                  <a:pt x="20634" y="1416228"/>
                </a:lnTo>
                <a:lnTo>
                  <a:pt x="24206" y="1411859"/>
                </a:lnTo>
                <a:lnTo>
                  <a:pt x="28174" y="1407886"/>
                </a:lnTo>
                <a:lnTo>
                  <a:pt x="32142" y="1404311"/>
                </a:lnTo>
                <a:lnTo>
                  <a:pt x="36507" y="1400736"/>
                </a:lnTo>
                <a:lnTo>
                  <a:pt x="41269" y="1397558"/>
                </a:lnTo>
                <a:lnTo>
                  <a:pt x="46031" y="1394380"/>
                </a:lnTo>
                <a:lnTo>
                  <a:pt x="55951" y="1388421"/>
                </a:lnTo>
                <a:lnTo>
                  <a:pt x="66665" y="1382860"/>
                </a:lnTo>
                <a:lnTo>
                  <a:pt x="77379" y="1378093"/>
                </a:lnTo>
                <a:lnTo>
                  <a:pt x="88490" y="1373723"/>
                </a:lnTo>
                <a:lnTo>
                  <a:pt x="111902" y="1365381"/>
                </a:lnTo>
                <a:lnTo>
                  <a:pt x="135711" y="1356641"/>
                </a:lnTo>
                <a:lnTo>
                  <a:pt x="147218" y="1352669"/>
                </a:lnTo>
                <a:lnTo>
                  <a:pt x="158726" y="1347902"/>
                </a:lnTo>
                <a:lnTo>
                  <a:pt x="210312" y="1326053"/>
                </a:lnTo>
                <a:lnTo>
                  <a:pt x="263088" y="1303807"/>
                </a:lnTo>
                <a:lnTo>
                  <a:pt x="315071" y="1281164"/>
                </a:lnTo>
                <a:lnTo>
                  <a:pt x="366260" y="1259713"/>
                </a:lnTo>
                <a:lnTo>
                  <a:pt x="423401" y="1243823"/>
                </a:lnTo>
                <a:lnTo>
                  <a:pt x="428163" y="1240645"/>
                </a:lnTo>
                <a:lnTo>
                  <a:pt x="432131" y="1236672"/>
                </a:lnTo>
                <a:lnTo>
                  <a:pt x="436496" y="1231905"/>
                </a:lnTo>
                <a:lnTo>
                  <a:pt x="440464" y="1226741"/>
                </a:lnTo>
                <a:lnTo>
                  <a:pt x="444432" y="1220782"/>
                </a:lnTo>
                <a:lnTo>
                  <a:pt x="448401" y="1214426"/>
                </a:lnTo>
                <a:lnTo>
                  <a:pt x="456337" y="1201317"/>
                </a:lnTo>
                <a:lnTo>
                  <a:pt x="463480" y="1187016"/>
                </a:lnTo>
                <a:lnTo>
                  <a:pt x="469829" y="1173907"/>
                </a:lnTo>
                <a:lnTo>
                  <a:pt x="480543" y="1150470"/>
                </a:lnTo>
                <a:lnTo>
                  <a:pt x="507526" y="1143716"/>
                </a:lnTo>
                <a:lnTo>
                  <a:pt x="506336" y="1138155"/>
                </a:lnTo>
                <a:lnTo>
                  <a:pt x="504748" y="1132196"/>
                </a:lnTo>
                <a:lnTo>
                  <a:pt x="502764" y="1127429"/>
                </a:lnTo>
                <a:lnTo>
                  <a:pt x="500780" y="1123457"/>
                </a:lnTo>
                <a:lnTo>
                  <a:pt x="498399" y="1119484"/>
                </a:lnTo>
                <a:lnTo>
                  <a:pt x="496018" y="1115909"/>
                </a:lnTo>
                <a:lnTo>
                  <a:pt x="490860" y="1109950"/>
                </a:lnTo>
                <a:lnTo>
                  <a:pt x="485701" y="1103594"/>
                </a:lnTo>
                <a:lnTo>
                  <a:pt x="480146" y="1097636"/>
                </a:lnTo>
                <a:lnTo>
                  <a:pt x="477765" y="1094458"/>
                </a:lnTo>
                <a:lnTo>
                  <a:pt x="475384" y="1091280"/>
                </a:lnTo>
                <a:lnTo>
                  <a:pt x="473400" y="1087307"/>
                </a:lnTo>
                <a:lnTo>
                  <a:pt x="471813" y="1082937"/>
                </a:lnTo>
                <a:lnTo>
                  <a:pt x="461495" y="973694"/>
                </a:lnTo>
                <a:lnTo>
                  <a:pt x="461099" y="974091"/>
                </a:lnTo>
                <a:lnTo>
                  <a:pt x="460305" y="974091"/>
                </a:lnTo>
                <a:lnTo>
                  <a:pt x="457527" y="973694"/>
                </a:lnTo>
                <a:lnTo>
                  <a:pt x="448401" y="972105"/>
                </a:lnTo>
                <a:lnTo>
                  <a:pt x="438877" y="969324"/>
                </a:lnTo>
                <a:lnTo>
                  <a:pt x="435306" y="968133"/>
                </a:lnTo>
                <a:lnTo>
                  <a:pt x="433322" y="967338"/>
                </a:lnTo>
                <a:lnTo>
                  <a:pt x="430147" y="964557"/>
                </a:lnTo>
                <a:lnTo>
                  <a:pt x="426973" y="962174"/>
                </a:lnTo>
                <a:lnTo>
                  <a:pt x="424195" y="958996"/>
                </a:lnTo>
                <a:lnTo>
                  <a:pt x="421417" y="955818"/>
                </a:lnTo>
                <a:lnTo>
                  <a:pt x="419036" y="952243"/>
                </a:lnTo>
                <a:lnTo>
                  <a:pt x="416655" y="948270"/>
                </a:lnTo>
                <a:lnTo>
                  <a:pt x="414671" y="944298"/>
                </a:lnTo>
                <a:lnTo>
                  <a:pt x="412687" y="939928"/>
                </a:lnTo>
                <a:lnTo>
                  <a:pt x="409116" y="929997"/>
                </a:lnTo>
                <a:lnTo>
                  <a:pt x="406338" y="920066"/>
                </a:lnTo>
                <a:lnTo>
                  <a:pt x="403957" y="908943"/>
                </a:lnTo>
                <a:lnTo>
                  <a:pt x="401576" y="898217"/>
                </a:lnTo>
                <a:lnTo>
                  <a:pt x="399989" y="887094"/>
                </a:lnTo>
                <a:lnTo>
                  <a:pt x="398402" y="875574"/>
                </a:lnTo>
                <a:lnTo>
                  <a:pt x="396418" y="854122"/>
                </a:lnTo>
                <a:lnTo>
                  <a:pt x="394831" y="834260"/>
                </a:lnTo>
                <a:lnTo>
                  <a:pt x="393640" y="817576"/>
                </a:lnTo>
                <a:lnTo>
                  <a:pt x="393640" y="814795"/>
                </a:lnTo>
                <a:lnTo>
                  <a:pt x="394037" y="811617"/>
                </a:lnTo>
                <a:lnTo>
                  <a:pt x="395227" y="808439"/>
                </a:lnTo>
                <a:lnTo>
                  <a:pt x="396418" y="805261"/>
                </a:lnTo>
                <a:lnTo>
                  <a:pt x="399989" y="798905"/>
                </a:lnTo>
                <a:lnTo>
                  <a:pt x="403561" y="791755"/>
                </a:lnTo>
                <a:lnTo>
                  <a:pt x="407132" y="784604"/>
                </a:lnTo>
                <a:lnTo>
                  <a:pt x="408322" y="780234"/>
                </a:lnTo>
                <a:lnTo>
                  <a:pt x="409513" y="776262"/>
                </a:lnTo>
                <a:lnTo>
                  <a:pt x="410306" y="771495"/>
                </a:lnTo>
                <a:lnTo>
                  <a:pt x="410703" y="766331"/>
                </a:lnTo>
                <a:lnTo>
                  <a:pt x="410306" y="761166"/>
                </a:lnTo>
                <a:lnTo>
                  <a:pt x="409513" y="755605"/>
                </a:lnTo>
                <a:lnTo>
                  <a:pt x="406338" y="738126"/>
                </a:lnTo>
                <a:lnTo>
                  <a:pt x="403561" y="721839"/>
                </a:lnTo>
                <a:lnTo>
                  <a:pt x="401180" y="705552"/>
                </a:lnTo>
                <a:lnTo>
                  <a:pt x="399196" y="689662"/>
                </a:lnTo>
                <a:lnTo>
                  <a:pt x="397608" y="673772"/>
                </a:lnTo>
                <a:lnTo>
                  <a:pt x="397211" y="659074"/>
                </a:lnTo>
                <a:lnTo>
                  <a:pt x="396815" y="643978"/>
                </a:lnTo>
                <a:lnTo>
                  <a:pt x="396815" y="629677"/>
                </a:lnTo>
                <a:lnTo>
                  <a:pt x="397608" y="615774"/>
                </a:lnTo>
                <a:lnTo>
                  <a:pt x="398799" y="602267"/>
                </a:lnTo>
                <a:lnTo>
                  <a:pt x="400386" y="588761"/>
                </a:lnTo>
                <a:lnTo>
                  <a:pt x="402370" y="576446"/>
                </a:lnTo>
                <a:lnTo>
                  <a:pt x="404751" y="563734"/>
                </a:lnTo>
                <a:lnTo>
                  <a:pt x="407529" y="552214"/>
                </a:lnTo>
                <a:lnTo>
                  <a:pt x="410703" y="540297"/>
                </a:lnTo>
                <a:lnTo>
                  <a:pt x="414275" y="529571"/>
                </a:lnTo>
                <a:lnTo>
                  <a:pt x="418243" y="519242"/>
                </a:lnTo>
                <a:lnTo>
                  <a:pt x="422211" y="508914"/>
                </a:lnTo>
                <a:lnTo>
                  <a:pt x="426973" y="499380"/>
                </a:lnTo>
                <a:lnTo>
                  <a:pt x="432131" y="490243"/>
                </a:lnTo>
                <a:lnTo>
                  <a:pt x="437290" y="481504"/>
                </a:lnTo>
                <a:lnTo>
                  <a:pt x="442845" y="473162"/>
                </a:lnTo>
                <a:lnTo>
                  <a:pt x="448797" y="465614"/>
                </a:lnTo>
                <a:lnTo>
                  <a:pt x="454750" y="458066"/>
                </a:lnTo>
                <a:lnTo>
                  <a:pt x="461495" y="451710"/>
                </a:lnTo>
                <a:lnTo>
                  <a:pt x="468241" y="445752"/>
                </a:lnTo>
                <a:lnTo>
                  <a:pt x="474987" y="440190"/>
                </a:lnTo>
                <a:lnTo>
                  <a:pt x="482130" y="435026"/>
                </a:lnTo>
                <a:lnTo>
                  <a:pt x="490066" y="429862"/>
                </a:lnTo>
                <a:lnTo>
                  <a:pt x="497606" y="425889"/>
                </a:lnTo>
                <a:lnTo>
                  <a:pt x="505542" y="422711"/>
                </a:lnTo>
                <a:lnTo>
                  <a:pt x="513875" y="419533"/>
                </a:lnTo>
                <a:lnTo>
                  <a:pt x="538478" y="409999"/>
                </a:lnTo>
                <a:lnTo>
                  <a:pt x="553160" y="404438"/>
                </a:lnTo>
                <a:lnTo>
                  <a:pt x="568239" y="399273"/>
                </a:lnTo>
                <a:lnTo>
                  <a:pt x="584111" y="394506"/>
                </a:lnTo>
                <a:lnTo>
                  <a:pt x="601174" y="390137"/>
                </a:lnTo>
                <a:lnTo>
                  <a:pt x="618634" y="386562"/>
                </a:lnTo>
                <a:lnTo>
                  <a:pt x="627761" y="384973"/>
                </a:lnTo>
                <a:lnTo>
                  <a:pt x="636888" y="383384"/>
                </a:lnTo>
                <a:lnTo>
                  <a:pt x="646014" y="382589"/>
                </a:lnTo>
                <a:lnTo>
                  <a:pt x="655538" y="381795"/>
                </a:lnTo>
                <a:lnTo>
                  <a:pt x="665061" y="381397"/>
                </a:lnTo>
                <a:lnTo>
                  <a:pt x="674585" y="381000"/>
                </a:lnTo>
                <a:close/>
                <a:moveTo>
                  <a:pt x="1307704" y="0"/>
                </a:moveTo>
                <a:lnTo>
                  <a:pt x="1321601" y="0"/>
                </a:lnTo>
                <a:lnTo>
                  <a:pt x="1335100" y="0"/>
                </a:lnTo>
                <a:lnTo>
                  <a:pt x="1348997" y="1191"/>
                </a:lnTo>
                <a:lnTo>
                  <a:pt x="1362496" y="2381"/>
                </a:lnTo>
                <a:lnTo>
                  <a:pt x="1376790" y="4366"/>
                </a:lnTo>
                <a:lnTo>
                  <a:pt x="1390289" y="7144"/>
                </a:lnTo>
                <a:lnTo>
                  <a:pt x="1404583" y="10319"/>
                </a:lnTo>
                <a:lnTo>
                  <a:pt x="1418480" y="14684"/>
                </a:lnTo>
                <a:lnTo>
                  <a:pt x="1432773" y="19447"/>
                </a:lnTo>
                <a:lnTo>
                  <a:pt x="1446670" y="25003"/>
                </a:lnTo>
                <a:lnTo>
                  <a:pt x="1460566" y="31353"/>
                </a:lnTo>
                <a:lnTo>
                  <a:pt x="1474463" y="38497"/>
                </a:lnTo>
                <a:lnTo>
                  <a:pt x="1488757" y="46831"/>
                </a:lnTo>
                <a:lnTo>
                  <a:pt x="1525285" y="80963"/>
                </a:lnTo>
                <a:lnTo>
                  <a:pt x="1584841" y="90884"/>
                </a:lnTo>
                <a:lnTo>
                  <a:pt x="1590400" y="94853"/>
                </a:lnTo>
                <a:lnTo>
                  <a:pt x="1595958" y="99616"/>
                </a:lnTo>
                <a:lnTo>
                  <a:pt x="1600723" y="104775"/>
                </a:lnTo>
                <a:lnTo>
                  <a:pt x="1605487" y="110331"/>
                </a:lnTo>
                <a:lnTo>
                  <a:pt x="1609855" y="115888"/>
                </a:lnTo>
                <a:lnTo>
                  <a:pt x="1613825" y="122238"/>
                </a:lnTo>
                <a:lnTo>
                  <a:pt x="1617399" y="128984"/>
                </a:lnTo>
                <a:lnTo>
                  <a:pt x="1620575" y="134938"/>
                </a:lnTo>
                <a:lnTo>
                  <a:pt x="1626531" y="146447"/>
                </a:lnTo>
                <a:lnTo>
                  <a:pt x="1630898" y="156766"/>
                </a:lnTo>
                <a:lnTo>
                  <a:pt x="1634075" y="165894"/>
                </a:lnTo>
                <a:lnTo>
                  <a:pt x="1636854" y="177403"/>
                </a:lnTo>
                <a:lnTo>
                  <a:pt x="1639236" y="189309"/>
                </a:lnTo>
                <a:lnTo>
                  <a:pt x="1641619" y="200819"/>
                </a:lnTo>
                <a:lnTo>
                  <a:pt x="1643207" y="212725"/>
                </a:lnTo>
                <a:lnTo>
                  <a:pt x="1644795" y="223838"/>
                </a:lnTo>
                <a:lnTo>
                  <a:pt x="1646383" y="235347"/>
                </a:lnTo>
                <a:lnTo>
                  <a:pt x="1648368" y="258366"/>
                </a:lnTo>
                <a:lnTo>
                  <a:pt x="1649559" y="281781"/>
                </a:lnTo>
                <a:lnTo>
                  <a:pt x="1649957" y="304800"/>
                </a:lnTo>
                <a:lnTo>
                  <a:pt x="1649957" y="328613"/>
                </a:lnTo>
                <a:lnTo>
                  <a:pt x="1649559" y="352822"/>
                </a:lnTo>
                <a:lnTo>
                  <a:pt x="1648765" y="365919"/>
                </a:lnTo>
                <a:lnTo>
                  <a:pt x="1647177" y="385763"/>
                </a:lnTo>
                <a:lnTo>
                  <a:pt x="1642413" y="436959"/>
                </a:lnTo>
                <a:lnTo>
                  <a:pt x="1640427" y="464344"/>
                </a:lnTo>
                <a:lnTo>
                  <a:pt x="1638839" y="490141"/>
                </a:lnTo>
                <a:lnTo>
                  <a:pt x="1638442" y="501650"/>
                </a:lnTo>
                <a:lnTo>
                  <a:pt x="1638045" y="511969"/>
                </a:lnTo>
                <a:lnTo>
                  <a:pt x="1638442" y="521494"/>
                </a:lnTo>
                <a:lnTo>
                  <a:pt x="1638839" y="529034"/>
                </a:lnTo>
                <a:lnTo>
                  <a:pt x="1640030" y="538559"/>
                </a:lnTo>
                <a:lnTo>
                  <a:pt x="1642016" y="546497"/>
                </a:lnTo>
                <a:lnTo>
                  <a:pt x="1644001" y="553244"/>
                </a:lnTo>
                <a:lnTo>
                  <a:pt x="1646780" y="558800"/>
                </a:lnTo>
                <a:lnTo>
                  <a:pt x="1649559" y="563959"/>
                </a:lnTo>
                <a:lnTo>
                  <a:pt x="1653133" y="569516"/>
                </a:lnTo>
                <a:lnTo>
                  <a:pt x="1656706" y="576659"/>
                </a:lnTo>
                <a:lnTo>
                  <a:pt x="1661074" y="584597"/>
                </a:lnTo>
                <a:lnTo>
                  <a:pt x="1664250" y="592534"/>
                </a:lnTo>
                <a:lnTo>
                  <a:pt x="1667029" y="600869"/>
                </a:lnTo>
                <a:lnTo>
                  <a:pt x="1669412" y="609600"/>
                </a:lnTo>
                <a:lnTo>
                  <a:pt x="1671397" y="618331"/>
                </a:lnTo>
                <a:lnTo>
                  <a:pt x="1672588" y="627459"/>
                </a:lnTo>
                <a:lnTo>
                  <a:pt x="1673382" y="636984"/>
                </a:lnTo>
                <a:lnTo>
                  <a:pt x="1673779" y="646113"/>
                </a:lnTo>
                <a:lnTo>
                  <a:pt x="1674176" y="655241"/>
                </a:lnTo>
                <a:lnTo>
                  <a:pt x="1673779" y="665163"/>
                </a:lnTo>
                <a:lnTo>
                  <a:pt x="1673382" y="674291"/>
                </a:lnTo>
                <a:lnTo>
                  <a:pt x="1671794" y="692547"/>
                </a:lnTo>
                <a:lnTo>
                  <a:pt x="1669412" y="710009"/>
                </a:lnTo>
                <a:lnTo>
                  <a:pt x="1666632" y="726678"/>
                </a:lnTo>
                <a:lnTo>
                  <a:pt x="1664647" y="735806"/>
                </a:lnTo>
                <a:lnTo>
                  <a:pt x="1662662" y="745728"/>
                </a:lnTo>
                <a:lnTo>
                  <a:pt x="1659883" y="755650"/>
                </a:lnTo>
                <a:lnTo>
                  <a:pt x="1656706" y="765572"/>
                </a:lnTo>
                <a:lnTo>
                  <a:pt x="1653133" y="775891"/>
                </a:lnTo>
                <a:lnTo>
                  <a:pt x="1649162" y="785416"/>
                </a:lnTo>
                <a:lnTo>
                  <a:pt x="1644795" y="793750"/>
                </a:lnTo>
                <a:lnTo>
                  <a:pt x="1642413" y="798116"/>
                </a:lnTo>
                <a:lnTo>
                  <a:pt x="1639633" y="802084"/>
                </a:lnTo>
                <a:lnTo>
                  <a:pt x="1636854" y="805656"/>
                </a:lnTo>
                <a:lnTo>
                  <a:pt x="1633678" y="808831"/>
                </a:lnTo>
                <a:lnTo>
                  <a:pt x="1630104" y="811609"/>
                </a:lnTo>
                <a:lnTo>
                  <a:pt x="1626531" y="814388"/>
                </a:lnTo>
                <a:lnTo>
                  <a:pt x="1618193" y="818753"/>
                </a:lnTo>
                <a:lnTo>
                  <a:pt x="1610252" y="823119"/>
                </a:lnTo>
                <a:lnTo>
                  <a:pt x="1602311" y="827881"/>
                </a:lnTo>
                <a:lnTo>
                  <a:pt x="1598341" y="830263"/>
                </a:lnTo>
                <a:lnTo>
                  <a:pt x="1593973" y="832644"/>
                </a:lnTo>
                <a:lnTo>
                  <a:pt x="1590797" y="835819"/>
                </a:lnTo>
                <a:lnTo>
                  <a:pt x="1587223" y="838994"/>
                </a:lnTo>
                <a:lnTo>
                  <a:pt x="1584444" y="842963"/>
                </a:lnTo>
                <a:lnTo>
                  <a:pt x="1581665" y="846931"/>
                </a:lnTo>
                <a:lnTo>
                  <a:pt x="1578489" y="854075"/>
                </a:lnTo>
                <a:lnTo>
                  <a:pt x="1576106" y="860822"/>
                </a:lnTo>
                <a:lnTo>
                  <a:pt x="1574121" y="867966"/>
                </a:lnTo>
                <a:lnTo>
                  <a:pt x="1572533" y="875506"/>
                </a:lnTo>
                <a:lnTo>
                  <a:pt x="1571342" y="883444"/>
                </a:lnTo>
                <a:lnTo>
                  <a:pt x="1570151" y="890984"/>
                </a:lnTo>
                <a:lnTo>
                  <a:pt x="1568959" y="906859"/>
                </a:lnTo>
                <a:lnTo>
                  <a:pt x="1568165" y="923131"/>
                </a:lnTo>
                <a:lnTo>
                  <a:pt x="1566974" y="939006"/>
                </a:lnTo>
                <a:lnTo>
                  <a:pt x="1565783" y="946944"/>
                </a:lnTo>
                <a:lnTo>
                  <a:pt x="1564989" y="954484"/>
                </a:lnTo>
                <a:lnTo>
                  <a:pt x="1563401" y="961628"/>
                </a:lnTo>
                <a:lnTo>
                  <a:pt x="1561415" y="969169"/>
                </a:lnTo>
                <a:lnTo>
                  <a:pt x="1558636" y="976709"/>
                </a:lnTo>
                <a:lnTo>
                  <a:pt x="1555460" y="983456"/>
                </a:lnTo>
                <a:lnTo>
                  <a:pt x="1551887" y="989409"/>
                </a:lnTo>
                <a:lnTo>
                  <a:pt x="1548313" y="995363"/>
                </a:lnTo>
                <a:lnTo>
                  <a:pt x="1544343" y="1000522"/>
                </a:lnTo>
                <a:lnTo>
                  <a:pt x="1539578" y="1005284"/>
                </a:lnTo>
                <a:lnTo>
                  <a:pt x="1531637" y="1014809"/>
                </a:lnTo>
                <a:lnTo>
                  <a:pt x="1527667" y="1019969"/>
                </a:lnTo>
                <a:lnTo>
                  <a:pt x="1524093" y="1025525"/>
                </a:lnTo>
                <a:lnTo>
                  <a:pt x="1520520" y="1031081"/>
                </a:lnTo>
                <a:lnTo>
                  <a:pt x="1517741" y="1037431"/>
                </a:lnTo>
                <a:lnTo>
                  <a:pt x="1514961" y="1044178"/>
                </a:lnTo>
                <a:lnTo>
                  <a:pt x="1512976" y="1052513"/>
                </a:lnTo>
                <a:lnTo>
                  <a:pt x="1510991" y="1061244"/>
                </a:lnTo>
                <a:lnTo>
                  <a:pt x="1510197" y="1070769"/>
                </a:lnTo>
                <a:lnTo>
                  <a:pt x="1561415" y="1078309"/>
                </a:lnTo>
                <a:lnTo>
                  <a:pt x="1576900" y="1111250"/>
                </a:lnTo>
                <a:lnTo>
                  <a:pt x="1585635" y="1129903"/>
                </a:lnTo>
                <a:lnTo>
                  <a:pt x="1596355" y="1149350"/>
                </a:lnTo>
                <a:lnTo>
                  <a:pt x="1601517" y="1158478"/>
                </a:lnTo>
                <a:lnTo>
                  <a:pt x="1606679" y="1168003"/>
                </a:lnTo>
                <a:lnTo>
                  <a:pt x="1612237" y="1176734"/>
                </a:lnTo>
                <a:lnTo>
                  <a:pt x="1617796" y="1184672"/>
                </a:lnTo>
                <a:lnTo>
                  <a:pt x="1624149" y="1192609"/>
                </a:lnTo>
                <a:lnTo>
                  <a:pt x="1629707" y="1198959"/>
                </a:lnTo>
                <a:lnTo>
                  <a:pt x="1635663" y="1204516"/>
                </a:lnTo>
                <a:lnTo>
                  <a:pt x="1641619" y="1209278"/>
                </a:lnTo>
                <a:lnTo>
                  <a:pt x="1721821" y="1231106"/>
                </a:lnTo>
                <a:lnTo>
                  <a:pt x="1793687" y="1261269"/>
                </a:lnTo>
                <a:lnTo>
                  <a:pt x="1867537" y="1292622"/>
                </a:lnTo>
                <a:lnTo>
                  <a:pt x="1941387" y="1324372"/>
                </a:lnTo>
                <a:lnTo>
                  <a:pt x="2013649" y="1354931"/>
                </a:lnTo>
                <a:lnTo>
                  <a:pt x="2029531" y="1361678"/>
                </a:lnTo>
                <a:lnTo>
                  <a:pt x="2046207" y="1367631"/>
                </a:lnTo>
                <a:lnTo>
                  <a:pt x="2079161" y="1379141"/>
                </a:lnTo>
                <a:lnTo>
                  <a:pt x="2095440" y="1385094"/>
                </a:lnTo>
                <a:lnTo>
                  <a:pt x="2112116" y="1391444"/>
                </a:lnTo>
                <a:lnTo>
                  <a:pt x="2127998" y="1397397"/>
                </a:lnTo>
                <a:lnTo>
                  <a:pt x="2143085" y="1404144"/>
                </a:lnTo>
                <a:lnTo>
                  <a:pt x="2150232" y="1407716"/>
                </a:lnTo>
                <a:lnTo>
                  <a:pt x="2157776" y="1411684"/>
                </a:lnTo>
                <a:lnTo>
                  <a:pt x="2164923" y="1416050"/>
                </a:lnTo>
                <a:lnTo>
                  <a:pt x="2171673" y="1420019"/>
                </a:lnTo>
                <a:lnTo>
                  <a:pt x="2178423" y="1424384"/>
                </a:lnTo>
                <a:lnTo>
                  <a:pt x="2184775" y="1429147"/>
                </a:lnTo>
                <a:lnTo>
                  <a:pt x="2191128" y="1433909"/>
                </a:lnTo>
                <a:lnTo>
                  <a:pt x="2196687" y="1439069"/>
                </a:lnTo>
                <a:lnTo>
                  <a:pt x="2202245" y="1445022"/>
                </a:lnTo>
                <a:lnTo>
                  <a:pt x="2207804" y="1450578"/>
                </a:lnTo>
                <a:lnTo>
                  <a:pt x="2212965" y="1456928"/>
                </a:lnTo>
                <a:lnTo>
                  <a:pt x="2217333" y="1463278"/>
                </a:lnTo>
                <a:lnTo>
                  <a:pt x="2221700" y="1470422"/>
                </a:lnTo>
                <a:lnTo>
                  <a:pt x="2225274" y="1477566"/>
                </a:lnTo>
                <a:lnTo>
                  <a:pt x="2228847" y="1485503"/>
                </a:lnTo>
                <a:lnTo>
                  <a:pt x="2232023" y="1493441"/>
                </a:lnTo>
                <a:lnTo>
                  <a:pt x="2232023" y="1519634"/>
                </a:lnTo>
                <a:lnTo>
                  <a:pt x="2232817" y="1552178"/>
                </a:lnTo>
                <a:lnTo>
                  <a:pt x="2234406" y="1628378"/>
                </a:lnTo>
                <a:lnTo>
                  <a:pt x="2235597" y="1668859"/>
                </a:lnTo>
                <a:lnTo>
                  <a:pt x="2236391" y="1708150"/>
                </a:lnTo>
                <a:lnTo>
                  <a:pt x="2236788" y="1745059"/>
                </a:lnTo>
                <a:lnTo>
                  <a:pt x="2236391" y="1778000"/>
                </a:lnTo>
                <a:lnTo>
                  <a:pt x="374650" y="1778000"/>
                </a:lnTo>
                <a:lnTo>
                  <a:pt x="374650" y="1745059"/>
                </a:lnTo>
                <a:lnTo>
                  <a:pt x="374650" y="1708150"/>
                </a:lnTo>
                <a:lnTo>
                  <a:pt x="375444" y="1668859"/>
                </a:lnTo>
                <a:lnTo>
                  <a:pt x="376238" y="1628378"/>
                </a:lnTo>
                <a:lnTo>
                  <a:pt x="377826" y="1552178"/>
                </a:lnTo>
                <a:lnTo>
                  <a:pt x="378620" y="1519634"/>
                </a:lnTo>
                <a:lnTo>
                  <a:pt x="379017" y="1493441"/>
                </a:lnTo>
                <a:lnTo>
                  <a:pt x="381797" y="1485503"/>
                </a:lnTo>
                <a:lnTo>
                  <a:pt x="385370" y="1477566"/>
                </a:lnTo>
                <a:lnTo>
                  <a:pt x="389341" y="1470422"/>
                </a:lnTo>
                <a:lnTo>
                  <a:pt x="393311" y="1463278"/>
                </a:lnTo>
                <a:lnTo>
                  <a:pt x="398076" y="1456928"/>
                </a:lnTo>
                <a:lnTo>
                  <a:pt x="403237" y="1450578"/>
                </a:lnTo>
                <a:lnTo>
                  <a:pt x="408399" y="1445022"/>
                </a:lnTo>
                <a:lnTo>
                  <a:pt x="413957" y="1439069"/>
                </a:lnTo>
                <a:lnTo>
                  <a:pt x="419516" y="1433909"/>
                </a:lnTo>
                <a:lnTo>
                  <a:pt x="425869" y="1429147"/>
                </a:lnTo>
                <a:lnTo>
                  <a:pt x="432618" y="1424384"/>
                </a:lnTo>
                <a:lnTo>
                  <a:pt x="438971" y="1420019"/>
                </a:lnTo>
                <a:lnTo>
                  <a:pt x="445721" y="1416050"/>
                </a:lnTo>
                <a:lnTo>
                  <a:pt x="452868" y="1411684"/>
                </a:lnTo>
                <a:lnTo>
                  <a:pt x="460412" y="1407716"/>
                </a:lnTo>
                <a:lnTo>
                  <a:pt x="467558" y="1404144"/>
                </a:lnTo>
                <a:lnTo>
                  <a:pt x="482646" y="1397397"/>
                </a:lnTo>
                <a:lnTo>
                  <a:pt x="498925" y="1391444"/>
                </a:lnTo>
                <a:lnTo>
                  <a:pt x="515204" y="1385094"/>
                </a:lnTo>
                <a:lnTo>
                  <a:pt x="531483" y="1379141"/>
                </a:lnTo>
                <a:lnTo>
                  <a:pt x="564437" y="1367631"/>
                </a:lnTo>
                <a:lnTo>
                  <a:pt x="581113" y="1361678"/>
                </a:lnTo>
                <a:lnTo>
                  <a:pt x="597392" y="1354931"/>
                </a:lnTo>
                <a:lnTo>
                  <a:pt x="669257" y="1324372"/>
                </a:lnTo>
                <a:lnTo>
                  <a:pt x="743504" y="1292622"/>
                </a:lnTo>
                <a:lnTo>
                  <a:pt x="817354" y="1261269"/>
                </a:lnTo>
                <a:lnTo>
                  <a:pt x="888822" y="1231106"/>
                </a:lnTo>
                <a:lnTo>
                  <a:pt x="969025" y="1209278"/>
                </a:lnTo>
                <a:lnTo>
                  <a:pt x="974981" y="1204516"/>
                </a:lnTo>
                <a:lnTo>
                  <a:pt x="980937" y="1198959"/>
                </a:lnTo>
                <a:lnTo>
                  <a:pt x="986892" y="1192609"/>
                </a:lnTo>
                <a:lnTo>
                  <a:pt x="992848" y="1184672"/>
                </a:lnTo>
                <a:lnTo>
                  <a:pt x="998407" y="1176734"/>
                </a:lnTo>
                <a:lnTo>
                  <a:pt x="1003965" y="1168003"/>
                </a:lnTo>
                <a:lnTo>
                  <a:pt x="1009524" y="1158478"/>
                </a:lnTo>
                <a:lnTo>
                  <a:pt x="1015083" y="1149350"/>
                </a:lnTo>
                <a:lnTo>
                  <a:pt x="1025009" y="1129903"/>
                </a:lnTo>
                <a:lnTo>
                  <a:pt x="1034141" y="1111250"/>
                </a:lnTo>
                <a:lnTo>
                  <a:pt x="1049228" y="1078309"/>
                </a:lnTo>
                <a:lnTo>
                  <a:pt x="1087345" y="1068784"/>
                </a:lnTo>
                <a:lnTo>
                  <a:pt x="1085359" y="1060450"/>
                </a:lnTo>
                <a:lnTo>
                  <a:pt x="1082977" y="1053306"/>
                </a:lnTo>
                <a:lnTo>
                  <a:pt x="1080595" y="1046163"/>
                </a:lnTo>
                <a:lnTo>
                  <a:pt x="1077419" y="1040209"/>
                </a:lnTo>
                <a:lnTo>
                  <a:pt x="1074242" y="1034653"/>
                </a:lnTo>
                <a:lnTo>
                  <a:pt x="1071066" y="1029891"/>
                </a:lnTo>
                <a:lnTo>
                  <a:pt x="1067492" y="1025525"/>
                </a:lnTo>
                <a:lnTo>
                  <a:pt x="1063125" y="1020763"/>
                </a:lnTo>
                <a:lnTo>
                  <a:pt x="1055978" y="1012825"/>
                </a:lnTo>
                <a:lnTo>
                  <a:pt x="1048434" y="1004491"/>
                </a:lnTo>
                <a:lnTo>
                  <a:pt x="1045258" y="1000125"/>
                </a:lnTo>
                <a:lnTo>
                  <a:pt x="1042082" y="995363"/>
                </a:lnTo>
                <a:lnTo>
                  <a:pt x="1038905" y="989409"/>
                </a:lnTo>
                <a:lnTo>
                  <a:pt x="1036523" y="983456"/>
                </a:lnTo>
                <a:lnTo>
                  <a:pt x="1022229" y="830659"/>
                </a:lnTo>
                <a:lnTo>
                  <a:pt x="1021832" y="831056"/>
                </a:lnTo>
                <a:lnTo>
                  <a:pt x="1020641" y="831056"/>
                </a:lnTo>
                <a:lnTo>
                  <a:pt x="1016671" y="830659"/>
                </a:lnTo>
                <a:lnTo>
                  <a:pt x="1010715" y="829469"/>
                </a:lnTo>
                <a:lnTo>
                  <a:pt x="1003965" y="828278"/>
                </a:lnTo>
                <a:lnTo>
                  <a:pt x="990863" y="824309"/>
                </a:lnTo>
                <a:lnTo>
                  <a:pt x="985701" y="822325"/>
                </a:lnTo>
                <a:lnTo>
                  <a:pt x="982525" y="821134"/>
                </a:lnTo>
                <a:lnTo>
                  <a:pt x="978157" y="817959"/>
                </a:lnTo>
                <a:lnTo>
                  <a:pt x="973790" y="814388"/>
                </a:lnTo>
                <a:lnTo>
                  <a:pt x="969819" y="810419"/>
                </a:lnTo>
                <a:lnTo>
                  <a:pt x="966246" y="805656"/>
                </a:lnTo>
                <a:lnTo>
                  <a:pt x="962673" y="800497"/>
                </a:lnTo>
                <a:lnTo>
                  <a:pt x="959496" y="794941"/>
                </a:lnTo>
                <a:lnTo>
                  <a:pt x="956717" y="788988"/>
                </a:lnTo>
                <a:lnTo>
                  <a:pt x="953541" y="783034"/>
                </a:lnTo>
                <a:lnTo>
                  <a:pt x="951158" y="776684"/>
                </a:lnTo>
                <a:lnTo>
                  <a:pt x="948776" y="769541"/>
                </a:lnTo>
                <a:lnTo>
                  <a:pt x="944409" y="755253"/>
                </a:lnTo>
                <a:lnTo>
                  <a:pt x="941232" y="740172"/>
                </a:lnTo>
                <a:lnTo>
                  <a:pt x="938056" y="724694"/>
                </a:lnTo>
                <a:lnTo>
                  <a:pt x="935674" y="708819"/>
                </a:lnTo>
                <a:lnTo>
                  <a:pt x="934085" y="693341"/>
                </a:lnTo>
                <a:lnTo>
                  <a:pt x="932497" y="677466"/>
                </a:lnTo>
                <a:lnTo>
                  <a:pt x="931306" y="662781"/>
                </a:lnTo>
                <a:lnTo>
                  <a:pt x="929321" y="635000"/>
                </a:lnTo>
                <a:lnTo>
                  <a:pt x="926939" y="611981"/>
                </a:lnTo>
                <a:lnTo>
                  <a:pt x="926939" y="607616"/>
                </a:lnTo>
                <a:lnTo>
                  <a:pt x="927733" y="603250"/>
                </a:lnTo>
                <a:lnTo>
                  <a:pt x="929321" y="598884"/>
                </a:lnTo>
                <a:lnTo>
                  <a:pt x="931306" y="594519"/>
                </a:lnTo>
                <a:lnTo>
                  <a:pt x="935674" y="585391"/>
                </a:lnTo>
                <a:lnTo>
                  <a:pt x="940835" y="575866"/>
                </a:lnTo>
                <a:lnTo>
                  <a:pt x="943217" y="570706"/>
                </a:lnTo>
                <a:lnTo>
                  <a:pt x="945600" y="565150"/>
                </a:lnTo>
                <a:lnTo>
                  <a:pt x="947585" y="559594"/>
                </a:lnTo>
                <a:lnTo>
                  <a:pt x="949173" y="553641"/>
                </a:lnTo>
                <a:lnTo>
                  <a:pt x="950364" y="547291"/>
                </a:lnTo>
                <a:lnTo>
                  <a:pt x="950761" y="539750"/>
                </a:lnTo>
                <a:lnTo>
                  <a:pt x="950364" y="532606"/>
                </a:lnTo>
                <a:lnTo>
                  <a:pt x="949173" y="524669"/>
                </a:lnTo>
                <a:lnTo>
                  <a:pt x="944409" y="500856"/>
                </a:lnTo>
                <a:lnTo>
                  <a:pt x="940438" y="477441"/>
                </a:lnTo>
                <a:lnTo>
                  <a:pt x="937262" y="454422"/>
                </a:lnTo>
                <a:lnTo>
                  <a:pt x="934880" y="432197"/>
                </a:lnTo>
                <a:lnTo>
                  <a:pt x="933291" y="410766"/>
                </a:lnTo>
                <a:lnTo>
                  <a:pt x="932100" y="389334"/>
                </a:lnTo>
                <a:lnTo>
                  <a:pt x="931703" y="368300"/>
                </a:lnTo>
                <a:lnTo>
                  <a:pt x="932100" y="348059"/>
                </a:lnTo>
                <a:lnTo>
                  <a:pt x="932894" y="328613"/>
                </a:lnTo>
                <a:lnTo>
                  <a:pt x="934483" y="309563"/>
                </a:lnTo>
                <a:lnTo>
                  <a:pt x="936468" y="290909"/>
                </a:lnTo>
                <a:lnTo>
                  <a:pt x="939247" y="273447"/>
                </a:lnTo>
                <a:lnTo>
                  <a:pt x="942423" y="255984"/>
                </a:lnTo>
                <a:lnTo>
                  <a:pt x="946394" y="239713"/>
                </a:lnTo>
                <a:lnTo>
                  <a:pt x="950761" y="223441"/>
                </a:lnTo>
                <a:lnTo>
                  <a:pt x="956320" y="207566"/>
                </a:lnTo>
                <a:lnTo>
                  <a:pt x="961482" y="193278"/>
                </a:lnTo>
                <a:lnTo>
                  <a:pt x="967437" y="178991"/>
                </a:lnTo>
                <a:lnTo>
                  <a:pt x="973790" y="165497"/>
                </a:lnTo>
                <a:lnTo>
                  <a:pt x="980937" y="152400"/>
                </a:lnTo>
                <a:lnTo>
                  <a:pt x="988481" y="140494"/>
                </a:lnTo>
                <a:lnTo>
                  <a:pt x="996421" y="129381"/>
                </a:lnTo>
                <a:lnTo>
                  <a:pt x="1004362" y="118269"/>
                </a:lnTo>
                <a:lnTo>
                  <a:pt x="1013494" y="108347"/>
                </a:lnTo>
                <a:lnTo>
                  <a:pt x="1022229" y="99219"/>
                </a:lnTo>
                <a:lnTo>
                  <a:pt x="1031758" y="90091"/>
                </a:lnTo>
                <a:lnTo>
                  <a:pt x="1041685" y="82550"/>
                </a:lnTo>
                <a:lnTo>
                  <a:pt x="1051611" y="75406"/>
                </a:lnTo>
                <a:lnTo>
                  <a:pt x="1061934" y="68659"/>
                </a:lnTo>
                <a:lnTo>
                  <a:pt x="1073051" y="63103"/>
                </a:lnTo>
                <a:lnTo>
                  <a:pt x="1084168" y="58341"/>
                </a:lnTo>
                <a:lnTo>
                  <a:pt x="1095683" y="53975"/>
                </a:lnTo>
                <a:lnTo>
                  <a:pt x="1112358" y="47228"/>
                </a:lnTo>
                <a:lnTo>
                  <a:pt x="1131019" y="40084"/>
                </a:lnTo>
                <a:lnTo>
                  <a:pt x="1150872" y="32544"/>
                </a:lnTo>
                <a:lnTo>
                  <a:pt x="1171915" y="25400"/>
                </a:lnTo>
                <a:lnTo>
                  <a:pt x="1194547" y="18653"/>
                </a:lnTo>
                <a:lnTo>
                  <a:pt x="1206458" y="15875"/>
                </a:lnTo>
                <a:lnTo>
                  <a:pt x="1218369" y="12303"/>
                </a:lnTo>
                <a:lnTo>
                  <a:pt x="1230281" y="9525"/>
                </a:lnTo>
                <a:lnTo>
                  <a:pt x="1242986" y="7144"/>
                </a:lnTo>
                <a:lnTo>
                  <a:pt x="1255294" y="5159"/>
                </a:lnTo>
                <a:lnTo>
                  <a:pt x="1268397" y="3175"/>
                </a:lnTo>
                <a:lnTo>
                  <a:pt x="1281102" y="1588"/>
                </a:lnTo>
                <a:lnTo>
                  <a:pt x="1294602" y="794"/>
                </a:lnTo>
                <a:lnTo>
                  <a:pt x="1307704" y="0"/>
                </a:lnTo>
                <a:close/>
              </a:path>
            </a:pathLst>
          </a:custGeom>
          <a:solidFill>
            <a:srgbClr val="212121"/>
          </a:solidFill>
          <a:ln w="57150"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4" name="空心弧 33"/>
          <p:cNvSpPr/>
          <p:nvPr/>
        </p:nvSpPr>
        <p:spPr>
          <a:xfrm rot="16200000">
            <a:off x="8080444" y="4124473"/>
            <a:ext cx="666358" cy="666358"/>
          </a:xfrm>
          <a:prstGeom prst="blockArc">
            <a:avLst>
              <a:gd name="adj1" fmla="val 13758649"/>
              <a:gd name="adj2" fmla="val 7610432"/>
              <a:gd name="adj3" fmla="val 4825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30900" y="462911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>
                <a:solidFill>
                  <a:srgbClr val="727272"/>
                </a:solidFill>
                <a:latin typeface="+mn-ea"/>
              </a:rPr>
              <a:t>传播</a:t>
            </a:r>
            <a:endParaRPr lang="zh-CN" altLang="en-US" sz="800" b="1" dirty="0">
              <a:solidFill>
                <a:srgbClr val="727272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1646" y="3037437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21212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Feeds</a:t>
            </a:r>
            <a:r>
              <a:rPr lang="zh-CN" altLang="en-US" sz="1400" dirty="0" smtClean="0">
                <a:solidFill>
                  <a:srgbClr val="21212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样式，降低骚扰</a:t>
            </a:r>
            <a:endParaRPr lang="zh-CN" altLang="en-US" sz="1400" dirty="0">
              <a:solidFill>
                <a:srgbClr val="212121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2598" y="4306590"/>
            <a:ext cx="2616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 smtClean="0">
                <a:solidFill>
                  <a:srgbClr val="21212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严选</a:t>
            </a:r>
            <a:r>
              <a:rPr lang="en-US" altLang="zh-CN" sz="1600" dirty="0" smtClean="0">
                <a:solidFill>
                  <a:srgbClr val="21212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50</a:t>
            </a:r>
            <a:r>
              <a:rPr lang="zh-CN" altLang="en-US" sz="1600" dirty="0" smtClean="0">
                <a:solidFill>
                  <a:srgbClr val="21212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个品牌广告主</a:t>
            </a:r>
            <a:endParaRPr lang="en-US" altLang="zh-CN" sz="1600" dirty="0" smtClean="0">
              <a:solidFill>
                <a:srgbClr val="212121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  <a:p>
            <a:pPr algn="r"/>
            <a:r>
              <a:rPr lang="zh-CN" altLang="en-US" sz="1100" dirty="0" smtClean="0">
                <a:solidFill>
                  <a:srgbClr val="21212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合作预算在</a:t>
            </a:r>
            <a:r>
              <a:rPr lang="en-US" altLang="zh-CN" sz="1100" dirty="0" smtClean="0">
                <a:solidFill>
                  <a:srgbClr val="21212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1000</a:t>
            </a:r>
            <a:r>
              <a:rPr lang="zh-CN" altLang="en-US" sz="1100" dirty="0" smtClean="0">
                <a:solidFill>
                  <a:srgbClr val="21212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万以上</a:t>
            </a:r>
            <a:endParaRPr lang="zh-CN" altLang="en-US" sz="1100" dirty="0">
              <a:solidFill>
                <a:srgbClr val="212121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806110" y="3044632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21212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CPM</a:t>
            </a:r>
            <a:r>
              <a:rPr lang="zh-CN" altLang="en-US" sz="1600" dirty="0" smtClean="0">
                <a:solidFill>
                  <a:srgbClr val="21212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按曝光计费</a:t>
            </a:r>
            <a:endParaRPr lang="zh-CN" altLang="en-US" sz="1600" dirty="0">
              <a:solidFill>
                <a:srgbClr val="212121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810302" y="4365898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21212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促进广告在好友间传播</a:t>
            </a:r>
            <a:endParaRPr lang="zh-CN" altLang="en-US" sz="1600" dirty="0">
              <a:solidFill>
                <a:srgbClr val="212121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851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"/>
          <p:cNvPicPr>
            <a:picLocks noChangeAspect="1" noChangeArrowheads="1"/>
          </p:cNvPicPr>
          <p:nvPr/>
        </p:nvPicPr>
        <p:blipFill rotWithShape="1">
          <a:blip r:embed="rId2"/>
          <a:srcRect l="37083" t="11717" r="36563"/>
          <a:stretch/>
        </p:blipFill>
        <p:spPr bwMode="auto">
          <a:xfrm>
            <a:off x="4521200" y="1308100"/>
            <a:ext cx="3213100" cy="5549900"/>
          </a:xfrm>
          <a:prstGeom prst="rect">
            <a:avLst/>
          </a:prstGeom>
          <a:noFill/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微信广告系统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微信广告</a:t>
            </a:r>
            <a:r>
              <a:rPr lang="en-US" altLang="zh-CN" dirty="0" smtClean="0"/>
              <a:t>-</a:t>
            </a:r>
            <a:r>
              <a:rPr lang="zh-CN" altLang="en-US" dirty="0" smtClean="0"/>
              <a:t>朋友圈部分介绍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第三部分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13758" y="790898"/>
            <a:ext cx="2064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广告形态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8446" y="2307055"/>
            <a:ext cx="2448272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 smtClean="0">
                <a:solidFill>
                  <a:srgbClr val="C000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头像</a:t>
            </a:r>
            <a:r>
              <a:rPr lang="en-US" altLang="zh-CN" sz="2000" dirty="0" smtClean="0">
                <a:solidFill>
                  <a:srgbClr val="C000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+</a:t>
            </a:r>
            <a:r>
              <a:rPr lang="zh-CN" altLang="en-US" sz="2000" dirty="0" smtClean="0">
                <a:solidFill>
                  <a:srgbClr val="C000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名称</a:t>
            </a:r>
            <a:endParaRPr lang="en-US" altLang="zh-CN" sz="2000" dirty="0" smtClean="0">
              <a:solidFill>
                <a:srgbClr val="C00000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  <a:p>
            <a:pPr algn="r"/>
            <a:r>
              <a:rPr lang="zh-CN" altLang="en-US" sz="105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用户可点击头像、名称自主关注</a:t>
            </a:r>
            <a:endParaRPr lang="zh-CN" altLang="en-US" sz="105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490218" y="2307055"/>
            <a:ext cx="580256" cy="5802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C000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1</a:t>
            </a:r>
            <a:endParaRPr lang="zh-CN" altLang="en-US" dirty="0">
              <a:solidFill>
                <a:srgbClr val="C00000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29246" y="4056782"/>
            <a:ext cx="244827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 smtClean="0">
                <a:solidFill>
                  <a:srgbClr val="C000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详情外链</a:t>
            </a:r>
            <a:endParaRPr lang="en-US" altLang="zh-CN" sz="2000" dirty="0" smtClean="0">
              <a:solidFill>
                <a:srgbClr val="C00000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  <a:p>
            <a:pPr algn="r"/>
            <a:r>
              <a:rPr lang="zh-CN" altLang="en-US" sz="105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支持广告主按需在投放端自由配置</a:t>
            </a:r>
            <a:endParaRPr lang="en-US" altLang="zh-CN" sz="1050" dirty="0" smtClean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  <a:p>
            <a:pPr algn="r"/>
            <a:r>
              <a:rPr lang="zh-CN" altLang="en-US" sz="105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（外链页暂不支持转发）</a:t>
            </a:r>
            <a:endParaRPr lang="zh-CN" altLang="en-US" sz="105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490218" y="4107582"/>
            <a:ext cx="580256" cy="5802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3</a:t>
            </a:r>
            <a:endParaRPr lang="zh-CN" altLang="en-US" dirty="0">
              <a:solidFill>
                <a:srgbClr val="C00000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19678" y="2307055"/>
            <a:ext cx="2448272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推广标签</a:t>
            </a:r>
            <a:endParaRPr lang="en-US" altLang="zh-CN" sz="2000" dirty="0" smtClean="0">
              <a:solidFill>
                <a:srgbClr val="C00000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  <a:p>
            <a:r>
              <a:rPr lang="zh-CN" altLang="en-US" sz="105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易辨识标签，引起用户注意</a:t>
            </a:r>
            <a:endParaRPr lang="zh-CN" altLang="en-US" sz="105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8005514" y="2303066"/>
            <a:ext cx="580256" cy="5802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2</a:t>
            </a:r>
            <a:endParaRPr lang="zh-CN" altLang="en-US" dirty="0">
              <a:solidFill>
                <a:srgbClr val="C00000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619678" y="4111571"/>
            <a:ext cx="244827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推广</a:t>
            </a:r>
            <a:r>
              <a:rPr lang="zh-CN" altLang="en-US" sz="2000" dirty="0">
                <a:solidFill>
                  <a:srgbClr val="C000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图片</a:t>
            </a:r>
            <a:endParaRPr lang="en-US" altLang="zh-CN" sz="2000" dirty="0" smtClean="0">
              <a:solidFill>
                <a:srgbClr val="C00000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  <a:p>
            <a:r>
              <a:rPr lang="zh-CN" altLang="en-US" sz="105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支持最多配置</a:t>
            </a:r>
            <a:r>
              <a:rPr lang="en-US" altLang="zh-CN" sz="105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9</a:t>
            </a:r>
            <a:r>
              <a:rPr lang="zh-CN" altLang="en-US" sz="105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张图片</a:t>
            </a:r>
            <a:endParaRPr lang="en-US" altLang="zh-CN" sz="1050" dirty="0" smtClean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  <a:p>
            <a:r>
              <a:rPr lang="zh-CN" altLang="en-US" sz="105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点击</a:t>
            </a:r>
            <a:r>
              <a:rPr lang="zh-CN" altLang="en-US" sz="105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可查看大图</a:t>
            </a:r>
            <a:endParaRPr lang="zh-CN" altLang="en-US" sz="105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8005514" y="4107582"/>
            <a:ext cx="580256" cy="5802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4</a:t>
            </a:r>
            <a:endParaRPr lang="zh-CN" altLang="en-US" dirty="0">
              <a:solidFill>
                <a:srgbClr val="C00000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632378" y="5874871"/>
            <a:ext cx="244827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社交互动</a:t>
            </a:r>
            <a:endParaRPr lang="en-US" altLang="zh-CN" sz="2000" dirty="0" smtClean="0">
              <a:solidFill>
                <a:srgbClr val="C00000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  <a:p>
            <a:r>
              <a:rPr lang="zh-CN" altLang="en-US" sz="105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可点赞，可评论</a:t>
            </a:r>
            <a:endParaRPr lang="en-US" altLang="zh-CN" sz="1050" dirty="0" smtClean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  <a:p>
            <a:r>
              <a:rPr lang="zh-CN" altLang="en-US" sz="105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仅用户好友可见</a:t>
            </a:r>
            <a:endParaRPr lang="zh-CN" altLang="en-US" sz="105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018214" y="5870882"/>
            <a:ext cx="580256" cy="5802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5</a:t>
            </a:r>
            <a:endParaRPr lang="zh-CN" altLang="en-US" dirty="0">
              <a:solidFill>
                <a:srgbClr val="C00000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014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微信广告系统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微信广告</a:t>
            </a:r>
            <a:r>
              <a:rPr lang="en-US" altLang="zh-CN" dirty="0" smtClean="0"/>
              <a:t>-</a:t>
            </a:r>
            <a:r>
              <a:rPr lang="zh-CN" altLang="en-US" dirty="0" smtClean="0"/>
              <a:t>朋友圈部分介绍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第三部分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13758" y="790898"/>
            <a:ext cx="2064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传播策略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8" name="Picture 4" descr="C:\Documents and Settings\15277\桌面\WEIX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769" b="90000" l="9846" r="89846">
                        <a14:foregroundMark x1="45538" y1="28462" x2="34462" y2="44615"/>
                        <a14:foregroundMark x1="44308" y1="38077" x2="39077" y2="53462"/>
                        <a14:foregroundMark x1="57846" y1="46154" x2="57846" y2="61154"/>
                        <a14:foregroundMark x1="51385" y1="59231" x2="68615" y2="56538"/>
                        <a14:foregroundMark x1="63692" y1="42692" x2="67692" y2="57692"/>
                        <a14:foregroundMark x1="68000" y1="46154" x2="71077" y2="61154"/>
                        <a14:foregroundMark x1="67385" y1="64615" x2="55692" y2="61538"/>
                        <a14:foregroundMark x1="57846" y1="42692" x2="48923" y2="46923"/>
                        <a14:foregroundMark x1="49231" y1="27308" x2="54154" y2="33462"/>
                        <a14:foregroundMark x1="52615" y1="27308" x2="57846" y2="34615"/>
                        <a14:foregroundMark x1="41846" y1="26154" x2="32308" y2="27308"/>
                        <a14:foregroundMark x1="29846" y1="39231" x2="30769" y2="45769"/>
                        <a14:foregroundMark x1="67385" y1="45769" x2="56615" y2="569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123" y="1897582"/>
            <a:ext cx="1830496" cy="146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55578" y="310394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广告引擎</a:t>
            </a:r>
            <a:endParaRPr lang="zh-CN" altLang="en-US" sz="12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64226" y="3475851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高质量种子用户</a:t>
            </a:r>
            <a:endParaRPr lang="zh-CN" altLang="en-US" sz="12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31311" y="229008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深度挖掘</a:t>
            </a:r>
            <a:endParaRPr lang="en-US" altLang="zh-CN" sz="1200" dirty="0" smtClean="0">
              <a:solidFill>
                <a:srgbClr val="727272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  <a:p>
            <a:pPr algn="ctr"/>
            <a:r>
              <a:rPr lang="zh-CN" altLang="en-US" sz="120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用户数据库</a:t>
            </a:r>
            <a:endParaRPr lang="zh-CN" altLang="en-US" sz="1200" dirty="0">
              <a:solidFill>
                <a:srgbClr val="727272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4583161" y="2709714"/>
            <a:ext cx="902257" cy="0"/>
          </a:xfrm>
          <a:prstGeom prst="straightConnector1">
            <a:avLst/>
          </a:prstGeom>
          <a:ln w="28575">
            <a:solidFill>
              <a:srgbClr val="72727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5879182" y="1570286"/>
            <a:ext cx="3960440" cy="2232000"/>
          </a:xfrm>
          <a:prstGeom prst="roundRect">
            <a:avLst>
              <a:gd name="adj" fmla="val 12709"/>
            </a:avLst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776436" y="5139961"/>
            <a:ext cx="4551270" cy="89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广告引擎从“高活跃度”、“常参与广告互动”两个评分维度</a:t>
            </a:r>
            <a:endParaRPr lang="en-US" altLang="zh-CN" sz="1200" b="1" dirty="0" smtClean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精选了一批高品质种子用户作为广告的第一批的曝光对象</a:t>
            </a:r>
            <a:endParaRPr lang="en-US" altLang="zh-CN" sz="1200" b="1" dirty="0" smtClean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以他们为点，挖掘出一批和他们兴趣相同的较高质量好友</a:t>
            </a:r>
            <a:endParaRPr lang="zh-CN" altLang="en-US" sz="1200" b="1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876614" y="4434278"/>
            <a:ext cx="44139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3876614" y="6209078"/>
            <a:ext cx="44510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06974" y="4537791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55458"/>
                </a:solidFill>
              </a:rPr>
              <a:t>精选第一批高质种子用户</a:t>
            </a:r>
            <a:endParaRPr lang="zh-CN" altLang="en-US" sz="2800" b="1" dirty="0">
              <a:solidFill>
                <a:srgbClr val="C55458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044629" y="2185633"/>
            <a:ext cx="813852" cy="813852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6949399" y="2185633"/>
            <a:ext cx="813852" cy="813852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7854169" y="2185633"/>
            <a:ext cx="813852" cy="813852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8758940" y="2185633"/>
            <a:ext cx="813852" cy="81385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…</a:t>
            </a:r>
            <a:endParaRPr lang="zh-CN" altLang="en-US" b="1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789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 rotWithShape="1">
          <a:blip r:embed="rId2"/>
          <a:srcRect l="1190" t="37951" r="77381"/>
          <a:stretch/>
        </p:blipFill>
        <p:spPr bwMode="auto">
          <a:xfrm>
            <a:off x="145142" y="2957242"/>
            <a:ext cx="2612571" cy="3900757"/>
          </a:xfrm>
          <a:prstGeom prst="rect">
            <a:avLst/>
          </a:prstGeom>
          <a:noFill/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微信广告系统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微信广告</a:t>
            </a:r>
            <a:r>
              <a:rPr lang="en-US" altLang="zh-CN" dirty="0" smtClean="0"/>
              <a:t>-</a:t>
            </a:r>
            <a:r>
              <a:rPr lang="zh-CN" altLang="en-US" dirty="0" smtClean="0"/>
              <a:t>朋友圈部分介绍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第三部分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13758" y="790898"/>
            <a:ext cx="2064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传播策略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20600" y="3559296"/>
            <a:ext cx="4551270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21212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  <a:cs typeface="Arial" panose="020B0604020202020204" pitchFamily="34" charset="0"/>
              </a:rPr>
              <a:t>好友看到广告</a:t>
            </a:r>
            <a:r>
              <a:rPr lang="en-US" altLang="zh-CN" sz="1400" dirty="0" smtClean="0">
                <a:solidFill>
                  <a:srgbClr val="21212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  <a:cs typeface="Arial" panose="020B0604020202020204" pitchFamily="34" charset="0"/>
              </a:rPr>
              <a:t>A</a:t>
            </a:r>
            <a:r>
              <a:rPr lang="zh-CN" altLang="en-US" sz="1400" dirty="0" smtClean="0">
                <a:solidFill>
                  <a:srgbClr val="21212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  <a:cs typeface="Arial" panose="020B0604020202020204" pitchFamily="34" charset="0"/>
              </a:rPr>
              <a:t>，若对广告</a:t>
            </a:r>
            <a:r>
              <a:rPr lang="en-US" altLang="zh-CN" sz="1400" dirty="0" smtClean="0">
                <a:solidFill>
                  <a:srgbClr val="21212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  <a:cs typeface="Arial" panose="020B0604020202020204" pitchFamily="34" charset="0"/>
              </a:rPr>
              <a:t>A</a:t>
            </a:r>
            <a:r>
              <a:rPr lang="zh-CN" altLang="en-US" sz="1400" dirty="0" smtClean="0">
                <a:solidFill>
                  <a:srgbClr val="21212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  <a:cs typeface="Arial" panose="020B0604020202020204" pitchFamily="34" charset="0"/>
              </a:rPr>
              <a:t>点赞或评论，</a:t>
            </a:r>
            <a:endParaRPr lang="en-US" altLang="zh-CN" sz="1400" dirty="0" smtClean="0">
              <a:solidFill>
                <a:srgbClr val="212121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21212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  <a:cs typeface="Arial" panose="020B0604020202020204" pitchFamily="34" charset="0"/>
              </a:rPr>
              <a:t>你看到广告</a:t>
            </a:r>
            <a:r>
              <a:rPr lang="en-US" altLang="zh-CN" sz="1400" dirty="0" smtClean="0">
                <a:solidFill>
                  <a:srgbClr val="21212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  <a:cs typeface="Arial" panose="020B0604020202020204" pitchFamily="34" charset="0"/>
              </a:rPr>
              <a:t>A</a:t>
            </a:r>
            <a:r>
              <a:rPr lang="zh-CN" altLang="en-US" sz="1400" dirty="0" smtClean="0">
                <a:solidFill>
                  <a:srgbClr val="21212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  <a:cs typeface="Arial" panose="020B0604020202020204" pitchFamily="34" charset="0"/>
              </a:rPr>
              <a:t>的概率提升，</a:t>
            </a:r>
            <a:endParaRPr lang="en-US" altLang="zh-CN" sz="1400" dirty="0" smtClean="0">
              <a:solidFill>
                <a:srgbClr val="212121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21212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  <a:cs typeface="Arial" panose="020B0604020202020204" pitchFamily="34" charset="0"/>
              </a:rPr>
              <a:t>好友与广告的互动会有无法替代的信任感</a:t>
            </a:r>
            <a:endParaRPr lang="zh-CN" altLang="en-US" sz="1400" dirty="0">
              <a:solidFill>
                <a:srgbClr val="212121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  <a:cs typeface="Arial" panose="020B0604020202020204" pitchFamily="34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563536" y="2853730"/>
            <a:ext cx="44139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7563536" y="4628530"/>
            <a:ext cx="44510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20852" y="2957243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C55458"/>
                </a:solidFill>
              </a:rPr>
              <a:t>让好友为广告主“代言”</a:t>
            </a:r>
            <a:endParaRPr lang="zh-CN" altLang="en-US" sz="3200" b="1" dirty="0">
              <a:solidFill>
                <a:srgbClr val="C55458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328466" y="5122263"/>
            <a:ext cx="813852" cy="813852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262623" y="5122263"/>
            <a:ext cx="813852" cy="813852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196780" y="5122263"/>
            <a:ext cx="813852" cy="813852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130936" y="5122263"/>
            <a:ext cx="813852" cy="813852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3096255" y="3235116"/>
            <a:ext cx="3960440" cy="3147006"/>
          </a:xfrm>
          <a:prstGeom prst="roundRect">
            <a:avLst>
              <a:gd name="adj" fmla="val 7175"/>
            </a:avLst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643012" y="6061581"/>
            <a:ext cx="931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21212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H</a:t>
            </a:r>
            <a:r>
              <a:rPr lang="zh-CN" altLang="en-US" sz="1200" dirty="0" smtClean="0">
                <a:solidFill>
                  <a:srgbClr val="21212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的好友们</a:t>
            </a:r>
            <a:endParaRPr lang="zh-CN" altLang="en-US" sz="1200" dirty="0">
              <a:solidFill>
                <a:srgbClr val="212121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3011501" y="2205658"/>
            <a:ext cx="451128" cy="0"/>
          </a:xfrm>
          <a:prstGeom prst="straightConnector1">
            <a:avLst/>
          </a:prstGeom>
          <a:ln w="28575">
            <a:solidFill>
              <a:srgbClr val="D9D9D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4127590" y="2600002"/>
            <a:ext cx="0" cy="351656"/>
          </a:xfrm>
          <a:prstGeom prst="straightConnector1">
            <a:avLst/>
          </a:prstGeom>
          <a:ln w="28575">
            <a:solidFill>
              <a:srgbClr val="D9D9D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1342678" y="2600002"/>
            <a:ext cx="0" cy="351656"/>
          </a:xfrm>
          <a:prstGeom prst="straightConnector1">
            <a:avLst/>
          </a:prstGeom>
          <a:ln w="28575">
            <a:solidFill>
              <a:srgbClr val="D9D9D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KSO_Shape"/>
          <p:cNvSpPr/>
          <p:nvPr/>
        </p:nvSpPr>
        <p:spPr>
          <a:xfrm rot="16200000" flipV="1">
            <a:off x="4310874" y="2895276"/>
            <a:ext cx="1766191" cy="2687781"/>
          </a:xfrm>
          <a:custGeom>
            <a:avLst/>
            <a:gdLst>
              <a:gd name="connsiteX0" fmla="*/ 420196 w 500263"/>
              <a:gd name="connsiteY0" fmla="*/ 595 h 631502"/>
              <a:gd name="connsiteX1" fmla="*/ 420740 w 500263"/>
              <a:gd name="connsiteY1" fmla="*/ 855 h 631502"/>
              <a:gd name="connsiteX2" fmla="*/ 437145 w 500263"/>
              <a:gd name="connsiteY2" fmla="*/ 21858 h 631502"/>
              <a:gd name="connsiteX3" fmla="*/ 438555 w 500263"/>
              <a:gd name="connsiteY3" fmla="*/ 28022 h 631502"/>
              <a:gd name="connsiteX4" fmla="*/ 500263 w 500263"/>
              <a:gd name="connsiteY4" fmla="*/ 335109 h 631502"/>
              <a:gd name="connsiteX5" fmla="*/ 492446 w 500263"/>
              <a:gd name="connsiteY5" fmla="*/ 347315 h 631502"/>
              <a:gd name="connsiteX6" fmla="*/ 492020 w 500263"/>
              <a:gd name="connsiteY6" fmla="*/ 347619 h 631502"/>
              <a:gd name="connsiteX7" fmla="*/ 463755 w 500263"/>
              <a:gd name="connsiteY7" fmla="*/ 340185 h 631502"/>
              <a:gd name="connsiteX8" fmla="*/ 389399 w 500263"/>
              <a:gd name="connsiteY8" fmla="*/ 291978 h 631502"/>
              <a:gd name="connsiteX9" fmla="*/ 377853 w 500263"/>
              <a:gd name="connsiteY9" fmla="*/ 321358 h 631502"/>
              <a:gd name="connsiteX10" fmla="*/ 0 w 500263"/>
              <a:gd name="connsiteY10" fmla="*/ 627175 h 631502"/>
              <a:gd name="connsiteX11" fmla="*/ 287805 w 500263"/>
              <a:gd name="connsiteY11" fmla="*/ 278686 h 631502"/>
              <a:gd name="connsiteX12" fmla="*/ 291366 w 500263"/>
              <a:gd name="connsiteY12" fmla="*/ 266897 h 631502"/>
              <a:gd name="connsiteX13" fmla="*/ 209868 w 500263"/>
              <a:gd name="connsiteY13" fmla="*/ 269541 h 631502"/>
              <a:gd name="connsiteX14" fmla="*/ 181826 w 500263"/>
              <a:gd name="connsiteY14" fmla="*/ 261307 h 631502"/>
              <a:gd name="connsiteX15" fmla="*/ 181618 w 500263"/>
              <a:gd name="connsiteY15" fmla="*/ 260827 h 631502"/>
              <a:gd name="connsiteX16" fmla="*/ 186838 w 500263"/>
              <a:gd name="connsiteY16" fmla="*/ 238182 h 631502"/>
              <a:gd name="connsiteX17" fmla="*/ 255214 w 500263"/>
              <a:gd name="connsiteY17" fmla="*/ 163535 h 631502"/>
              <a:gd name="connsiteX18" fmla="*/ 254622 w 500263"/>
              <a:gd name="connsiteY18" fmla="*/ 163683 h 631502"/>
              <a:gd name="connsiteX19" fmla="*/ 378050 w 500263"/>
              <a:gd name="connsiteY19" fmla="*/ 28798 h 631502"/>
              <a:gd name="connsiteX20" fmla="*/ 395843 w 500263"/>
              <a:gd name="connsiteY20" fmla="*/ 10366 h 631502"/>
              <a:gd name="connsiteX21" fmla="*/ 420196 w 500263"/>
              <a:gd name="connsiteY21" fmla="*/ 595 h 631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00263" h="631502">
                <a:moveTo>
                  <a:pt x="420196" y="595"/>
                </a:moveTo>
                <a:cubicBezTo>
                  <a:pt x="420387" y="648"/>
                  <a:pt x="420577" y="705"/>
                  <a:pt x="420740" y="855"/>
                </a:cubicBezTo>
                <a:cubicBezTo>
                  <a:pt x="428297" y="2563"/>
                  <a:pt x="434378" y="9767"/>
                  <a:pt x="437145" y="21858"/>
                </a:cubicBezTo>
                <a:lnTo>
                  <a:pt x="438555" y="28022"/>
                </a:lnTo>
                <a:lnTo>
                  <a:pt x="500263" y="335109"/>
                </a:lnTo>
                <a:cubicBezTo>
                  <a:pt x="499947" y="341547"/>
                  <a:pt x="497109" y="345691"/>
                  <a:pt x="492446" y="347315"/>
                </a:cubicBezTo>
                <a:cubicBezTo>
                  <a:pt x="492350" y="347477"/>
                  <a:pt x="492186" y="347550"/>
                  <a:pt x="492020" y="347619"/>
                </a:cubicBezTo>
                <a:cubicBezTo>
                  <a:pt x="485700" y="350251"/>
                  <a:pt x="475779" y="347981"/>
                  <a:pt x="463755" y="340185"/>
                </a:cubicBezTo>
                <a:lnTo>
                  <a:pt x="389399" y="291978"/>
                </a:lnTo>
                <a:lnTo>
                  <a:pt x="377853" y="321358"/>
                </a:lnTo>
                <a:cubicBezTo>
                  <a:pt x="243355" y="645078"/>
                  <a:pt x="24140" y="640072"/>
                  <a:pt x="0" y="627175"/>
                </a:cubicBezTo>
                <a:cubicBezTo>
                  <a:pt x="121266" y="636126"/>
                  <a:pt x="236083" y="437869"/>
                  <a:pt x="287805" y="278686"/>
                </a:cubicBezTo>
                <a:lnTo>
                  <a:pt x="291366" y="266897"/>
                </a:lnTo>
                <a:lnTo>
                  <a:pt x="209868" y="269541"/>
                </a:lnTo>
                <a:cubicBezTo>
                  <a:pt x="195546" y="270006"/>
                  <a:pt x="185878" y="266825"/>
                  <a:pt x="181826" y="261307"/>
                </a:cubicBezTo>
                <a:cubicBezTo>
                  <a:pt x="181720" y="261163"/>
                  <a:pt x="181617" y="261016"/>
                  <a:pt x="181618" y="260827"/>
                </a:cubicBezTo>
                <a:cubicBezTo>
                  <a:pt x="177059" y="255333"/>
                  <a:pt x="178485" y="247300"/>
                  <a:pt x="186838" y="238182"/>
                </a:cubicBezTo>
                <a:lnTo>
                  <a:pt x="255214" y="163535"/>
                </a:lnTo>
                <a:lnTo>
                  <a:pt x="254622" y="163683"/>
                </a:lnTo>
                <a:lnTo>
                  <a:pt x="378050" y="28798"/>
                </a:lnTo>
                <a:lnTo>
                  <a:pt x="395843" y="10366"/>
                </a:lnTo>
                <a:cubicBezTo>
                  <a:pt x="404237" y="1670"/>
                  <a:pt x="412929" y="-1427"/>
                  <a:pt x="420196" y="595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5268890" y="3820391"/>
            <a:ext cx="144017" cy="144017"/>
          </a:xfrm>
          <a:prstGeom prst="ellipse">
            <a:avLst/>
          </a:prstGeom>
          <a:solidFill>
            <a:srgbClr val="7272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94648" y="3690275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55458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95%</a:t>
            </a:r>
            <a:endParaRPr lang="zh-CN" altLang="en-US" sz="1600" dirty="0">
              <a:solidFill>
                <a:srgbClr val="C55458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76659" y="4218584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20%</a:t>
            </a:r>
            <a:endParaRPr lang="zh-CN" altLang="en-US" sz="1600" dirty="0">
              <a:solidFill>
                <a:srgbClr val="727272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150990" y="4365898"/>
            <a:ext cx="144017" cy="144017"/>
          </a:xfrm>
          <a:prstGeom prst="ellipse">
            <a:avLst/>
          </a:prstGeom>
          <a:solidFill>
            <a:srgbClr val="7272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362" name="Picture 2" descr="C:\Documents and Settings\15277\桌面\WEIXIN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533" y="1888036"/>
            <a:ext cx="555461" cy="55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空心弧 46"/>
          <p:cNvSpPr/>
          <p:nvPr/>
        </p:nvSpPr>
        <p:spPr>
          <a:xfrm rot="16200000">
            <a:off x="3801692" y="1802639"/>
            <a:ext cx="666358" cy="666358"/>
          </a:xfrm>
          <a:prstGeom prst="blockArc">
            <a:avLst>
              <a:gd name="adj1" fmla="val 13758649"/>
              <a:gd name="adj2" fmla="val 7610432"/>
              <a:gd name="adj3" fmla="val 4825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50550" y="242226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>
                <a:solidFill>
                  <a:srgbClr val="727272"/>
                </a:solidFill>
                <a:latin typeface="+mn-ea"/>
              </a:rPr>
              <a:t>广告洗染</a:t>
            </a:r>
            <a:endParaRPr lang="zh-CN" altLang="en-US" sz="800" b="1" dirty="0">
              <a:solidFill>
                <a:srgbClr val="727272"/>
              </a:solidFill>
              <a:latin typeface="+mn-ea"/>
            </a:endParaRPr>
          </a:p>
        </p:txBody>
      </p:sp>
      <p:pic>
        <p:nvPicPr>
          <p:cNvPr id="49" name="Picture 3"/>
          <p:cNvPicPr>
            <a:picLocks noChangeAspect="1" noChangeArrowheads="1"/>
          </p:cNvPicPr>
          <p:nvPr/>
        </p:nvPicPr>
        <p:blipFill rotWithShape="1">
          <a:blip r:embed="rId2"/>
          <a:srcRect l="2203" t="22459" r="86607" b="69557"/>
          <a:stretch/>
        </p:blipFill>
        <p:spPr bwMode="auto">
          <a:xfrm>
            <a:off x="248044" y="1984552"/>
            <a:ext cx="1364343" cy="501890"/>
          </a:xfrm>
          <a:prstGeom prst="rect">
            <a:avLst/>
          </a:prstGeom>
          <a:noFill/>
        </p:spPr>
      </p:pic>
      <p:sp>
        <p:nvSpPr>
          <p:cNvPr id="50" name="TextBox 49"/>
          <p:cNvSpPr txBox="1"/>
          <p:nvPr/>
        </p:nvSpPr>
        <p:spPr>
          <a:xfrm>
            <a:off x="1558702" y="2044541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看见广告</a:t>
            </a:r>
            <a:r>
              <a:rPr lang="en-US" altLang="zh-CN" sz="110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A</a:t>
            </a:r>
            <a:r>
              <a:rPr lang="zh-CN" altLang="en-US" sz="110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后，</a:t>
            </a:r>
            <a:endParaRPr lang="en-US" altLang="zh-CN" sz="1100" dirty="0" smtClean="0">
              <a:solidFill>
                <a:srgbClr val="727272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  <a:p>
            <a:r>
              <a:rPr lang="zh-CN" altLang="en-US" sz="1100" dirty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  <a:cs typeface="Arial" panose="020B0604020202020204" pitchFamily="34" charset="0"/>
              </a:rPr>
              <a:t>对广告</a:t>
            </a:r>
            <a:r>
              <a:rPr lang="en-US" altLang="zh-CN" sz="1100" dirty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  <a:cs typeface="Arial" panose="020B0604020202020204" pitchFamily="34" charset="0"/>
              </a:rPr>
              <a:t>A</a:t>
            </a:r>
            <a:r>
              <a:rPr lang="zh-CN" altLang="en-US" sz="1100" dirty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  <a:cs typeface="Arial" panose="020B0604020202020204" pitchFamily="34" charset="0"/>
              </a:rPr>
              <a:t>点赞或评论</a:t>
            </a:r>
            <a:endParaRPr lang="zh-CN" altLang="en-US" sz="1100" dirty="0">
              <a:solidFill>
                <a:srgbClr val="727272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40532" y="2030027"/>
            <a:ext cx="36198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提高高广告</a:t>
            </a:r>
            <a:r>
              <a:rPr lang="en-US" altLang="zh-CN" sz="110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A</a:t>
            </a:r>
            <a:r>
              <a:rPr lang="zh-CN" altLang="en-US" sz="110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对</a:t>
            </a:r>
            <a:r>
              <a:rPr lang="en-US" altLang="zh-CN" sz="110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H</a:t>
            </a:r>
            <a:r>
              <a:rPr lang="zh-CN" altLang="en-US" sz="110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的好友们的展示概率</a:t>
            </a:r>
            <a:endParaRPr lang="en-US" altLang="zh-CN" sz="1100" dirty="0" smtClean="0">
              <a:solidFill>
                <a:srgbClr val="727272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  <a:p>
            <a:r>
              <a:rPr lang="zh-CN" altLang="en-US" sz="110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激发信任互动</a:t>
            </a:r>
            <a:endParaRPr lang="zh-CN" altLang="en-US" sz="1100" dirty="0">
              <a:solidFill>
                <a:srgbClr val="727272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20553" y="6370640"/>
            <a:ext cx="1283497" cy="274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b="1" dirty="0" smtClean="0">
                <a:solidFill>
                  <a:schemeClr val="bg1">
                    <a:lumMod val="65000"/>
                  </a:schemeClr>
                </a:solidFill>
              </a:rPr>
              <a:t>*</a:t>
            </a:r>
            <a:r>
              <a:rPr lang="zh-CN" altLang="en-US" sz="900" b="1" dirty="0">
                <a:solidFill>
                  <a:schemeClr val="bg1">
                    <a:lumMod val="65000"/>
                  </a:schemeClr>
                </a:solidFill>
              </a:rPr>
              <a:t>数值</a:t>
            </a:r>
            <a:r>
              <a:rPr lang="zh-CN" altLang="en-US" sz="900" b="1" dirty="0" smtClean="0">
                <a:solidFill>
                  <a:schemeClr val="bg1">
                    <a:lumMod val="65000"/>
                  </a:schemeClr>
                </a:solidFill>
              </a:rPr>
              <a:t>仅供示意</a:t>
            </a:r>
            <a:endParaRPr lang="zh-CN" alt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0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"/>
          <p:cNvPicPr>
            <a:picLocks noChangeAspect="1" noChangeArrowheads="1"/>
          </p:cNvPicPr>
          <p:nvPr/>
        </p:nvPicPr>
        <p:blipFill rotWithShape="1">
          <a:blip r:embed="rId2"/>
          <a:srcRect l="5476" t="29036" r="50962" b="16103"/>
          <a:stretch/>
        </p:blipFill>
        <p:spPr bwMode="auto">
          <a:xfrm>
            <a:off x="667656" y="2423886"/>
            <a:ext cx="5311029" cy="3427949"/>
          </a:xfrm>
          <a:prstGeom prst="rect">
            <a:avLst/>
          </a:prstGeom>
          <a:noFill/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微信广告系统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微信广告</a:t>
            </a:r>
            <a:r>
              <a:rPr lang="en-US" altLang="zh-CN" dirty="0" smtClean="0"/>
              <a:t>-</a:t>
            </a:r>
            <a:r>
              <a:rPr lang="zh-CN" altLang="en-US" dirty="0" smtClean="0"/>
              <a:t>朋友圈部分介绍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第三部分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13758" y="790898"/>
            <a:ext cx="2064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曝光策略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空心弧 35"/>
          <p:cNvSpPr/>
          <p:nvPr/>
        </p:nvSpPr>
        <p:spPr>
          <a:xfrm rot="16200000">
            <a:off x="7118394" y="1854559"/>
            <a:ext cx="1512962" cy="1512962"/>
          </a:xfrm>
          <a:prstGeom prst="blockArc">
            <a:avLst>
              <a:gd name="adj1" fmla="val 13232311"/>
              <a:gd name="adj2" fmla="val 8595316"/>
              <a:gd name="adj3" fmla="val 220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19126" y="3087997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请求策略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09808" y="2242583"/>
            <a:ext cx="1362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C000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4</a:t>
            </a:r>
            <a:r>
              <a:rPr lang="zh-CN" altLang="en-US" sz="2000" dirty="0" smtClean="0">
                <a:solidFill>
                  <a:srgbClr val="C000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条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以上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0836" y="3429794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rgbClr val="727272"/>
                </a:solidFill>
              </a:rPr>
              <a:t>有</a:t>
            </a:r>
            <a:r>
              <a:rPr lang="en-US" altLang="zh-CN" sz="1200" b="1" dirty="0" smtClean="0">
                <a:solidFill>
                  <a:srgbClr val="727272"/>
                </a:solidFill>
                <a:latin typeface="+mn-ea"/>
              </a:rPr>
              <a:t>4</a:t>
            </a:r>
            <a:r>
              <a:rPr lang="zh-CN" altLang="en-US" sz="1200" b="1" dirty="0" smtClean="0">
                <a:solidFill>
                  <a:srgbClr val="727272"/>
                </a:solidFill>
              </a:rPr>
              <a:t>条以上新</a:t>
            </a:r>
            <a:r>
              <a:rPr lang="en-US" altLang="zh-CN" sz="1200" b="1" dirty="0" smtClean="0">
                <a:solidFill>
                  <a:srgbClr val="72727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Feeds</a:t>
            </a:r>
            <a:r>
              <a:rPr lang="zh-CN" altLang="en-US" sz="1200" b="1" dirty="0" smtClean="0">
                <a:solidFill>
                  <a:srgbClr val="727272"/>
                </a:solidFill>
              </a:rPr>
              <a:t>时</a:t>
            </a:r>
            <a:endParaRPr lang="en-US" altLang="zh-CN" sz="1200" b="1" dirty="0" smtClean="0">
              <a:solidFill>
                <a:srgbClr val="727272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727272"/>
                </a:solidFill>
              </a:rPr>
              <a:t>请求拉取广告</a:t>
            </a:r>
            <a:endParaRPr lang="zh-CN" altLang="en-US" sz="1200" b="1" dirty="0">
              <a:solidFill>
                <a:srgbClr val="727272"/>
              </a:solidFill>
            </a:endParaRPr>
          </a:p>
        </p:txBody>
      </p:sp>
      <p:sp>
        <p:nvSpPr>
          <p:cNvPr id="62" name="空心弧 61"/>
          <p:cNvSpPr/>
          <p:nvPr/>
        </p:nvSpPr>
        <p:spPr>
          <a:xfrm rot="16200000">
            <a:off x="9724634" y="1889161"/>
            <a:ext cx="1512962" cy="1512962"/>
          </a:xfrm>
          <a:prstGeom prst="blockArc">
            <a:avLst>
              <a:gd name="adj1" fmla="val 13232311"/>
              <a:gd name="adj2" fmla="val 8595316"/>
              <a:gd name="adj3" fmla="val 220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025366" y="3122599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广告位置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946112" y="2277185"/>
            <a:ext cx="1362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第</a:t>
            </a:r>
            <a:r>
              <a:rPr lang="en-US" altLang="zh-CN" sz="4000" dirty="0" smtClean="0">
                <a:solidFill>
                  <a:srgbClr val="C000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5</a:t>
            </a:r>
            <a:r>
              <a:rPr lang="zh-CN" altLang="en-US" sz="2000" dirty="0" smtClean="0">
                <a:solidFill>
                  <a:srgbClr val="C000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条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537076" y="3464396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rgbClr val="727272"/>
                </a:solidFill>
              </a:rPr>
              <a:t>不少于</a:t>
            </a:r>
            <a:r>
              <a:rPr lang="en-US" altLang="zh-CN" sz="1200" b="1" dirty="0" smtClean="0">
                <a:solidFill>
                  <a:srgbClr val="727272"/>
                </a:solidFill>
                <a:latin typeface="+mn-ea"/>
              </a:rPr>
              <a:t>4</a:t>
            </a:r>
            <a:r>
              <a:rPr lang="zh-CN" altLang="en-US" sz="1200" b="1" dirty="0" smtClean="0">
                <a:solidFill>
                  <a:srgbClr val="727272"/>
                </a:solidFill>
              </a:rPr>
              <a:t>条新</a:t>
            </a:r>
            <a:r>
              <a:rPr lang="en-US" altLang="zh-CN" sz="1200" b="1" dirty="0" smtClean="0">
                <a:solidFill>
                  <a:srgbClr val="72727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Feeds</a:t>
            </a:r>
            <a:r>
              <a:rPr lang="zh-CN" altLang="en-US" sz="1200" b="1" dirty="0" smtClean="0">
                <a:solidFill>
                  <a:srgbClr val="727272"/>
                </a:solidFill>
              </a:rPr>
              <a:t>时</a:t>
            </a:r>
            <a:endParaRPr lang="en-US" altLang="zh-CN" sz="1200" b="1" dirty="0" smtClean="0">
              <a:solidFill>
                <a:srgbClr val="727272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727272"/>
                </a:solidFill>
              </a:rPr>
              <a:t>广告放在第</a:t>
            </a:r>
            <a:r>
              <a:rPr lang="en-US" altLang="zh-CN" sz="1200" b="1" dirty="0" smtClean="0">
                <a:solidFill>
                  <a:srgbClr val="727272"/>
                </a:solidFill>
              </a:rPr>
              <a:t>5</a:t>
            </a:r>
            <a:r>
              <a:rPr lang="zh-CN" altLang="en-US" sz="1200" b="1" dirty="0" smtClean="0">
                <a:solidFill>
                  <a:srgbClr val="727272"/>
                </a:solidFill>
              </a:rPr>
              <a:t>条</a:t>
            </a:r>
            <a:endParaRPr lang="zh-CN" altLang="en-US" sz="1200" b="1" dirty="0">
              <a:solidFill>
                <a:srgbClr val="727272"/>
              </a:solidFill>
            </a:endParaRPr>
          </a:p>
        </p:txBody>
      </p:sp>
      <p:sp>
        <p:nvSpPr>
          <p:cNvPr id="66" name="空心弧 65"/>
          <p:cNvSpPr/>
          <p:nvPr/>
        </p:nvSpPr>
        <p:spPr>
          <a:xfrm rot="16200000">
            <a:off x="7204916" y="4310620"/>
            <a:ext cx="1512962" cy="1512962"/>
          </a:xfrm>
          <a:prstGeom prst="blockArc">
            <a:avLst>
              <a:gd name="adj1" fmla="val 13232311"/>
              <a:gd name="adj2" fmla="val 8595316"/>
              <a:gd name="adj3" fmla="val 220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534676" y="5544058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广告消失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440346" y="4698644"/>
            <a:ext cx="1362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C000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6</a:t>
            </a:r>
            <a:r>
              <a:rPr lang="zh-CN" altLang="en-US" sz="2000" dirty="0" smtClean="0">
                <a:solidFill>
                  <a:srgbClr val="C000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小时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771182" y="5864114"/>
            <a:ext cx="23182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rgbClr val="727272"/>
                </a:solidFill>
              </a:rPr>
              <a:t>曝光无互动，</a:t>
            </a:r>
            <a:r>
              <a:rPr lang="en-US" altLang="zh-CN" sz="1100" b="1" dirty="0" smtClean="0">
                <a:solidFill>
                  <a:srgbClr val="727272"/>
                </a:solidFill>
              </a:rPr>
              <a:t>6</a:t>
            </a:r>
            <a:r>
              <a:rPr lang="zh-CN" altLang="en-US" sz="1100" b="1" dirty="0" smtClean="0">
                <a:solidFill>
                  <a:srgbClr val="727272"/>
                </a:solidFill>
              </a:rPr>
              <a:t>小时后广告消失</a:t>
            </a:r>
            <a:endParaRPr lang="en-US" altLang="zh-CN" sz="1100" b="1" dirty="0" smtClean="0">
              <a:solidFill>
                <a:srgbClr val="727272"/>
              </a:solidFill>
            </a:endParaRPr>
          </a:p>
          <a:p>
            <a:pPr algn="ctr"/>
            <a:r>
              <a:rPr lang="zh-CN" altLang="en-US" sz="1100" b="1" dirty="0" smtClean="0">
                <a:solidFill>
                  <a:srgbClr val="727272"/>
                </a:solidFill>
              </a:rPr>
              <a:t>曝光有互动，广告不消失</a:t>
            </a:r>
            <a:endParaRPr lang="en-US" altLang="zh-CN" sz="1100" b="1" dirty="0">
              <a:solidFill>
                <a:srgbClr val="727272"/>
              </a:solidFill>
            </a:endParaRPr>
          </a:p>
          <a:p>
            <a:pPr algn="ctr"/>
            <a:endParaRPr lang="zh-CN" altLang="en-US" sz="1100" b="1" dirty="0">
              <a:solidFill>
                <a:srgbClr val="727272"/>
              </a:solidFill>
            </a:endParaRPr>
          </a:p>
        </p:txBody>
      </p:sp>
      <p:sp>
        <p:nvSpPr>
          <p:cNvPr id="70" name="空心弧 69"/>
          <p:cNvSpPr/>
          <p:nvPr/>
        </p:nvSpPr>
        <p:spPr>
          <a:xfrm rot="16200000">
            <a:off x="9811156" y="4278582"/>
            <a:ext cx="1512962" cy="1512962"/>
          </a:xfrm>
          <a:prstGeom prst="blockArc">
            <a:avLst>
              <a:gd name="adj1" fmla="val 13232311"/>
              <a:gd name="adj2" fmla="val 8595316"/>
              <a:gd name="adj3" fmla="val 220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140916" y="550609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广告个数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911630" y="4666686"/>
            <a:ext cx="1362136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4000" dirty="0" smtClean="0">
                <a:solidFill>
                  <a:srgbClr val="C000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7</a:t>
            </a:r>
            <a:r>
              <a:rPr lang="zh-CN" altLang="en-US" sz="2000" dirty="0" smtClean="0">
                <a:solidFill>
                  <a:srgbClr val="C000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天</a:t>
            </a:r>
            <a:r>
              <a:rPr lang="zh-CN" altLang="en-US" sz="2000" dirty="0" smtClean="0">
                <a:solidFill>
                  <a:srgbClr val="21212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有效</a:t>
            </a:r>
            <a:endParaRPr lang="zh-CN" altLang="en-US" sz="1050" dirty="0">
              <a:solidFill>
                <a:srgbClr val="212121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219454" y="5863552"/>
            <a:ext cx="2808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rgbClr val="727272"/>
                </a:solidFill>
              </a:rPr>
              <a:t>一个广告持续</a:t>
            </a:r>
            <a:r>
              <a:rPr lang="en-US" altLang="zh-CN" sz="1200" b="1" dirty="0" smtClean="0">
                <a:solidFill>
                  <a:srgbClr val="727272"/>
                </a:solidFill>
                <a:latin typeface="+mn-ea"/>
              </a:rPr>
              <a:t>7</a:t>
            </a:r>
            <a:r>
              <a:rPr lang="zh-CN" altLang="en-US" sz="1200" b="1" dirty="0" smtClean="0">
                <a:solidFill>
                  <a:srgbClr val="727272"/>
                </a:solidFill>
              </a:rPr>
              <a:t>天有效</a:t>
            </a:r>
            <a:endParaRPr lang="en-US" altLang="zh-CN" sz="1200" b="1" dirty="0" smtClean="0">
              <a:solidFill>
                <a:srgbClr val="727272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727272"/>
                </a:solidFill>
              </a:rPr>
              <a:t>对单个用户每</a:t>
            </a:r>
            <a:r>
              <a:rPr lang="en-US" altLang="zh-CN" sz="1200" b="1" dirty="0" smtClean="0">
                <a:solidFill>
                  <a:srgbClr val="727272"/>
                </a:solidFill>
                <a:latin typeface="+mn-ea"/>
              </a:rPr>
              <a:t>48</a:t>
            </a:r>
            <a:r>
              <a:rPr lang="zh-CN" altLang="en-US" sz="1200" b="1" dirty="0" smtClean="0">
                <a:solidFill>
                  <a:srgbClr val="727272"/>
                </a:solidFill>
              </a:rPr>
              <a:t>小时只推送一个广告</a:t>
            </a:r>
            <a:r>
              <a:rPr lang="en-US" altLang="zh-CN" sz="1200" b="1" dirty="0">
                <a:solidFill>
                  <a:srgbClr val="727272"/>
                </a:solidFill>
              </a:rPr>
              <a:t>	</a:t>
            </a:r>
            <a:endParaRPr lang="zh-CN" altLang="en-US" sz="1200" b="1" dirty="0">
              <a:solidFill>
                <a:srgbClr val="7272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18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微信广告系统介绍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141168" y="2637706"/>
            <a:ext cx="648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141168" y="5085978"/>
            <a:ext cx="648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95338" y="1871018"/>
            <a:ext cx="2289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7318" y="2866430"/>
            <a:ext cx="1281630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第一部分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8360" y="3382844"/>
            <a:ext cx="1281630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第二部分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8360" y="3921150"/>
            <a:ext cx="1281630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第三部分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3920" y="4384298"/>
            <a:ext cx="1281630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第四部分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42220" y="2897208"/>
            <a:ext cx="3600000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微</a:t>
            </a:r>
            <a:r>
              <a:rPr lang="zh-CN" alt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信相关介绍</a:t>
            </a:r>
            <a:endParaRPr lang="zh-CN" alt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42220" y="3413622"/>
            <a:ext cx="3600000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微信广告</a:t>
            </a:r>
            <a:r>
              <a:rPr lang="en-US" altLang="zh-CN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zh-CN" alt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公众号部分介绍</a:t>
            </a:r>
            <a:endParaRPr lang="zh-CN" alt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42220" y="3951928"/>
            <a:ext cx="3600000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微信广告</a:t>
            </a:r>
            <a:r>
              <a:rPr lang="en-US" altLang="zh-CN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zh-CN" alt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朋友圈部分</a:t>
            </a:r>
            <a:r>
              <a:rPr lang="zh-CN" altLang="en-US" sz="1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介绍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42220" y="4415076"/>
            <a:ext cx="3600000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微信广告精选案例</a:t>
            </a:r>
            <a:endParaRPr lang="zh-CN" alt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472772" y="2938470"/>
            <a:ext cx="0" cy="27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472772" y="3463066"/>
            <a:ext cx="0" cy="27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472772" y="3989982"/>
            <a:ext cx="0" cy="27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472772" y="4457466"/>
            <a:ext cx="0" cy="27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0" y="621482"/>
            <a:ext cx="12190413" cy="64807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13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"/>
          <p:cNvPicPr>
            <a:picLocks noChangeAspect="1" noChangeArrowheads="1"/>
          </p:cNvPicPr>
          <p:nvPr/>
        </p:nvPicPr>
        <p:blipFill rotWithShape="1">
          <a:blip r:embed="rId2"/>
          <a:srcRect l="5476" t="29036" r="50962" b="16103"/>
          <a:stretch/>
        </p:blipFill>
        <p:spPr bwMode="auto">
          <a:xfrm>
            <a:off x="667656" y="2423886"/>
            <a:ext cx="5311029" cy="3427949"/>
          </a:xfrm>
          <a:prstGeom prst="rect">
            <a:avLst/>
          </a:prstGeom>
          <a:noFill/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微信广告系统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微信广告</a:t>
            </a:r>
            <a:r>
              <a:rPr lang="en-US" altLang="zh-CN" dirty="0" smtClean="0"/>
              <a:t>-</a:t>
            </a:r>
            <a:r>
              <a:rPr lang="zh-CN" altLang="en-US" dirty="0" smtClean="0"/>
              <a:t>朋友圈部分介绍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第三部分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13758" y="790898"/>
            <a:ext cx="2064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扣费策略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空心弧 35"/>
          <p:cNvSpPr/>
          <p:nvPr/>
        </p:nvSpPr>
        <p:spPr>
          <a:xfrm rot="16200000">
            <a:off x="7118394" y="1854559"/>
            <a:ext cx="1512962" cy="1512962"/>
          </a:xfrm>
          <a:prstGeom prst="blockArc">
            <a:avLst>
              <a:gd name="adj1" fmla="val 13232311"/>
              <a:gd name="adj2" fmla="val 8595316"/>
              <a:gd name="adj3" fmla="val 220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19126" y="3087997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可视曝光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35208" y="2454781"/>
            <a:ext cx="156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-150" dirty="0" smtClean="0">
                <a:solidFill>
                  <a:srgbClr val="C000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完整展现</a:t>
            </a:r>
            <a:endParaRPr lang="zh-CN" altLang="en-US" sz="2400" spc="-150" dirty="0">
              <a:solidFill>
                <a:srgbClr val="C00000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87294" y="3429794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rgbClr val="727272"/>
                </a:solidFill>
              </a:rPr>
              <a:t>广告图片完整出现在</a:t>
            </a:r>
            <a:endParaRPr lang="en-US" altLang="zh-CN" sz="1100" b="1" dirty="0" smtClean="0">
              <a:solidFill>
                <a:srgbClr val="727272"/>
              </a:solidFill>
            </a:endParaRPr>
          </a:p>
          <a:p>
            <a:pPr algn="ctr"/>
            <a:r>
              <a:rPr lang="zh-CN" altLang="en-US" sz="1100" b="1" dirty="0" smtClean="0">
                <a:solidFill>
                  <a:srgbClr val="727272"/>
                </a:solidFill>
              </a:rPr>
              <a:t>屏幕中为可视曝光</a:t>
            </a:r>
            <a:endParaRPr lang="zh-CN" altLang="en-US" sz="1100" b="1" dirty="0">
              <a:solidFill>
                <a:srgbClr val="727272"/>
              </a:solidFill>
            </a:endParaRPr>
          </a:p>
        </p:txBody>
      </p:sp>
      <p:sp>
        <p:nvSpPr>
          <p:cNvPr id="62" name="空心弧 61"/>
          <p:cNvSpPr/>
          <p:nvPr/>
        </p:nvSpPr>
        <p:spPr>
          <a:xfrm rot="16200000">
            <a:off x="9724634" y="1889161"/>
            <a:ext cx="1512962" cy="1512962"/>
          </a:xfrm>
          <a:prstGeom prst="blockArc">
            <a:avLst>
              <a:gd name="adj1" fmla="val 13232311"/>
              <a:gd name="adj2" fmla="val 8595316"/>
              <a:gd name="adj3" fmla="val 220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025366" y="3122599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广告位置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082870" y="2277185"/>
            <a:ext cx="1362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C000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3</a:t>
            </a:r>
            <a:r>
              <a:rPr lang="zh-CN" altLang="en-US" sz="2000" dirty="0" smtClean="0">
                <a:solidFill>
                  <a:srgbClr val="C000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种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537076" y="342629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rgbClr val="727272"/>
                </a:solidFill>
              </a:rPr>
              <a:t>朋友圈信息流曝光、</a:t>
            </a:r>
            <a:endParaRPr lang="en-US" altLang="zh-CN" sz="1100" b="1" dirty="0" smtClean="0">
              <a:solidFill>
                <a:srgbClr val="727272"/>
              </a:solidFill>
            </a:endParaRPr>
          </a:p>
          <a:p>
            <a:pPr algn="ctr"/>
            <a:r>
              <a:rPr lang="zh-CN" altLang="en-US" sz="1100" b="1" dirty="0" smtClean="0">
                <a:solidFill>
                  <a:srgbClr val="727272"/>
                </a:solidFill>
              </a:rPr>
              <a:t>消息详情页曝光、传播曝光</a:t>
            </a:r>
            <a:endParaRPr lang="zh-CN" altLang="en-US" sz="1100" b="1" dirty="0">
              <a:solidFill>
                <a:srgbClr val="727272"/>
              </a:solidFill>
            </a:endParaRPr>
          </a:p>
        </p:txBody>
      </p:sp>
      <p:sp>
        <p:nvSpPr>
          <p:cNvPr id="66" name="空心弧 65"/>
          <p:cNvSpPr/>
          <p:nvPr/>
        </p:nvSpPr>
        <p:spPr>
          <a:xfrm rot="16200000">
            <a:off x="7116018" y="4297920"/>
            <a:ext cx="1512962" cy="1512962"/>
          </a:xfrm>
          <a:prstGeom prst="blockArc">
            <a:avLst>
              <a:gd name="adj1" fmla="val 13232311"/>
              <a:gd name="adj2" fmla="val 8595316"/>
              <a:gd name="adj3" fmla="val 220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429450" y="5531358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时间保护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21934" y="4698644"/>
            <a:ext cx="1362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C000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10</a:t>
            </a:r>
            <a:r>
              <a:rPr lang="zh-CN" altLang="en-US" sz="2000" dirty="0">
                <a:solidFill>
                  <a:srgbClr val="C000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分钟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618782" y="5864114"/>
            <a:ext cx="25625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 smtClean="0">
                <a:solidFill>
                  <a:srgbClr val="727272"/>
                </a:solidFill>
              </a:rPr>
              <a:t>信息流曝光，每</a:t>
            </a:r>
            <a:r>
              <a:rPr lang="en-US" altLang="zh-CN" sz="1050" b="1" dirty="0" smtClean="0">
                <a:solidFill>
                  <a:srgbClr val="727272"/>
                </a:solidFill>
              </a:rPr>
              <a:t>10</a:t>
            </a:r>
            <a:r>
              <a:rPr lang="zh-CN" altLang="en-US" sz="1050" b="1" dirty="0" smtClean="0">
                <a:solidFill>
                  <a:srgbClr val="727272"/>
                </a:solidFill>
              </a:rPr>
              <a:t>分钟内最多计费</a:t>
            </a:r>
            <a:r>
              <a:rPr lang="en-US" altLang="zh-CN" sz="1050" b="1" dirty="0" smtClean="0">
                <a:solidFill>
                  <a:srgbClr val="727272"/>
                </a:solidFill>
              </a:rPr>
              <a:t>1</a:t>
            </a:r>
            <a:r>
              <a:rPr lang="zh-CN" altLang="en-US" sz="1050" b="1" dirty="0" smtClean="0">
                <a:solidFill>
                  <a:srgbClr val="727272"/>
                </a:solidFill>
              </a:rPr>
              <a:t>次，</a:t>
            </a:r>
            <a:endParaRPr lang="en-US" altLang="zh-CN" sz="1050" b="1" dirty="0" smtClean="0">
              <a:solidFill>
                <a:srgbClr val="727272"/>
              </a:solidFill>
            </a:endParaRPr>
          </a:p>
          <a:p>
            <a:pPr algn="ctr"/>
            <a:r>
              <a:rPr lang="zh-CN" altLang="en-US" sz="1050" b="1" dirty="0" smtClean="0">
                <a:solidFill>
                  <a:srgbClr val="727272"/>
                </a:solidFill>
              </a:rPr>
              <a:t>信息详情页曝光，每次打开</a:t>
            </a:r>
            <a:r>
              <a:rPr lang="en-US" altLang="zh-CN" sz="1050" b="1" dirty="0" smtClean="0">
                <a:solidFill>
                  <a:srgbClr val="727272"/>
                </a:solidFill>
              </a:rPr>
              <a:t>feed</a:t>
            </a:r>
            <a:r>
              <a:rPr lang="zh-CN" altLang="en-US" sz="1050" b="1" dirty="0" smtClean="0">
                <a:solidFill>
                  <a:srgbClr val="727272"/>
                </a:solidFill>
              </a:rPr>
              <a:t>计费</a:t>
            </a:r>
            <a:r>
              <a:rPr lang="en-US" altLang="zh-CN" sz="1050" b="1" dirty="0" smtClean="0">
                <a:solidFill>
                  <a:srgbClr val="727272"/>
                </a:solidFill>
              </a:rPr>
              <a:t>1</a:t>
            </a:r>
            <a:r>
              <a:rPr lang="zh-CN" altLang="en-US" sz="1050" b="1" dirty="0" smtClean="0">
                <a:solidFill>
                  <a:srgbClr val="727272"/>
                </a:solidFill>
              </a:rPr>
              <a:t>次</a:t>
            </a:r>
            <a:endParaRPr lang="zh-CN" altLang="en-US" sz="1050" b="1" dirty="0">
              <a:solidFill>
                <a:srgbClr val="727272"/>
              </a:solidFill>
            </a:endParaRPr>
          </a:p>
        </p:txBody>
      </p:sp>
      <p:sp>
        <p:nvSpPr>
          <p:cNvPr id="70" name="空心弧 69"/>
          <p:cNvSpPr/>
          <p:nvPr/>
        </p:nvSpPr>
        <p:spPr>
          <a:xfrm rot="16200000">
            <a:off x="9708306" y="4291282"/>
            <a:ext cx="1512962" cy="1512962"/>
          </a:xfrm>
          <a:prstGeom prst="blockArc">
            <a:avLst>
              <a:gd name="adj1" fmla="val 13232311"/>
              <a:gd name="adj2" fmla="val 8595316"/>
              <a:gd name="adj3" fmla="val 220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034438" y="5532189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上限保护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883738" y="4666630"/>
            <a:ext cx="1362136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1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最多</a:t>
            </a:r>
            <a:r>
              <a:rPr lang="en-US" altLang="zh-CN" sz="4000" dirty="0" smtClean="0">
                <a:solidFill>
                  <a:srgbClr val="C000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4</a:t>
            </a:r>
            <a:r>
              <a:rPr lang="zh-CN" altLang="en-US" sz="1800" dirty="0" smtClean="0">
                <a:solidFill>
                  <a:srgbClr val="C000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次</a:t>
            </a:r>
            <a:endParaRPr lang="zh-CN" altLang="en-US" sz="4000" dirty="0">
              <a:solidFill>
                <a:srgbClr val="C00000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19542" y="5831458"/>
            <a:ext cx="2808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 smtClean="0">
                <a:solidFill>
                  <a:srgbClr val="727272"/>
                </a:solidFill>
              </a:rPr>
              <a:t>7</a:t>
            </a:r>
            <a:r>
              <a:rPr lang="zh-CN" altLang="en-US" sz="1100" b="1" dirty="0" smtClean="0">
                <a:solidFill>
                  <a:srgbClr val="727272"/>
                </a:solidFill>
              </a:rPr>
              <a:t>天内单个广告订单在消息流、</a:t>
            </a:r>
            <a:endParaRPr lang="en-US" altLang="zh-CN" sz="1100" b="1" dirty="0" smtClean="0">
              <a:solidFill>
                <a:srgbClr val="727272"/>
              </a:solidFill>
            </a:endParaRPr>
          </a:p>
          <a:p>
            <a:pPr algn="ctr"/>
            <a:r>
              <a:rPr lang="zh-CN" altLang="en-US" sz="1100" b="1" dirty="0">
                <a:solidFill>
                  <a:srgbClr val="727272"/>
                </a:solidFill>
              </a:rPr>
              <a:t>详情</a:t>
            </a:r>
            <a:r>
              <a:rPr lang="zh-CN" altLang="en-US" sz="1100" b="1" dirty="0" smtClean="0">
                <a:solidFill>
                  <a:srgbClr val="727272"/>
                </a:solidFill>
              </a:rPr>
              <a:t>页曝光各分别累计最多扣费</a:t>
            </a:r>
            <a:r>
              <a:rPr lang="en-US" altLang="zh-CN" sz="1100" b="1" dirty="0" smtClean="0">
                <a:solidFill>
                  <a:srgbClr val="727272"/>
                </a:solidFill>
              </a:rPr>
              <a:t>4</a:t>
            </a:r>
            <a:r>
              <a:rPr lang="zh-CN" altLang="en-US" sz="1100" b="1" dirty="0" smtClean="0">
                <a:solidFill>
                  <a:srgbClr val="727272"/>
                </a:solidFill>
              </a:rPr>
              <a:t>次</a:t>
            </a:r>
            <a:endParaRPr lang="en-US" altLang="zh-CN" sz="1100" b="1" dirty="0" smtClean="0">
              <a:solidFill>
                <a:srgbClr val="727272"/>
              </a:solidFill>
            </a:endParaRPr>
          </a:p>
          <a:p>
            <a:pPr algn="ctr"/>
            <a:r>
              <a:rPr lang="en-US" altLang="zh-CN" sz="1100" b="1" dirty="0">
                <a:solidFill>
                  <a:srgbClr val="727272"/>
                </a:solidFill>
              </a:rPr>
              <a:t> </a:t>
            </a:r>
            <a:r>
              <a:rPr lang="en-US" altLang="zh-CN" sz="1100" b="1" dirty="0" smtClean="0">
                <a:solidFill>
                  <a:srgbClr val="727272"/>
                </a:solidFill>
              </a:rPr>
              <a:t>  </a:t>
            </a:r>
            <a:r>
              <a:rPr lang="zh-CN" altLang="en-US" sz="1100" b="1" dirty="0" smtClean="0">
                <a:solidFill>
                  <a:srgbClr val="727272"/>
                </a:solidFill>
              </a:rPr>
              <a:t>转发动作单独申请和扣费</a:t>
            </a:r>
            <a:r>
              <a:rPr lang="en-US" altLang="zh-CN" sz="1100" b="1" dirty="0">
                <a:solidFill>
                  <a:srgbClr val="727272"/>
                </a:solidFill>
              </a:rPr>
              <a:t>	</a:t>
            </a:r>
            <a:endParaRPr lang="zh-CN" altLang="en-US" sz="1100" b="1" dirty="0">
              <a:solidFill>
                <a:srgbClr val="7272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91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微信广告系统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微信广告</a:t>
            </a:r>
            <a:r>
              <a:rPr lang="en-US" altLang="zh-CN" dirty="0" smtClean="0"/>
              <a:t>-</a:t>
            </a:r>
            <a:r>
              <a:rPr lang="zh-CN" altLang="en-US" dirty="0" smtClean="0"/>
              <a:t>朋友圈部分介绍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第三部分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13758" y="790898"/>
            <a:ext cx="2064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售卖策略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空心弧 23"/>
          <p:cNvSpPr/>
          <p:nvPr/>
        </p:nvSpPr>
        <p:spPr>
          <a:xfrm rot="16200000">
            <a:off x="373774" y="3429794"/>
            <a:ext cx="1132464" cy="1132464"/>
          </a:xfrm>
          <a:prstGeom prst="blockArc">
            <a:avLst>
              <a:gd name="adj1" fmla="val 13232311"/>
              <a:gd name="adj2" fmla="val 8595316"/>
              <a:gd name="adj3" fmla="val 2202"/>
            </a:avLst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096" y="4335840"/>
            <a:ext cx="948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chemeClr val="bg1">
                    <a:lumMod val="50000"/>
                  </a:schemeClr>
                </a:solidFill>
              </a:rPr>
              <a:t>每千次曝光</a:t>
            </a:r>
            <a:endParaRPr lang="zh-CN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5064" y="3818862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40</a:t>
            </a:r>
            <a:r>
              <a:rPr lang="zh-CN" altLang="en-US" sz="1400" b="1" dirty="0" smtClean="0">
                <a:solidFill>
                  <a:srgbClr val="C55458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元</a:t>
            </a:r>
            <a:endParaRPr lang="zh-CN" altLang="en-US" sz="1400" b="1" dirty="0">
              <a:solidFill>
                <a:srgbClr val="C55458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63002" y="2033176"/>
            <a:ext cx="57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采取</a:t>
            </a:r>
            <a:r>
              <a:rPr lang="en-US" altLang="zh-CN" sz="180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CPM</a:t>
            </a:r>
            <a:r>
              <a:rPr lang="zh-CN" altLang="en-US" sz="180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方式售卖，定价如下图</a:t>
            </a:r>
            <a:endParaRPr lang="zh-CN" altLang="en-US" sz="1800" dirty="0">
              <a:solidFill>
                <a:srgbClr val="727272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21992" y="3069754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21212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不定向区域</a:t>
            </a:r>
            <a:endParaRPr lang="zh-CN" altLang="en-US" sz="1400" dirty="0">
              <a:solidFill>
                <a:srgbClr val="212121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29" name="空心弧 28"/>
          <p:cNvSpPr/>
          <p:nvPr/>
        </p:nvSpPr>
        <p:spPr>
          <a:xfrm rot="16200000">
            <a:off x="2514470" y="3429794"/>
            <a:ext cx="1132464" cy="1132464"/>
          </a:xfrm>
          <a:prstGeom prst="blockArc">
            <a:avLst>
              <a:gd name="adj1" fmla="val 13232311"/>
              <a:gd name="adj2" fmla="val 8595316"/>
              <a:gd name="adj3" fmla="val 2202"/>
            </a:avLst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33792" y="4335840"/>
            <a:ext cx="948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chemeClr val="bg1">
                    <a:lumMod val="50000"/>
                  </a:schemeClr>
                </a:solidFill>
              </a:rPr>
              <a:t>性别定向</a:t>
            </a:r>
            <a:endParaRPr lang="zh-CN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36276" y="3812620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1.10</a:t>
            </a:r>
            <a:endParaRPr lang="zh-CN" altLang="en-US" sz="1400" b="1" dirty="0">
              <a:solidFill>
                <a:srgbClr val="C55458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83200" y="4800570"/>
            <a:ext cx="2088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性别定向：包含定向男</a:t>
            </a:r>
            <a:r>
              <a:rPr lang="en-US" altLang="zh-CN" sz="105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or</a:t>
            </a:r>
            <a:r>
              <a:rPr lang="zh-CN" altLang="en-US" sz="105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女</a:t>
            </a:r>
            <a:endParaRPr lang="zh-CN" altLang="en-US" sz="1050" dirty="0">
              <a:solidFill>
                <a:srgbClr val="727272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39" name="空心弧 38"/>
          <p:cNvSpPr/>
          <p:nvPr/>
        </p:nvSpPr>
        <p:spPr>
          <a:xfrm rot="16200000">
            <a:off x="4477668" y="3433083"/>
            <a:ext cx="1132464" cy="1132464"/>
          </a:xfrm>
          <a:prstGeom prst="blockArc">
            <a:avLst>
              <a:gd name="adj1" fmla="val 13232311"/>
              <a:gd name="adj2" fmla="val 8595316"/>
              <a:gd name="adj3" fmla="val 2202"/>
            </a:avLst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96990" y="4339129"/>
            <a:ext cx="948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chemeClr val="bg1">
                    <a:lumMod val="50000"/>
                  </a:schemeClr>
                </a:solidFill>
              </a:rPr>
              <a:t>每千次曝光</a:t>
            </a:r>
            <a:endParaRPr lang="zh-CN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08958" y="3822151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140</a:t>
            </a:r>
            <a:r>
              <a:rPr lang="zh-CN" altLang="en-US" sz="1400" b="1" dirty="0" smtClean="0">
                <a:solidFill>
                  <a:srgbClr val="C55458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元</a:t>
            </a:r>
            <a:endParaRPr lang="zh-CN" altLang="en-US" sz="1400" b="1" dirty="0">
              <a:solidFill>
                <a:srgbClr val="C55458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25886" y="3069754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21212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定向核心城市</a:t>
            </a:r>
            <a:endParaRPr lang="zh-CN" altLang="en-US" sz="1400" dirty="0">
              <a:solidFill>
                <a:srgbClr val="212121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45" name="空心弧 44"/>
          <p:cNvSpPr/>
          <p:nvPr/>
        </p:nvSpPr>
        <p:spPr>
          <a:xfrm rot="16200000">
            <a:off x="6618364" y="3433083"/>
            <a:ext cx="1132464" cy="1132464"/>
          </a:xfrm>
          <a:prstGeom prst="blockArc">
            <a:avLst>
              <a:gd name="adj1" fmla="val 13232311"/>
              <a:gd name="adj2" fmla="val 8595316"/>
              <a:gd name="adj3" fmla="val 2202"/>
            </a:avLst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737686" y="4339129"/>
            <a:ext cx="948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chemeClr val="bg1">
                    <a:lumMod val="50000"/>
                  </a:schemeClr>
                </a:solidFill>
              </a:rPr>
              <a:t>性别定向</a:t>
            </a:r>
            <a:endParaRPr lang="zh-CN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40170" y="3815909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1.10</a:t>
            </a:r>
            <a:endParaRPr lang="zh-CN" altLang="en-US" sz="1400" b="1" dirty="0">
              <a:solidFill>
                <a:srgbClr val="C55458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087094" y="4800570"/>
            <a:ext cx="2088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核心城市：定向北京、上海</a:t>
            </a:r>
            <a:endParaRPr lang="zh-CN" altLang="en-US" sz="1050" dirty="0">
              <a:solidFill>
                <a:srgbClr val="727272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49" name="空心弧 48"/>
          <p:cNvSpPr/>
          <p:nvPr/>
        </p:nvSpPr>
        <p:spPr>
          <a:xfrm rot="16200000">
            <a:off x="8424156" y="3418569"/>
            <a:ext cx="1132464" cy="1132464"/>
          </a:xfrm>
          <a:prstGeom prst="blockArc">
            <a:avLst>
              <a:gd name="adj1" fmla="val 13232311"/>
              <a:gd name="adj2" fmla="val 8595316"/>
              <a:gd name="adj3" fmla="val 2202"/>
            </a:avLst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543478" y="4324615"/>
            <a:ext cx="948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chemeClr val="bg1">
                    <a:lumMod val="50000"/>
                  </a:schemeClr>
                </a:solidFill>
              </a:rPr>
              <a:t>每千次曝光</a:t>
            </a:r>
            <a:endParaRPr lang="zh-CN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255446" y="3807637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90</a:t>
            </a:r>
            <a:r>
              <a:rPr lang="zh-CN" altLang="en-US" sz="1400" b="1" dirty="0" smtClean="0">
                <a:solidFill>
                  <a:srgbClr val="C55458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元</a:t>
            </a:r>
            <a:endParaRPr lang="zh-CN" altLang="en-US" sz="1400" b="1" dirty="0">
              <a:solidFill>
                <a:srgbClr val="C55458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072374" y="3069754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21212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定向重点城市</a:t>
            </a:r>
            <a:endParaRPr lang="zh-CN" altLang="en-US" sz="1400" dirty="0">
              <a:solidFill>
                <a:srgbClr val="212121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53" name="空心弧 52"/>
          <p:cNvSpPr/>
          <p:nvPr/>
        </p:nvSpPr>
        <p:spPr>
          <a:xfrm rot="16200000">
            <a:off x="10564852" y="3418569"/>
            <a:ext cx="1132464" cy="1132464"/>
          </a:xfrm>
          <a:prstGeom prst="blockArc">
            <a:avLst>
              <a:gd name="adj1" fmla="val 13232311"/>
              <a:gd name="adj2" fmla="val 8595316"/>
              <a:gd name="adj3" fmla="val 2202"/>
            </a:avLst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684174" y="4324615"/>
            <a:ext cx="948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chemeClr val="bg1">
                    <a:lumMod val="50000"/>
                  </a:schemeClr>
                </a:solidFill>
              </a:rPr>
              <a:t>性别定向</a:t>
            </a:r>
            <a:endParaRPr lang="zh-CN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386658" y="3801395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1.10</a:t>
            </a:r>
            <a:endParaRPr lang="zh-CN" altLang="en-US" sz="1400" b="1" dirty="0">
              <a:solidFill>
                <a:srgbClr val="C55458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250002" y="4800570"/>
            <a:ext cx="3711760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重点</a:t>
            </a:r>
            <a:r>
              <a:rPr lang="zh-CN" altLang="en-US" sz="105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城市</a:t>
            </a:r>
            <a:r>
              <a:rPr lang="zh-CN" altLang="en-US" sz="105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：</a:t>
            </a:r>
            <a:endParaRPr lang="en-US" altLang="zh-CN" sz="1050" dirty="0" smtClean="0">
              <a:solidFill>
                <a:srgbClr val="727272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  <a:p>
            <a:pPr algn="ctr"/>
            <a:r>
              <a:rPr lang="zh-CN" altLang="en-US" sz="100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定向</a:t>
            </a:r>
            <a:r>
              <a:rPr lang="zh-CN" altLang="en-US" sz="100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广州、</a:t>
            </a:r>
            <a:r>
              <a:rPr lang="zh-CN" altLang="en-US" sz="100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深圳、成都、武汉、大连、沈阳、天津、杭州、</a:t>
            </a:r>
            <a:endParaRPr lang="en-US" altLang="zh-CN" sz="1000" dirty="0" smtClean="0">
              <a:solidFill>
                <a:srgbClr val="727272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  <a:p>
            <a:pPr algn="ctr"/>
            <a:r>
              <a:rPr lang="zh-CN" altLang="en-US" sz="100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宁波、南京、重庆、长沙、青岛、西安、厦门、哈尔滨、苏州</a:t>
            </a:r>
            <a:endParaRPr lang="zh-CN" altLang="en-US" sz="1000" dirty="0">
              <a:solidFill>
                <a:srgbClr val="727272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913758" y="3186301"/>
            <a:ext cx="0" cy="1765892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8169486" y="3186301"/>
            <a:ext cx="0" cy="1765892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>
            <a:off x="373774" y="5590034"/>
            <a:ext cx="11525052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955778" y="5674742"/>
            <a:ext cx="23175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H5</a:t>
            </a:r>
            <a:r>
              <a:rPr lang="zh-CN" altLang="en-US" sz="100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外链转发单独申请，价格</a:t>
            </a:r>
            <a:r>
              <a:rPr lang="en-US" altLang="zh-CN" sz="100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*20%</a:t>
            </a:r>
            <a:endParaRPr lang="zh-CN" altLang="en-US" sz="1000" dirty="0">
              <a:solidFill>
                <a:srgbClr val="727272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088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微信广告系统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微信广告</a:t>
            </a:r>
            <a:r>
              <a:rPr lang="en-US" altLang="zh-CN" dirty="0" smtClean="0"/>
              <a:t>-</a:t>
            </a:r>
            <a:r>
              <a:rPr lang="zh-CN" altLang="en-US" dirty="0" smtClean="0"/>
              <a:t>朋友圈部分介绍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第三部分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13758" y="790898"/>
            <a:ext cx="2064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流量预估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912661"/>
              </p:ext>
            </p:extLst>
          </p:nvPr>
        </p:nvGraphicFramePr>
        <p:xfrm>
          <a:off x="2494806" y="1883718"/>
          <a:ext cx="6624736" cy="1368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6184"/>
                <a:gridCol w="1440160"/>
                <a:gridCol w="1872208"/>
                <a:gridCol w="1656184"/>
              </a:tblGrid>
              <a:tr h="342038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rgbClr val="21212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rgbClr val="212121"/>
                          </a:solidFill>
                          <a:latin typeface="+mn-ea"/>
                          <a:ea typeface="+mn-ea"/>
                        </a:rPr>
                        <a:t>定向类型</a:t>
                      </a:r>
                      <a:endParaRPr lang="zh-CN" altLang="en-US" sz="1400" b="1" dirty="0">
                        <a:solidFill>
                          <a:srgbClr val="21212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rgbClr val="212121"/>
                          </a:solidFill>
                          <a:latin typeface="+mn-ea"/>
                          <a:ea typeface="+mn-ea"/>
                        </a:rPr>
                        <a:t>具体条件</a:t>
                      </a:r>
                      <a:endParaRPr lang="zh-CN" altLang="en-US" sz="1400" b="1" dirty="0">
                        <a:solidFill>
                          <a:srgbClr val="21212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rgbClr val="212121"/>
                          </a:solidFill>
                          <a:latin typeface="+mn-ea"/>
                          <a:ea typeface="+mn-ea"/>
                        </a:rPr>
                        <a:t>流量</a:t>
                      </a:r>
                      <a:endParaRPr lang="zh-CN" altLang="en-US" sz="1400" b="1" dirty="0">
                        <a:solidFill>
                          <a:srgbClr val="21212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42038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rgbClr val="212121"/>
                          </a:solidFill>
                          <a:latin typeface="+mn-ea"/>
                          <a:ea typeface="+mn-ea"/>
                        </a:rPr>
                        <a:t>定向</a:t>
                      </a:r>
                      <a:endParaRPr lang="zh-CN" altLang="en-US" sz="1400" b="1" dirty="0">
                        <a:solidFill>
                          <a:srgbClr val="21212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rgbClr val="212121"/>
                          </a:solidFill>
                          <a:latin typeface="+mn-ea"/>
                          <a:ea typeface="+mn-ea"/>
                        </a:rPr>
                        <a:t>城市</a:t>
                      </a:r>
                      <a:endParaRPr lang="zh-CN" altLang="en-US" sz="1400" b="1" dirty="0">
                        <a:solidFill>
                          <a:srgbClr val="21212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rgbClr val="212121"/>
                          </a:solidFill>
                          <a:latin typeface="+mn-ea"/>
                          <a:ea typeface="+mn-ea"/>
                        </a:rPr>
                        <a:t>核心城市</a:t>
                      </a:r>
                      <a:endParaRPr lang="zh-CN" altLang="en-US" sz="1400" b="1" dirty="0">
                        <a:solidFill>
                          <a:srgbClr val="21212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212121"/>
                          </a:solidFill>
                          <a:latin typeface="+mn-ea"/>
                          <a:ea typeface="+mn-ea"/>
                        </a:rPr>
                        <a:t>2K+</a:t>
                      </a:r>
                      <a:endParaRPr lang="zh-CN" altLang="en-US" sz="1400" b="1" dirty="0">
                        <a:solidFill>
                          <a:srgbClr val="21212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</a:tr>
              <a:tr h="34203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rgbClr val="212121"/>
                          </a:solidFill>
                          <a:latin typeface="+mn-ea"/>
                          <a:ea typeface="+mn-ea"/>
                        </a:rPr>
                        <a:t>重点城市</a:t>
                      </a:r>
                      <a:endParaRPr lang="zh-CN" altLang="en-US" sz="1400" b="1" dirty="0">
                        <a:solidFill>
                          <a:srgbClr val="21212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212121"/>
                          </a:solidFill>
                          <a:latin typeface="+mn-ea"/>
                          <a:ea typeface="+mn-ea"/>
                        </a:rPr>
                        <a:t>9K+</a:t>
                      </a:r>
                      <a:endParaRPr lang="zh-CN" altLang="en-US" sz="1400" b="1" dirty="0">
                        <a:solidFill>
                          <a:srgbClr val="21212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rgbClr val="212121"/>
                          </a:solidFill>
                          <a:latin typeface="+mn-ea"/>
                          <a:ea typeface="+mn-ea"/>
                        </a:rPr>
                        <a:t>不定向</a:t>
                      </a:r>
                      <a:endParaRPr lang="zh-CN" altLang="en-US" sz="1400" b="1" dirty="0">
                        <a:solidFill>
                          <a:srgbClr val="21212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21212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zh-CN" altLang="en-US" sz="1400" b="1" dirty="0">
                        <a:solidFill>
                          <a:srgbClr val="21212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rgbClr val="212121"/>
                          </a:solidFill>
                          <a:latin typeface="+mn-ea"/>
                          <a:ea typeface="+mn-ea"/>
                        </a:rPr>
                        <a:t>全国总量</a:t>
                      </a:r>
                      <a:endParaRPr lang="zh-CN" altLang="en-US" sz="1400" b="1" dirty="0">
                        <a:solidFill>
                          <a:srgbClr val="21212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212121"/>
                          </a:solidFill>
                          <a:latin typeface="+mn-ea"/>
                          <a:ea typeface="+mn-ea"/>
                        </a:rPr>
                        <a:t>30K+</a:t>
                      </a:r>
                      <a:endParaRPr lang="zh-CN" altLang="en-US" sz="1400" b="1" dirty="0">
                        <a:solidFill>
                          <a:srgbClr val="21212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65043" y="1485578"/>
            <a:ext cx="3028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定向</a:t>
            </a:r>
            <a:r>
              <a:rPr lang="en-US" altLang="zh-CN" sz="140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/</a:t>
            </a:r>
            <a:r>
              <a:rPr lang="zh-CN" altLang="en-US" sz="140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通投流量预估（万）</a:t>
            </a:r>
            <a:r>
              <a:rPr lang="en-US" altLang="zh-CN" sz="140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*</a:t>
            </a:r>
            <a:r>
              <a:rPr lang="zh-CN" altLang="en-US" sz="140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仅供参考</a:t>
            </a:r>
            <a:endParaRPr lang="zh-CN" altLang="en-US" sz="1400" dirty="0">
              <a:solidFill>
                <a:srgbClr val="727272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32797" y="3336578"/>
            <a:ext cx="54425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目前微信朋友圈定向维度为：地域、性别</a:t>
            </a:r>
            <a:endParaRPr lang="en-US" altLang="zh-CN" sz="1000" dirty="0" smtClean="0">
              <a:solidFill>
                <a:srgbClr val="727272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  <a:p>
            <a:r>
              <a:rPr lang="zh-CN" altLang="en-US" sz="100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为了鼓励和支持合作一期大客户，我们将免费赠送两个新定向维度，从以下四个中任选两个，</a:t>
            </a:r>
            <a:endParaRPr lang="en-US" altLang="zh-CN" sz="1000" dirty="0" smtClean="0">
              <a:solidFill>
                <a:srgbClr val="727272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  <a:p>
            <a:r>
              <a:rPr lang="zh-CN" altLang="en-US" sz="1000" dirty="0" smtClean="0">
                <a:solidFill>
                  <a:srgbClr val="72727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包括：年龄、学历、网络环境、操作系统</a:t>
            </a:r>
            <a:endParaRPr lang="zh-CN" altLang="en-US" sz="1000" dirty="0">
              <a:solidFill>
                <a:srgbClr val="727272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42" name="空心弧 41"/>
          <p:cNvSpPr/>
          <p:nvPr/>
        </p:nvSpPr>
        <p:spPr>
          <a:xfrm rot="16200000">
            <a:off x="2569778" y="4700538"/>
            <a:ext cx="873831" cy="873831"/>
          </a:xfrm>
          <a:prstGeom prst="blockArc">
            <a:avLst>
              <a:gd name="adj1" fmla="val 13232311"/>
              <a:gd name="adj2" fmla="val 8595316"/>
              <a:gd name="adj3" fmla="val 220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528714" y="5359202"/>
            <a:ext cx="9480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 smtClean="0">
                <a:solidFill>
                  <a:schemeClr val="bg1">
                    <a:lumMod val="50000"/>
                  </a:schemeClr>
                </a:solidFill>
              </a:rPr>
              <a:t>效果分析</a:t>
            </a:r>
            <a:endParaRPr lang="zh-CN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2757438" y="4869954"/>
            <a:ext cx="482163" cy="482163"/>
          </a:xfrm>
          <a:prstGeom prst="ellipse">
            <a:avLst/>
          </a:prstGeom>
          <a:solidFill>
            <a:srgbClr val="6FA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62" name="KSO_Shape"/>
          <p:cNvSpPr/>
          <p:nvPr/>
        </p:nvSpPr>
        <p:spPr>
          <a:xfrm>
            <a:off x="2860209" y="5007533"/>
            <a:ext cx="276620" cy="207004"/>
          </a:xfrm>
          <a:custGeom>
            <a:avLst/>
            <a:gdLst/>
            <a:ahLst/>
            <a:cxnLst/>
            <a:rect l="l" t="t" r="r" b="b"/>
            <a:pathLst>
              <a:path w="1439795" h="1078336">
                <a:moveTo>
                  <a:pt x="1320032" y="0"/>
                </a:moveTo>
                <a:lnTo>
                  <a:pt x="1439795" y="108600"/>
                </a:lnTo>
                <a:lnTo>
                  <a:pt x="560454" y="1078336"/>
                </a:lnTo>
                <a:lnTo>
                  <a:pt x="0" y="570126"/>
                </a:lnTo>
                <a:lnTo>
                  <a:pt x="100041" y="459801"/>
                </a:lnTo>
                <a:lnTo>
                  <a:pt x="540731" y="8594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44342" y="4738638"/>
            <a:ext cx="53912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21212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每</a:t>
            </a:r>
            <a:r>
              <a:rPr lang="zh-CN" altLang="en-US" sz="1400" dirty="0" smtClean="0">
                <a:solidFill>
                  <a:srgbClr val="21212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期广告推广结束后，</a:t>
            </a:r>
            <a:endParaRPr lang="en-US" altLang="zh-CN" sz="1400" dirty="0" smtClean="0">
              <a:solidFill>
                <a:srgbClr val="212121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21212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系统将针对效果评估体系向广告主提供</a:t>
            </a:r>
            <a:r>
              <a:rPr lang="en-US" altLang="zh-CN" sz="1400" dirty="0" smtClean="0">
                <a:solidFill>
                  <a:srgbClr val="C55458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《</a:t>
            </a:r>
            <a:r>
              <a:rPr lang="zh-CN" altLang="en-US" sz="1400" dirty="0" smtClean="0">
                <a:solidFill>
                  <a:srgbClr val="C55458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品牌广告效果分析报告</a:t>
            </a:r>
            <a:r>
              <a:rPr lang="en-US" altLang="zh-CN" sz="1400" dirty="0" smtClean="0">
                <a:solidFill>
                  <a:srgbClr val="C55458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》</a:t>
            </a:r>
            <a:endParaRPr lang="zh-CN" altLang="en-US" sz="1400" dirty="0">
              <a:solidFill>
                <a:srgbClr val="C55458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396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2"/>
          <a:srcRect l="1666" t="19172" r="67899" b="9083"/>
          <a:stretch/>
        </p:blipFill>
        <p:spPr bwMode="auto">
          <a:xfrm>
            <a:off x="203201" y="1756229"/>
            <a:ext cx="3710558" cy="4528458"/>
          </a:xfrm>
          <a:prstGeom prst="rect">
            <a:avLst/>
          </a:prstGeom>
          <a:noFill/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微信广告系统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微信广告</a:t>
            </a:r>
            <a:r>
              <a:rPr lang="en-US" altLang="zh-CN" dirty="0" smtClean="0"/>
              <a:t>-</a:t>
            </a:r>
            <a:r>
              <a:rPr lang="zh-CN" altLang="en-US" dirty="0" smtClean="0"/>
              <a:t>朋友圈部分介绍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第三部分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13758" y="790898"/>
            <a:ext cx="2064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合作流程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0488" y="2402850"/>
            <a:ext cx="560988" cy="560988"/>
            <a:chOff x="7118394" y="1854559"/>
            <a:chExt cx="1512962" cy="1512962"/>
          </a:xfrm>
        </p:grpSpPr>
        <p:sp>
          <p:nvSpPr>
            <p:cNvPr id="16" name="空心弧 15"/>
            <p:cNvSpPr/>
            <p:nvPr/>
          </p:nvSpPr>
          <p:spPr>
            <a:xfrm rot="16200000">
              <a:off x="7118394" y="1854559"/>
              <a:ext cx="1512962" cy="1512962"/>
            </a:xfrm>
            <a:prstGeom prst="blockArc">
              <a:avLst>
                <a:gd name="adj1" fmla="val 13232311"/>
                <a:gd name="adj2" fmla="val 8595316"/>
                <a:gd name="adj3" fmla="val 220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93806" y="2257096"/>
              <a:ext cx="1362137" cy="996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 smtClean="0">
                  <a:solidFill>
                    <a:srgbClr val="C00000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1</a:t>
              </a:r>
              <a:endParaRPr lang="zh-CN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663158" y="2407523"/>
            <a:ext cx="24482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C000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意向沟通</a:t>
            </a:r>
            <a:endParaRPr lang="en-US" altLang="zh-CN" sz="1800" dirty="0" smtClean="0">
              <a:solidFill>
                <a:srgbClr val="C00000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  <a:p>
            <a:r>
              <a:rPr lang="zh-CN" altLang="en-US" sz="1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线下沟通投放朋友</a:t>
            </a:r>
            <a:r>
              <a:rPr lang="zh-CN" altLang="en-US" sz="1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圈内测广告意向</a:t>
            </a:r>
            <a:endParaRPr lang="en-US" altLang="zh-CN" sz="1000" dirty="0" smtClean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  <a:p>
            <a:r>
              <a:rPr lang="zh-CN" altLang="en-US" sz="1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签署</a:t>
            </a:r>
            <a:r>
              <a:rPr lang="en-US" altLang="zh-CN" sz="1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《</a:t>
            </a:r>
            <a:r>
              <a:rPr lang="zh-CN" altLang="en-US" sz="1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保密协议</a:t>
            </a:r>
            <a:r>
              <a:rPr lang="en-US" altLang="zh-CN" sz="1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》</a:t>
            </a:r>
            <a:endParaRPr lang="zh-CN" altLang="en-US" sz="10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576288" y="2383582"/>
            <a:ext cx="560988" cy="560988"/>
            <a:chOff x="7118394" y="1854559"/>
            <a:chExt cx="1512962" cy="1512962"/>
          </a:xfrm>
        </p:grpSpPr>
        <p:sp>
          <p:nvSpPr>
            <p:cNvPr id="21" name="空心弧 20"/>
            <p:cNvSpPr/>
            <p:nvPr/>
          </p:nvSpPr>
          <p:spPr>
            <a:xfrm rot="16200000">
              <a:off x="7118394" y="1854559"/>
              <a:ext cx="1512962" cy="1512962"/>
            </a:xfrm>
            <a:prstGeom prst="blockArc">
              <a:avLst>
                <a:gd name="adj1" fmla="val 13232311"/>
                <a:gd name="adj2" fmla="val 8595316"/>
                <a:gd name="adj3" fmla="val 220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193806" y="2257096"/>
              <a:ext cx="1362137" cy="996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 smtClean="0">
                  <a:solidFill>
                    <a:srgbClr val="C00000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5</a:t>
              </a:r>
              <a:endParaRPr lang="zh-CN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9288958" y="2388255"/>
            <a:ext cx="24482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C000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运营审核</a:t>
            </a:r>
            <a:endParaRPr lang="en-US" altLang="zh-CN" sz="1800" dirty="0" smtClean="0">
              <a:solidFill>
                <a:srgbClr val="C00000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  <a:p>
            <a:r>
              <a:rPr lang="zh-CN" altLang="en-US" sz="1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查看下</a:t>
            </a:r>
            <a:r>
              <a:rPr lang="zh-CN" altLang="en-US" sz="1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单，代运营接口人使用</a:t>
            </a:r>
            <a:endParaRPr lang="en-US" altLang="zh-CN" sz="1000" dirty="0" smtClean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  <a:p>
            <a:r>
              <a:rPr lang="en-US" altLang="zh-CN" sz="1000" dirty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《</a:t>
            </a:r>
            <a:r>
              <a:rPr lang="zh-CN" altLang="en-US" sz="1000" dirty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代运营</a:t>
            </a:r>
            <a:r>
              <a:rPr lang="zh-CN" altLang="en-US" sz="1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系统</a:t>
            </a:r>
            <a:r>
              <a:rPr lang="en-US" altLang="zh-CN" sz="1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-</a:t>
            </a:r>
            <a:r>
              <a:rPr lang="zh-CN" altLang="en-US" sz="1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申请管理</a:t>
            </a:r>
            <a:r>
              <a:rPr lang="en-US" altLang="zh-CN" sz="1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》</a:t>
            </a:r>
            <a:r>
              <a:rPr lang="zh-CN" altLang="en-US" sz="1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审核</a:t>
            </a:r>
            <a:endParaRPr lang="zh-CN" altLang="en-US" sz="10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957592" y="3329320"/>
            <a:ext cx="560988" cy="560988"/>
            <a:chOff x="7118394" y="1854559"/>
            <a:chExt cx="1512962" cy="1512962"/>
          </a:xfrm>
        </p:grpSpPr>
        <p:sp>
          <p:nvSpPr>
            <p:cNvPr id="25" name="空心弧 24"/>
            <p:cNvSpPr/>
            <p:nvPr/>
          </p:nvSpPr>
          <p:spPr>
            <a:xfrm rot="16200000">
              <a:off x="7118394" y="1854559"/>
              <a:ext cx="1512962" cy="1512962"/>
            </a:xfrm>
            <a:prstGeom prst="blockArc">
              <a:avLst>
                <a:gd name="adj1" fmla="val 13232311"/>
                <a:gd name="adj2" fmla="val 8595316"/>
                <a:gd name="adj3" fmla="val 220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193806" y="2257096"/>
              <a:ext cx="1362137" cy="996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 smtClean="0">
                  <a:solidFill>
                    <a:srgbClr val="C00000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2</a:t>
              </a:r>
              <a:endParaRPr lang="zh-CN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670262" y="3333993"/>
            <a:ext cx="24482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C000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查询资源</a:t>
            </a:r>
            <a:endParaRPr lang="en-US" altLang="zh-CN" sz="1800" dirty="0" smtClean="0">
              <a:solidFill>
                <a:srgbClr val="C00000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  <a:p>
            <a:r>
              <a:rPr lang="zh-CN" altLang="en-US" sz="1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达成意向</a:t>
            </a:r>
            <a:r>
              <a:rPr lang="zh-CN" altLang="en-US" sz="1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，使用</a:t>
            </a:r>
            <a:r>
              <a:rPr lang="en-US" altLang="zh-CN" sz="1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《</a:t>
            </a:r>
            <a:r>
              <a:rPr lang="zh-CN" altLang="en-US" sz="1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代运营系统排期</a:t>
            </a:r>
            <a:endParaRPr lang="en-US" altLang="zh-CN" sz="1000" dirty="0" smtClean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  <a:p>
            <a:r>
              <a:rPr lang="zh-CN" altLang="en-US" sz="1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管理</a:t>
            </a:r>
            <a:r>
              <a:rPr lang="en-US" altLang="zh-CN" sz="1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》</a:t>
            </a:r>
            <a:r>
              <a:rPr lang="zh-CN" altLang="en-US" sz="1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查询广告排</a:t>
            </a:r>
            <a:r>
              <a:rPr lang="zh-CN" altLang="en-US" sz="1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期资源</a:t>
            </a:r>
            <a:endParaRPr lang="zh-CN" altLang="en-US" sz="10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583392" y="3310052"/>
            <a:ext cx="560988" cy="560988"/>
            <a:chOff x="7118394" y="1854559"/>
            <a:chExt cx="1512962" cy="1512962"/>
          </a:xfrm>
        </p:grpSpPr>
        <p:sp>
          <p:nvSpPr>
            <p:cNvPr id="29" name="空心弧 28"/>
            <p:cNvSpPr/>
            <p:nvPr/>
          </p:nvSpPr>
          <p:spPr>
            <a:xfrm rot="16200000">
              <a:off x="7118394" y="1854559"/>
              <a:ext cx="1512962" cy="1512962"/>
            </a:xfrm>
            <a:prstGeom prst="blockArc">
              <a:avLst>
                <a:gd name="adj1" fmla="val 13232311"/>
                <a:gd name="adj2" fmla="val 8595316"/>
                <a:gd name="adj3" fmla="val 220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93806" y="2257096"/>
              <a:ext cx="1362137" cy="996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 smtClean="0">
                  <a:solidFill>
                    <a:srgbClr val="C00000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6</a:t>
              </a:r>
              <a:endParaRPr lang="zh-CN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9296062" y="3314725"/>
            <a:ext cx="24482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C000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生成合同</a:t>
            </a:r>
            <a:endParaRPr lang="en-US" altLang="zh-CN" sz="1800" dirty="0" smtClean="0">
              <a:solidFill>
                <a:srgbClr val="C00000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  <a:p>
            <a:r>
              <a:rPr lang="zh-CN" altLang="en-US" sz="1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审核</a:t>
            </a:r>
            <a:r>
              <a:rPr lang="zh-CN" altLang="en-US" sz="1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通过</a:t>
            </a:r>
            <a:endParaRPr lang="en-US" altLang="zh-CN" sz="1000" dirty="0" smtClean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  <a:p>
            <a:r>
              <a:rPr lang="en-US" altLang="zh-CN" sz="1000" dirty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《</a:t>
            </a:r>
            <a:r>
              <a:rPr lang="zh-CN" altLang="en-US" sz="1000" dirty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代运营</a:t>
            </a:r>
            <a:r>
              <a:rPr lang="zh-CN" altLang="en-US" sz="1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系统</a:t>
            </a:r>
            <a:r>
              <a:rPr lang="en-US" altLang="zh-CN" sz="1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-</a:t>
            </a:r>
            <a:r>
              <a:rPr lang="zh-CN" altLang="en-US" sz="1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排</a:t>
            </a:r>
            <a:r>
              <a:rPr lang="zh-CN" altLang="en-US" sz="1000" dirty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期管理</a:t>
            </a:r>
            <a:r>
              <a:rPr lang="en-US" altLang="zh-CN" sz="1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》</a:t>
            </a:r>
            <a:r>
              <a:rPr lang="zh-CN" altLang="en-US" sz="1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生成合同</a:t>
            </a:r>
            <a:endParaRPr lang="zh-CN" altLang="en-US" sz="10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960964" y="4226636"/>
            <a:ext cx="560988" cy="560988"/>
            <a:chOff x="7118394" y="1854559"/>
            <a:chExt cx="1512962" cy="1512962"/>
          </a:xfrm>
        </p:grpSpPr>
        <p:sp>
          <p:nvSpPr>
            <p:cNvPr id="33" name="空心弧 32"/>
            <p:cNvSpPr/>
            <p:nvPr/>
          </p:nvSpPr>
          <p:spPr>
            <a:xfrm rot="16200000">
              <a:off x="7118394" y="1854559"/>
              <a:ext cx="1512962" cy="1512962"/>
            </a:xfrm>
            <a:prstGeom prst="blockArc">
              <a:avLst>
                <a:gd name="adj1" fmla="val 13232311"/>
                <a:gd name="adj2" fmla="val 8595316"/>
                <a:gd name="adj3" fmla="val 220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93806" y="2257096"/>
              <a:ext cx="1362137" cy="996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 smtClean="0">
                  <a:solidFill>
                    <a:srgbClr val="C00000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3</a:t>
              </a:r>
              <a:endParaRPr lang="zh-CN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673634" y="4231309"/>
            <a:ext cx="24482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C000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内容评审</a:t>
            </a:r>
            <a:endParaRPr lang="en-US" altLang="zh-CN" sz="1800" dirty="0" smtClean="0">
              <a:solidFill>
                <a:srgbClr val="C00000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  <a:p>
            <a:r>
              <a:rPr lang="zh-CN" altLang="en-US" sz="1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确定</a:t>
            </a:r>
            <a:r>
              <a:rPr lang="zh-CN" altLang="en-US" sz="1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资源后，广告主准备相关素材</a:t>
            </a:r>
            <a:endParaRPr lang="en-US" altLang="zh-CN" sz="1000" dirty="0" smtClean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  <a:p>
            <a:r>
              <a:rPr lang="zh-CN" altLang="en-US" sz="1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递交</a:t>
            </a:r>
            <a:r>
              <a:rPr lang="en-US" altLang="zh-CN" sz="1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《</a:t>
            </a:r>
            <a:r>
              <a:rPr lang="zh-CN" altLang="en-US" sz="1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邮件审核</a:t>
            </a:r>
            <a:r>
              <a:rPr lang="en-US" altLang="zh-CN" sz="1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》</a:t>
            </a:r>
            <a:endParaRPr lang="zh-CN" altLang="en-US" sz="10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8586764" y="4207368"/>
            <a:ext cx="560988" cy="560988"/>
            <a:chOff x="7118394" y="1854559"/>
            <a:chExt cx="1512962" cy="1512962"/>
          </a:xfrm>
        </p:grpSpPr>
        <p:sp>
          <p:nvSpPr>
            <p:cNvPr id="37" name="空心弧 36"/>
            <p:cNvSpPr/>
            <p:nvPr/>
          </p:nvSpPr>
          <p:spPr>
            <a:xfrm rot="16200000">
              <a:off x="7118394" y="1854559"/>
              <a:ext cx="1512962" cy="1512962"/>
            </a:xfrm>
            <a:prstGeom prst="blockArc">
              <a:avLst>
                <a:gd name="adj1" fmla="val 13232311"/>
                <a:gd name="adj2" fmla="val 8595316"/>
                <a:gd name="adj3" fmla="val 220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193806" y="2257096"/>
              <a:ext cx="1362137" cy="996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 smtClean="0">
                  <a:solidFill>
                    <a:srgbClr val="C00000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7</a:t>
              </a:r>
              <a:endParaRPr lang="zh-CN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9299434" y="4255583"/>
            <a:ext cx="24482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C000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进行投放</a:t>
            </a:r>
            <a:endParaRPr lang="en-US" altLang="zh-CN" sz="1800" dirty="0" smtClean="0">
              <a:solidFill>
                <a:srgbClr val="C00000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  <a:p>
            <a:r>
              <a:rPr lang="zh-CN" altLang="en-US" sz="1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签署执行</a:t>
            </a:r>
            <a:r>
              <a:rPr lang="zh-CN" altLang="en-US" sz="1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合同</a:t>
            </a:r>
            <a:endParaRPr lang="en-US" altLang="zh-CN" sz="1000" dirty="0" smtClean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  <a:p>
            <a:r>
              <a:rPr lang="en-US" altLang="zh-CN" sz="1000" dirty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《</a:t>
            </a:r>
            <a:r>
              <a:rPr lang="zh-CN" altLang="en-US" sz="1000" dirty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代运营</a:t>
            </a:r>
            <a:r>
              <a:rPr lang="zh-CN" altLang="en-US" sz="1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系统</a:t>
            </a:r>
            <a:r>
              <a:rPr lang="en-US" altLang="zh-CN" sz="1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-</a:t>
            </a:r>
            <a:r>
              <a:rPr lang="zh-CN" altLang="en-US" sz="1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广告管理</a:t>
            </a:r>
            <a:r>
              <a:rPr lang="en-US" altLang="zh-CN" sz="1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》</a:t>
            </a:r>
            <a:r>
              <a:rPr lang="zh-CN" altLang="en-US" sz="1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执行投放</a:t>
            </a:r>
            <a:endParaRPr lang="zh-CN" altLang="en-US" sz="10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68068" y="5153106"/>
            <a:ext cx="560988" cy="560988"/>
            <a:chOff x="7118394" y="1854559"/>
            <a:chExt cx="1512962" cy="1512962"/>
          </a:xfrm>
        </p:grpSpPr>
        <p:sp>
          <p:nvSpPr>
            <p:cNvPr id="43" name="空心弧 42"/>
            <p:cNvSpPr/>
            <p:nvPr/>
          </p:nvSpPr>
          <p:spPr>
            <a:xfrm rot="16200000">
              <a:off x="7118394" y="1854559"/>
              <a:ext cx="1512962" cy="1512962"/>
            </a:xfrm>
            <a:prstGeom prst="blockArc">
              <a:avLst>
                <a:gd name="adj1" fmla="val 13232311"/>
                <a:gd name="adj2" fmla="val 8595316"/>
                <a:gd name="adj3" fmla="val 220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193806" y="2257096"/>
              <a:ext cx="1362137" cy="996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 smtClean="0">
                  <a:solidFill>
                    <a:srgbClr val="C00000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1</a:t>
              </a:r>
              <a:endParaRPr lang="zh-CN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666224" y="5203135"/>
            <a:ext cx="24482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C000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排期下单</a:t>
            </a:r>
            <a:endParaRPr lang="en-US" altLang="zh-CN" sz="1800" dirty="0" smtClean="0">
              <a:solidFill>
                <a:srgbClr val="C00000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  <a:p>
            <a:r>
              <a:rPr lang="zh-CN" altLang="en-US" sz="1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审核通过</a:t>
            </a:r>
            <a:r>
              <a:rPr lang="zh-CN" altLang="en-US" sz="1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，代运营接口人使用</a:t>
            </a:r>
            <a:endParaRPr lang="en-US" altLang="zh-CN" sz="1000" dirty="0" smtClean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  <a:p>
            <a:r>
              <a:rPr lang="en-US" altLang="zh-CN" sz="1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《</a:t>
            </a:r>
            <a:r>
              <a:rPr lang="zh-CN" altLang="en-US" sz="1000" dirty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代运营系统排期管理</a:t>
            </a:r>
            <a:r>
              <a:rPr lang="en-US" altLang="zh-CN" sz="1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》</a:t>
            </a:r>
            <a:r>
              <a:rPr lang="zh-CN" altLang="en-US" sz="1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下</a:t>
            </a:r>
            <a:r>
              <a:rPr lang="zh-CN" altLang="en-US" sz="1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单</a:t>
            </a:r>
            <a:endParaRPr lang="zh-CN" altLang="en-US" sz="10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8593868" y="5133838"/>
            <a:ext cx="560988" cy="560988"/>
            <a:chOff x="7118394" y="1854559"/>
            <a:chExt cx="1512962" cy="1512962"/>
          </a:xfrm>
        </p:grpSpPr>
        <p:sp>
          <p:nvSpPr>
            <p:cNvPr id="47" name="空心弧 46"/>
            <p:cNvSpPr/>
            <p:nvPr/>
          </p:nvSpPr>
          <p:spPr>
            <a:xfrm rot="16200000">
              <a:off x="7118394" y="1854559"/>
              <a:ext cx="1512962" cy="1512962"/>
            </a:xfrm>
            <a:prstGeom prst="blockArc">
              <a:avLst>
                <a:gd name="adj1" fmla="val 13232311"/>
                <a:gd name="adj2" fmla="val 8595316"/>
                <a:gd name="adj3" fmla="val 220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193806" y="2257096"/>
              <a:ext cx="1362137" cy="996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 smtClean="0">
                  <a:solidFill>
                    <a:srgbClr val="C00000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8</a:t>
              </a:r>
              <a:endParaRPr lang="zh-CN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9292024" y="5196567"/>
            <a:ext cx="24482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C000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数据监控</a:t>
            </a:r>
            <a:endParaRPr lang="en-US" altLang="zh-CN" sz="1800" dirty="0" smtClean="0">
              <a:solidFill>
                <a:srgbClr val="C00000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  <a:p>
            <a:r>
              <a:rPr lang="en-US" altLang="zh-CN" sz="1000" dirty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《</a:t>
            </a:r>
            <a:r>
              <a:rPr lang="zh-CN" altLang="en-US" sz="1000" dirty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代运营系统</a:t>
            </a:r>
            <a:r>
              <a:rPr lang="en-US" altLang="zh-CN" sz="1000" dirty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-</a:t>
            </a:r>
            <a:r>
              <a:rPr lang="zh-CN" altLang="en-US" sz="1000" dirty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广告管理</a:t>
            </a:r>
            <a:r>
              <a:rPr lang="en-US" altLang="zh-CN" sz="1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》</a:t>
            </a:r>
            <a:r>
              <a:rPr lang="zh-CN" altLang="en-US" sz="1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定期生成</a:t>
            </a:r>
            <a:endParaRPr lang="en-US" altLang="zh-CN" sz="1000" dirty="0" smtClean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  <a:p>
            <a:r>
              <a:rPr lang="zh-CN" altLang="en-US" sz="1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数据报告</a:t>
            </a:r>
            <a:endParaRPr lang="zh-CN" altLang="en-US" sz="10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56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3"/>
          <p:cNvPicPr>
            <a:picLocks noChangeAspect="1" noChangeArrowheads="1"/>
          </p:cNvPicPr>
          <p:nvPr/>
        </p:nvPicPr>
        <p:blipFill rotWithShape="1">
          <a:blip r:embed="rId2"/>
          <a:srcRect t="21026" r="68542" b="15556"/>
          <a:stretch/>
        </p:blipFill>
        <p:spPr bwMode="auto">
          <a:xfrm>
            <a:off x="0" y="1893279"/>
            <a:ext cx="3835400" cy="3986822"/>
          </a:xfrm>
          <a:prstGeom prst="rect">
            <a:avLst/>
          </a:prstGeom>
          <a:noFill/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微信广告系统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微信广告精选案例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第四部分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86894" y="778198"/>
            <a:ext cx="2064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0030101010101" pitchFamily="2" charset="-122"/>
                <a:cs typeface="Arial" panose="020B0604020202020204" pitchFamily="34" charset="0"/>
              </a:rPr>
              <a:t>O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类广告之尚品宅配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空心弧 41"/>
          <p:cNvSpPr/>
          <p:nvPr/>
        </p:nvSpPr>
        <p:spPr>
          <a:xfrm rot="16200000">
            <a:off x="5807174" y="1893280"/>
            <a:ext cx="994358" cy="994358"/>
          </a:xfrm>
          <a:prstGeom prst="blockArc">
            <a:avLst>
              <a:gd name="adj1" fmla="val 13232311"/>
              <a:gd name="adj2" fmla="val 8595316"/>
              <a:gd name="adj3" fmla="val 220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70612" y="2685786"/>
            <a:ext cx="662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chemeClr val="bg1">
                    <a:lumMod val="50000"/>
                  </a:schemeClr>
                </a:solidFill>
              </a:rPr>
              <a:t>总曝光</a:t>
            </a:r>
            <a:endParaRPr lang="zh-CN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07174" y="220419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5400</a:t>
            </a:r>
            <a:r>
              <a:rPr lang="zh-CN" altLang="en-US" sz="1100" dirty="0" smtClean="0">
                <a:solidFill>
                  <a:srgbClr val="C000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万</a:t>
            </a:r>
            <a:endParaRPr lang="zh-CN" altLang="en-US" sz="600" dirty="0">
              <a:solidFill>
                <a:schemeClr val="tx1">
                  <a:lumMod val="85000"/>
                  <a:lumOff val="15000"/>
                </a:schemeClr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55" name="空心弧 54"/>
          <p:cNvSpPr/>
          <p:nvPr/>
        </p:nvSpPr>
        <p:spPr>
          <a:xfrm rot="16200000">
            <a:off x="7107510" y="1883719"/>
            <a:ext cx="994358" cy="994358"/>
          </a:xfrm>
          <a:prstGeom prst="blockArc">
            <a:avLst>
              <a:gd name="adj1" fmla="val 13232311"/>
              <a:gd name="adj2" fmla="val 8595316"/>
              <a:gd name="adj3" fmla="val 220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70948" y="2685786"/>
            <a:ext cx="662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chemeClr val="bg1">
                    <a:lumMod val="50000"/>
                  </a:schemeClr>
                </a:solidFill>
              </a:rPr>
              <a:t>效果</a:t>
            </a:r>
            <a:endParaRPr lang="zh-CN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107510" y="219463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8.5</a:t>
            </a:r>
            <a:r>
              <a:rPr lang="zh-CN" altLang="en-US" sz="1100" dirty="0" smtClean="0">
                <a:solidFill>
                  <a:srgbClr val="C000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万</a:t>
            </a:r>
            <a:r>
              <a:rPr lang="zh-CN" altLang="en-US" sz="1100" dirty="0">
                <a:solidFill>
                  <a:srgbClr val="C000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粉丝</a:t>
            </a:r>
            <a:endParaRPr lang="zh-CN" altLang="en-US" sz="600" dirty="0">
              <a:solidFill>
                <a:schemeClr val="tx1">
                  <a:lumMod val="85000"/>
                  <a:lumOff val="15000"/>
                </a:schemeClr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58" name="空心弧 57"/>
          <p:cNvSpPr/>
          <p:nvPr/>
        </p:nvSpPr>
        <p:spPr>
          <a:xfrm rot="16200000">
            <a:off x="8399462" y="1880580"/>
            <a:ext cx="994358" cy="994358"/>
          </a:xfrm>
          <a:prstGeom prst="blockArc">
            <a:avLst>
              <a:gd name="adj1" fmla="val 13232311"/>
              <a:gd name="adj2" fmla="val 8595316"/>
              <a:gd name="adj3" fmla="val 220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562900" y="2685786"/>
            <a:ext cx="662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CPC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412162" y="220419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0.28</a:t>
            </a:r>
            <a:r>
              <a:rPr lang="zh-CN" altLang="en-US" sz="1800" dirty="0" smtClean="0">
                <a:solidFill>
                  <a:srgbClr val="C000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元</a:t>
            </a:r>
            <a:endParaRPr lang="zh-CN" altLang="en-US" sz="600" dirty="0">
              <a:solidFill>
                <a:schemeClr val="tx1">
                  <a:lumMod val="85000"/>
                  <a:lumOff val="15000"/>
                </a:schemeClr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61" name="空心弧 60"/>
          <p:cNvSpPr/>
          <p:nvPr/>
        </p:nvSpPr>
        <p:spPr>
          <a:xfrm rot="16200000">
            <a:off x="9695606" y="1871019"/>
            <a:ext cx="994358" cy="994358"/>
          </a:xfrm>
          <a:prstGeom prst="blockArc">
            <a:avLst>
              <a:gd name="adj1" fmla="val 13232311"/>
              <a:gd name="adj2" fmla="val 8595316"/>
              <a:gd name="adj3" fmla="val 220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776122" y="2685786"/>
            <a:ext cx="844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chemeClr val="bg1">
                    <a:lumMod val="50000"/>
                  </a:schemeClr>
                </a:solidFill>
              </a:rPr>
              <a:t>关注成本</a:t>
            </a:r>
            <a:endParaRPr lang="zh-CN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754914" y="2205658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1.28</a:t>
            </a:r>
            <a:r>
              <a:rPr lang="zh-CN" altLang="en-US" sz="1600" dirty="0" smtClean="0">
                <a:solidFill>
                  <a:srgbClr val="C000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元</a:t>
            </a:r>
            <a:endParaRPr lang="zh-CN" altLang="en-US" sz="700" dirty="0">
              <a:solidFill>
                <a:schemeClr val="tx1">
                  <a:lumMod val="85000"/>
                  <a:lumOff val="15000"/>
                </a:schemeClr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pic>
        <p:nvPicPr>
          <p:cNvPr id="65" name="Picture 3"/>
          <p:cNvPicPr>
            <a:picLocks noChangeAspect="1" noChangeArrowheads="1"/>
          </p:cNvPicPr>
          <p:nvPr/>
        </p:nvPicPr>
        <p:blipFill rotWithShape="1">
          <a:blip r:embed="rId2"/>
          <a:srcRect l="39178" t="42765"/>
          <a:stretch/>
        </p:blipFill>
        <p:spPr bwMode="auto">
          <a:xfrm>
            <a:off x="4774965" y="3271659"/>
            <a:ext cx="7415448" cy="35980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7691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H="1">
            <a:off x="1116260" y="1498278"/>
            <a:ext cx="597666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160094" y="4005858"/>
            <a:ext cx="597666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1059110" y="1761818"/>
            <a:ext cx="7772400" cy="76305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ctr" defTabSz="1088502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5400" dirty="0" smtClean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期待合作</a:t>
            </a:r>
            <a:endParaRPr lang="en-US" sz="5400" dirty="0">
              <a:solidFill>
                <a:schemeClr val="bg1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95958" y="3404394"/>
            <a:ext cx="6400800" cy="498241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buNone/>
              <a:defRPr sz="480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  <a:cs typeface="+mj-cs"/>
              </a:defRPr>
            </a:lvl1pPr>
          </a:lstStyle>
          <a:p>
            <a:pPr lvl="0"/>
            <a:r>
              <a:rPr lang="zh-CN" altLang="en-US" sz="1800" dirty="0" smtClean="0"/>
              <a:t>腾讯公司</a:t>
            </a:r>
            <a:r>
              <a:rPr lang="en-US" altLang="zh-CN" sz="1800" dirty="0" smtClean="0"/>
              <a:t>-</a:t>
            </a:r>
            <a:r>
              <a:rPr lang="zh-CN" altLang="en-US" sz="1800" dirty="0" smtClean="0"/>
              <a:t>微信开放平台创新部</a:t>
            </a:r>
            <a:endParaRPr lang="en-US" sz="1800" dirty="0"/>
          </a:p>
        </p:txBody>
      </p:sp>
      <p:sp>
        <p:nvSpPr>
          <p:cNvPr id="2" name="矩形 1"/>
          <p:cNvSpPr/>
          <p:nvPr/>
        </p:nvSpPr>
        <p:spPr>
          <a:xfrm>
            <a:off x="0" y="6318622"/>
            <a:ext cx="12190413" cy="54096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107238" y="6394822"/>
            <a:ext cx="6400800" cy="360040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buNone/>
              <a:defRPr sz="480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  <a:cs typeface="+mj-cs"/>
              </a:defRPr>
            </a:lvl1pPr>
          </a:lstStyle>
          <a:p>
            <a:pPr lvl="0"/>
            <a:r>
              <a:rPr lang="en-US" altLang="zh-CN" sz="1000" dirty="0">
                <a:solidFill>
                  <a:srgbClr val="212121"/>
                </a:solidFill>
              </a:rPr>
              <a:t>Copyright © </a:t>
            </a:r>
            <a:r>
              <a:rPr lang="en-US" altLang="zh-CN" sz="1000" dirty="0" smtClean="0">
                <a:solidFill>
                  <a:srgbClr val="212121"/>
                </a:solidFill>
              </a:rPr>
              <a:t>2012 </a:t>
            </a:r>
            <a:r>
              <a:rPr lang="en-US" altLang="zh-CN" sz="1000" dirty="0">
                <a:solidFill>
                  <a:srgbClr val="212121"/>
                </a:solidFill>
              </a:rPr>
              <a:t>- </a:t>
            </a:r>
            <a:r>
              <a:rPr lang="en-US" altLang="zh-CN" sz="1000" dirty="0" smtClean="0">
                <a:solidFill>
                  <a:srgbClr val="212121"/>
                </a:solidFill>
              </a:rPr>
              <a:t>2014 </a:t>
            </a:r>
            <a:r>
              <a:rPr lang="en-US" altLang="zh-CN" sz="1000" dirty="0" err="1">
                <a:solidFill>
                  <a:srgbClr val="212121"/>
                </a:solidFill>
              </a:rPr>
              <a:t>Tencent</a:t>
            </a:r>
            <a:r>
              <a:rPr lang="en-US" altLang="zh-CN" sz="1000" dirty="0">
                <a:solidFill>
                  <a:srgbClr val="212121"/>
                </a:solidFill>
              </a:rPr>
              <a:t>. All Rights </a:t>
            </a:r>
            <a:r>
              <a:rPr lang="en-US" altLang="zh-CN" sz="1000" dirty="0" smtClean="0">
                <a:solidFill>
                  <a:srgbClr val="212121"/>
                </a:solidFill>
              </a:rPr>
              <a:t>Reserved.</a:t>
            </a:r>
            <a:endParaRPr lang="en-US" sz="1000" dirty="0">
              <a:solidFill>
                <a:srgbClr val="212121"/>
              </a:solidFill>
            </a:endParaRPr>
          </a:p>
        </p:txBody>
      </p:sp>
      <p:pic>
        <p:nvPicPr>
          <p:cNvPr id="9" name="Picture 2" descr="C:\Documents and Settings\15277\桌面\WEIXI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766" y="3234503"/>
            <a:ext cx="838200" cy="78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982638" y="2684314"/>
            <a:ext cx="6400800" cy="360040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buNone/>
              <a:defRPr sz="480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  <a:cs typeface="+mj-cs"/>
              </a:defRPr>
            </a:lvl1pPr>
          </a:lstStyle>
          <a:p>
            <a:pPr lvl="0"/>
            <a:r>
              <a:rPr lang="en-US" spc="-300" dirty="0" smtClean="0">
                <a:solidFill>
                  <a:schemeClr val="bg1">
                    <a:lumMod val="65000"/>
                  </a:schemeClr>
                </a:solidFill>
              </a:rPr>
              <a:t>Thanks</a:t>
            </a:r>
            <a:endParaRPr lang="en-US" spc="-3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93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微信广告系统介绍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 smtClean="0"/>
              <a:t>微信相关介绍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zh-CN" altLang="en-US" dirty="0" smtClean="0"/>
              <a:t>第一部分</a:t>
            </a:r>
            <a:endParaRPr lang="zh-CN" altLang="en-US" dirty="0"/>
          </a:p>
        </p:txBody>
      </p:sp>
      <p:pic>
        <p:nvPicPr>
          <p:cNvPr id="1028" name="Picture 4" descr="C:\Documents and Settings\15277\桌面\WEIX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769" b="90000" l="9846" r="89846">
                        <a14:foregroundMark x1="45538" y1="28462" x2="34462" y2="44615"/>
                        <a14:foregroundMark x1="44308" y1="38077" x2="39077" y2="53462"/>
                        <a14:foregroundMark x1="57846" y1="46154" x2="57846" y2="61154"/>
                        <a14:foregroundMark x1="51385" y1="59231" x2="68615" y2="56538"/>
                        <a14:foregroundMark x1="63692" y1="42692" x2="67692" y2="57692"/>
                        <a14:foregroundMark x1="68000" y1="46154" x2="71077" y2="61154"/>
                        <a14:foregroundMark x1="67385" y1="64615" x2="55692" y2="61538"/>
                        <a14:foregroundMark x1="57846" y1="42692" x2="48923" y2="46923"/>
                        <a14:foregroundMark x1="49231" y1="27308" x2="54154" y2="33462"/>
                        <a14:foregroundMark x1="52615" y1="27308" x2="57846" y2="34615"/>
                        <a14:foregroundMark x1="41846" y1="26154" x2="32308" y2="27308"/>
                        <a14:foregroundMark x1="29846" y1="39231" x2="30769" y2="45769"/>
                        <a14:foregroundMark x1="67385" y1="45769" x2="56615" y2="569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588" y="1629594"/>
            <a:ext cx="1233237" cy="98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60825" y="1786310"/>
            <a:ext cx="4402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微</a:t>
            </a:r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信 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WeChat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8" name="空心弧 7"/>
          <p:cNvSpPr/>
          <p:nvPr/>
        </p:nvSpPr>
        <p:spPr>
          <a:xfrm rot="16200000">
            <a:off x="694606" y="3454400"/>
            <a:ext cx="1512962" cy="1512962"/>
          </a:xfrm>
          <a:prstGeom prst="blockArc">
            <a:avLst>
              <a:gd name="adj1" fmla="val 13232311"/>
              <a:gd name="adj2" fmla="val 8595316"/>
              <a:gd name="adj3" fmla="val 220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5338" y="4687838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上线至今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8630" y="3856938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3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年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590" y="5157986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发布超过</a:t>
            </a:r>
            <a:r>
              <a:rPr lang="en-US" altLang="zh-CN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110</a:t>
            </a:r>
            <a:r>
              <a:rPr lang="zh-CN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个版本</a:t>
            </a:r>
            <a:endParaRPr lang="en-US" altLang="zh-CN" sz="1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覆盖六种手机系统</a:t>
            </a:r>
            <a:endParaRPr lang="zh-CN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空心弧 16"/>
          <p:cNvSpPr/>
          <p:nvPr/>
        </p:nvSpPr>
        <p:spPr>
          <a:xfrm rot="16200000">
            <a:off x="3011562" y="3454400"/>
            <a:ext cx="1512962" cy="1512962"/>
          </a:xfrm>
          <a:prstGeom prst="blockArc">
            <a:avLst>
              <a:gd name="adj1" fmla="val 13232311"/>
              <a:gd name="adj2" fmla="val 8595316"/>
              <a:gd name="adj3" fmla="val 220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12294" y="4687838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累计注册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23532" y="3871794"/>
            <a:ext cx="1603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11.2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亿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42146" y="5157986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全球累计注册</a:t>
            </a:r>
            <a:endParaRPr lang="en-US" altLang="zh-CN" sz="1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账户数</a:t>
            </a:r>
          </a:p>
        </p:txBody>
      </p:sp>
      <p:sp>
        <p:nvSpPr>
          <p:cNvPr id="21" name="空心弧 20"/>
          <p:cNvSpPr/>
          <p:nvPr/>
        </p:nvSpPr>
        <p:spPr>
          <a:xfrm rot="16200000">
            <a:off x="5323705" y="3454400"/>
            <a:ext cx="1512962" cy="1512962"/>
          </a:xfrm>
          <a:prstGeom prst="blockArc">
            <a:avLst>
              <a:gd name="adj1" fmla="val 13232311"/>
              <a:gd name="adj2" fmla="val 8595316"/>
              <a:gd name="adj3" fmla="val 220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86337" y="4700538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月活跃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86475" y="3884494"/>
            <a:ext cx="1603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4.4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亿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54289" y="5157986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每月合并</a:t>
            </a:r>
            <a:endParaRPr lang="en-US" altLang="zh-CN" sz="1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活跃账户数</a:t>
            </a:r>
            <a:endParaRPr lang="en-US" altLang="zh-CN" sz="1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空心弧 24"/>
          <p:cNvSpPr/>
          <p:nvPr/>
        </p:nvSpPr>
        <p:spPr>
          <a:xfrm rot="16200000">
            <a:off x="7632774" y="3424783"/>
            <a:ext cx="1512962" cy="1512962"/>
          </a:xfrm>
          <a:prstGeom prst="blockArc">
            <a:avLst>
              <a:gd name="adj1" fmla="val 13232311"/>
              <a:gd name="adj2" fmla="val 8595316"/>
              <a:gd name="adj3" fmla="val 220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95406" y="4670921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预语版本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59044" y="3854877"/>
            <a:ext cx="1603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20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种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50658" y="5166469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覆盖</a:t>
            </a:r>
            <a:r>
              <a:rPr lang="en-US" altLang="zh-CN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200</a:t>
            </a:r>
            <a:r>
              <a:rPr lang="zh-CN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多个</a:t>
            </a:r>
            <a:endParaRPr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国家及地区</a:t>
            </a:r>
            <a:endParaRPr lang="en-US" altLang="zh-CN" sz="1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空心弧 28"/>
          <p:cNvSpPr/>
          <p:nvPr/>
        </p:nvSpPr>
        <p:spPr>
          <a:xfrm rot="16200000">
            <a:off x="9944744" y="3421561"/>
            <a:ext cx="1512962" cy="1512962"/>
          </a:xfrm>
          <a:prstGeom prst="blockArc">
            <a:avLst>
              <a:gd name="adj1" fmla="val 13232311"/>
              <a:gd name="adj2" fmla="val 8595316"/>
              <a:gd name="adj3" fmla="val 220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212362" y="4497214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社交应用</a:t>
            </a:r>
            <a:endParaRPr lang="en-US" altLang="zh-CN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</a:rPr>
              <a:t>排名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150600" y="3874542"/>
            <a:ext cx="1603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No.1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780314" y="5163247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70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多个国家和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地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区社交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类应用排行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628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images.china.cn/attachement/jpg/site1000/20130515/0019b91ec8ad12fd090e0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3" b="13378"/>
          <a:stretch/>
        </p:blipFill>
        <p:spPr bwMode="auto">
          <a:xfrm>
            <a:off x="1753518" y="3409469"/>
            <a:ext cx="3398244" cy="1853937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微信广告系统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微信相关介绍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第一部分</a:t>
            </a:r>
            <a:endParaRPr lang="zh-CN" altLang="en-US" dirty="0"/>
          </a:p>
        </p:txBody>
      </p:sp>
      <p:pic>
        <p:nvPicPr>
          <p:cNvPr id="8" name="Picture 4" descr="C:\Documents and Settings\15277\桌面\WEIX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69" b="90000" l="9846" r="89846">
                        <a14:foregroundMark x1="45538" y1="28462" x2="34462" y2="44615"/>
                        <a14:foregroundMark x1="44308" y1="38077" x2="39077" y2="53462"/>
                        <a14:foregroundMark x1="57846" y1="46154" x2="57846" y2="61154"/>
                        <a14:foregroundMark x1="51385" y1="59231" x2="68615" y2="56538"/>
                        <a14:foregroundMark x1="63692" y1="42692" x2="67692" y2="57692"/>
                        <a14:foregroundMark x1="68000" y1="46154" x2="71077" y2="61154"/>
                        <a14:foregroundMark x1="67385" y1="64615" x2="55692" y2="61538"/>
                        <a14:foregroundMark x1="57846" y1="42692" x2="48923" y2="46923"/>
                        <a14:foregroundMark x1="49231" y1="27308" x2="54154" y2="33462"/>
                        <a14:foregroundMark x1="52615" y1="27308" x2="57846" y2="34615"/>
                        <a14:foregroundMark x1="41846" y1="26154" x2="32308" y2="27308"/>
                        <a14:foregroundMark x1="29846" y1="39231" x2="30769" y2="45769"/>
                        <a14:foregroundMark x1="67385" y1="45769" x2="56615" y2="569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767" y="2493690"/>
            <a:ext cx="1040655" cy="83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12553" y="2552492"/>
            <a:ext cx="4402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微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信 </a:t>
            </a:r>
            <a:r>
              <a:rPr lang="zh-CN" altLang="en-US" sz="2800" dirty="0" smtClean="0">
                <a:solidFill>
                  <a:schemeClr val="bg1">
                    <a:lumMod val="6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连接一切</a:t>
            </a:r>
            <a:endParaRPr lang="zh-CN" altLang="en-US" sz="2800" dirty="0">
              <a:solidFill>
                <a:schemeClr val="bg1">
                  <a:lumMod val="65000"/>
                </a:schemeClr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19006" y="2670805"/>
            <a:ext cx="4248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2012</a:t>
            </a:r>
            <a:r>
              <a:rPr lang="zh-CN" altLang="en-US" sz="1400" b="1" dirty="0" smtClean="0">
                <a:solidFill>
                  <a:schemeClr val="bg1">
                    <a:lumMod val="65000"/>
                  </a:schemeClr>
                </a:solidFill>
              </a:rPr>
              <a:t>年</a:t>
            </a:r>
            <a:r>
              <a:rPr lang="en-US" altLang="zh-CN" sz="14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zh-CN" altLang="en-US" sz="1400" b="1" dirty="0" smtClean="0">
                <a:solidFill>
                  <a:schemeClr val="bg1">
                    <a:lumMod val="65000"/>
                  </a:schemeClr>
                </a:solidFill>
              </a:rPr>
              <a:t>月份推出微信公众平台，</a:t>
            </a:r>
            <a:endParaRPr lang="en-US" altLang="zh-CN" sz="14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1400" b="1" dirty="0" smtClean="0">
                <a:solidFill>
                  <a:schemeClr val="bg1">
                    <a:lumMod val="65000"/>
                  </a:schemeClr>
                </a:solidFill>
              </a:rPr>
              <a:t>目的</a:t>
            </a:r>
            <a:r>
              <a:rPr lang="zh-CN" altLang="en-US" sz="1400" b="1" dirty="0" smtClean="0">
                <a:solidFill>
                  <a:srgbClr val="212121"/>
                </a:solidFill>
              </a:rPr>
              <a:t>实现人与人、人与设备、人与服务的连接。</a:t>
            </a:r>
            <a:endParaRPr lang="en-US" altLang="zh-CN" sz="1400" b="1" dirty="0" smtClean="0">
              <a:solidFill>
                <a:srgbClr val="212121"/>
              </a:solidFill>
            </a:endParaRPr>
          </a:p>
          <a:p>
            <a:r>
              <a:rPr lang="zh-CN" altLang="en-US" sz="1400" b="1" dirty="0" smtClean="0">
                <a:solidFill>
                  <a:schemeClr val="bg1">
                    <a:lumMod val="65000"/>
                  </a:schemeClr>
                </a:solidFill>
              </a:rPr>
              <a:t>当前，公众号数据情况：</a:t>
            </a:r>
            <a:endParaRPr lang="zh-CN" alt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空心弧 12"/>
          <p:cNvSpPr/>
          <p:nvPr/>
        </p:nvSpPr>
        <p:spPr>
          <a:xfrm rot="16200000">
            <a:off x="6371482" y="3545572"/>
            <a:ext cx="1512962" cy="1512962"/>
          </a:xfrm>
          <a:prstGeom prst="blockArc">
            <a:avLst>
              <a:gd name="adj1" fmla="val 13232311"/>
              <a:gd name="adj2" fmla="val 8595316"/>
              <a:gd name="adj3" fmla="val 220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57914" y="4842510"/>
            <a:ext cx="1117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公众号总数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45352" y="3975666"/>
            <a:ext cx="1603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853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万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17" name="空心弧 16"/>
          <p:cNvSpPr/>
          <p:nvPr/>
        </p:nvSpPr>
        <p:spPr>
          <a:xfrm rot="16200000">
            <a:off x="8335168" y="3542350"/>
            <a:ext cx="1512962" cy="1512962"/>
          </a:xfrm>
          <a:prstGeom prst="blockArc">
            <a:avLst>
              <a:gd name="adj1" fmla="val 13232311"/>
              <a:gd name="adj2" fmla="val 8595316"/>
              <a:gd name="adj3" fmla="val 220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90086" y="484707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每日新增</a:t>
            </a:r>
            <a:endParaRPr lang="en-US" altLang="zh-CN" sz="12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53724" y="4008031"/>
            <a:ext cx="1603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2.5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万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674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"/>
          <p:cNvPicPr>
            <a:picLocks noChangeAspect="1" noChangeArrowheads="1"/>
          </p:cNvPicPr>
          <p:nvPr/>
        </p:nvPicPr>
        <p:blipFill rotWithShape="1">
          <a:blip r:embed="rId2"/>
          <a:srcRect l="11562" t="21296" r="54896" b="11667"/>
          <a:stretch/>
        </p:blipFill>
        <p:spPr bwMode="auto">
          <a:xfrm>
            <a:off x="1409700" y="1460500"/>
            <a:ext cx="4089400" cy="4597400"/>
          </a:xfrm>
          <a:prstGeom prst="rect">
            <a:avLst/>
          </a:prstGeom>
          <a:noFill/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微信广告系统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微信相关介绍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第一部分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57900" y="2756322"/>
            <a:ext cx="47178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朋友</a:t>
            </a:r>
            <a:r>
              <a:rPr lang="zh-CN" altLang="en-US" sz="14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圈是基于微信社交关系链的更丰富的</a:t>
            </a:r>
            <a:endParaRPr lang="en-US" altLang="zh-CN" sz="1400" b="1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400" b="1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信息内容分享与原创的平台。</a:t>
            </a:r>
            <a:endParaRPr lang="en-US" altLang="zh-CN" sz="1400" b="1" dirty="0" smtClean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4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当前，每天朋友圈内仅分享链接内容次数已经超过</a:t>
            </a:r>
            <a:r>
              <a:rPr lang="en-US" altLang="zh-CN" sz="14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zh-CN" altLang="en-US" sz="14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亿次。</a:t>
            </a:r>
            <a:endParaRPr lang="zh-CN" alt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空心弧 12"/>
          <p:cNvSpPr/>
          <p:nvPr/>
        </p:nvSpPr>
        <p:spPr>
          <a:xfrm rot="16200000">
            <a:off x="7378650" y="3787373"/>
            <a:ext cx="1512962" cy="1512962"/>
          </a:xfrm>
          <a:prstGeom prst="blockArc">
            <a:avLst>
              <a:gd name="adj1" fmla="val 13232311"/>
              <a:gd name="adj2" fmla="val 8595316"/>
              <a:gd name="adj3" fmla="val 220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77782" y="4941962"/>
            <a:ext cx="1117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日均分享</a:t>
            </a:r>
            <a:endParaRPr lang="en-US" altLang="zh-CN" sz="1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总次数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92220" y="4204767"/>
            <a:ext cx="1603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30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亿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67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053219646"/>
              </p:ext>
            </p:extLst>
          </p:nvPr>
        </p:nvGraphicFramePr>
        <p:xfrm>
          <a:off x="1521407" y="2834758"/>
          <a:ext cx="3782892" cy="2521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微信广告系统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微信相关介绍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第一部分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69806" y="4098771"/>
            <a:ext cx="4895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微信用户的使用年龄最多集中在</a:t>
            </a:r>
            <a:r>
              <a:rPr lang="en-US" altLang="zh-CN" sz="1600" b="1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20-29</a:t>
            </a:r>
            <a:r>
              <a:rPr lang="zh-CN" altLang="en-US" sz="1600" b="1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岁；</a:t>
            </a:r>
            <a:endParaRPr lang="en-US" altLang="zh-CN" sz="1600" b="1" dirty="0" smtClean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bg1">
                    <a:lumMod val="65000"/>
                  </a:schemeClr>
                </a:solidFill>
              </a:rPr>
              <a:t>用户群覆盖绝大部分中高端人群，</a:t>
            </a:r>
            <a:endParaRPr lang="en-US" altLang="zh-CN" sz="16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bg1">
                    <a:lumMod val="65000"/>
                  </a:schemeClr>
                </a:solidFill>
              </a:rPr>
              <a:t>可以有效触达具有较高消费能力的中产阶级以上人群。</a:t>
            </a:r>
            <a:endParaRPr lang="zh-CN" alt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91346" y="790898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使用数据分享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6180613" y="2985046"/>
            <a:ext cx="481113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180613" y="5369818"/>
            <a:ext cx="4809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69806" y="3008853"/>
            <a:ext cx="4680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C55458"/>
                </a:solidFill>
              </a:rPr>
              <a:t>覆盖</a:t>
            </a:r>
            <a:r>
              <a:rPr lang="en-US" altLang="zh-CN" sz="3200" b="1" dirty="0" smtClean="0">
                <a:solidFill>
                  <a:srgbClr val="C554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20~29</a:t>
            </a:r>
            <a:r>
              <a:rPr lang="zh-CN" altLang="en-US" sz="3200" b="1" dirty="0" smtClean="0">
                <a:solidFill>
                  <a:srgbClr val="C55458"/>
                </a:solidFill>
              </a:rPr>
              <a:t>岁年龄段的</a:t>
            </a:r>
            <a:endParaRPr lang="en-US" altLang="zh-CN" sz="3200" b="1" dirty="0" smtClean="0">
              <a:solidFill>
                <a:srgbClr val="C55458"/>
              </a:solidFill>
            </a:endParaRPr>
          </a:p>
          <a:p>
            <a:r>
              <a:rPr lang="zh-CN" altLang="en-US" sz="3200" b="1" dirty="0" smtClean="0">
                <a:solidFill>
                  <a:srgbClr val="C55458"/>
                </a:solidFill>
              </a:rPr>
              <a:t>优质用户</a:t>
            </a:r>
            <a:endParaRPr lang="zh-CN" altLang="en-US" sz="3200" b="1" dirty="0">
              <a:solidFill>
                <a:srgbClr val="C55458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66335" y="5369818"/>
            <a:ext cx="4895750" cy="304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 dirty="0" smtClean="0">
                <a:solidFill>
                  <a:schemeClr val="bg1">
                    <a:lumMod val="65000"/>
                  </a:schemeClr>
                </a:solidFill>
              </a:rPr>
              <a:t>*数据基于</a:t>
            </a:r>
            <a:r>
              <a:rPr lang="en-US" altLang="zh-CN" sz="1050" b="1" dirty="0" smtClean="0">
                <a:solidFill>
                  <a:schemeClr val="bg1">
                    <a:lumMod val="65000"/>
                  </a:schemeClr>
                </a:solidFill>
              </a:rPr>
              <a:t>2014</a:t>
            </a:r>
            <a:r>
              <a:rPr lang="zh-CN" altLang="en-US" sz="1050" b="1" dirty="0" smtClean="0">
                <a:solidFill>
                  <a:schemeClr val="bg1">
                    <a:lumMod val="65000"/>
                  </a:schemeClr>
                </a:solidFill>
              </a:rPr>
              <a:t>年</a:t>
            </a:r>
            <a:r>
              <a:rPr lang="en-US" altLang="zh-CN" sz="1050" b="1" dirty="0" smtClean="0">
                <a:solidFill>
                  <a:schemeClr val="bg1">
                    <a:lumMod val="65000"/>
                  </a:schemeClr>
                </a:solidFill>
              </a:rPr>
              <a:t>11</a:t>
            </a:r>
            <a:r>
              <a:rPr lang="zh-CN" altLang="en-US" sz="1050" b="1" dirty="0" smtClean="0">
                <a:solidFill>
                  <a:schemeClr val="bg1">
                    <a:lumMod val="65000"/>
                  </a:schemeClr>
                </a:solidFill>
              </a:rPr>
              <a:t>月微信活跃用户统计</a:t>
            </a:r>
            <a:endParaRPr lang="zh-CN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098086" y="2781722"/>
            <a:ext cx="2629535" cy="2628000"/>
          </a:xfrm>
          <a:prstGeom prst="ellipse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613422" y="1748210"/>
            <a:ext cx="792088" cy="792088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zh-CN" altLang="en-US" sz="1200" b="1" dirty="0">
              <a:latin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942201" y="2787998"/>
            <a:ext cx="136800" cy="136800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>
            <a:stCxn id="19" idx="4"/>
          </p:cNvCxnSpPr>
          <p:nvPr/>
        </p:nvCxnSpPr>
        <p:spPr>
          <a:xfrm>
            <a:off x="3009466" y="2540298"/>
            <a:ext cx="0" cy="2414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64042" y="1995289"/>
            <a:ext cx="1010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40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岁以上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078982" y="1989634"/>
            <a:ext cx="792088" cy="792088"/>
          </a:xfrm>
          <a:prstGeom prst="ellipse">
            <a:avLst/>
          </a:prstGeom>
          <a:solidFill>
            <a:srgbClr val="727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zh-CN" altLang="en-US" sz="1200" b="1" dirty="0">
              <a:latin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798166" y="2834034"/>
            <a:ext cx="136800" cy="136800"/>
          </a:xfrm>
          <a:prstGeom prst="ellipse">
            <a:avLst/>
          </a:prstGeom>
          <a:solidFill>
            <a:srgbClr val="727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>
            <a:stCxn id="28" idx="3"/>
            <a:endCxn id="29" idx="7"/>
          </p:cNvCxnSpPr>
          <p:nvPr/>
        </p:nvCxnSpPr>
        <p:spPr>
          <a:xfrm flipH="1">
            <a:off x="3914932" y="2665723"/>
            <a:ext cx="280049" cy="1883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93102" y="2236713"/>
            <a:ext cx="1010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0~19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岁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207681" y="5555749"/>
            <a:ext cx="792088" cy="792088"/>
          </a:xfrm>
          <a:prstGeom prst="ellipse">
            <a:avLst/>
          </a:prstGeom>
          <a:solidFill>
            <a:srgbClr val="C55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zh-CN" altLang="en-US" sz="1200" b="1" dirty="0">
              <a:latin typeface="+mn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101181" y="5124200"/>
            <a:ext cx="136800" cy="136800"/>
          </a:xfrm>
          <a:prstGeom prst="ellipse">
            <a:avLst/>
          </a:prstGeom>
          <a:solidFill>
            <a:srgbClr val="C55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>
            <a:endCxn id="35" idx="5"/>
          </p:cNvCxnSpPr>
          <p:nvPr/>
        </p:nvCxnSpPr>
        <p:spPr>
          <a:xfrm flipH="1" flipV="1">
            <a:off x="4217947" y="5240966"/>
            <a:ext cx="192889" cy="3147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94826" y="5840928"/>
            <a:ext cx="1010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20~29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岁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51322" y="3151418"/>
            <a:ext cx="792088" cy="792088"/>
          </a:xfrm>
          <a:prstGeom prst="ellipse">
            <a:avLst/>
          </a:prstGeom>
          <a:solidFill>
            <a:srgbClr val="00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zh-CN" altLang="en-US" sz="1200" b="1" dirty="0">
              <a:latin typeface="+mn-ea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004286" y="3875106"/>
            <a:ext cx="136800" cy="136800"/>
          </a:xfrm>
          <a:prstGeom prst="ellipse">
            <a:avLst/>
          </a:prstGeom>
          <a:solidFill>
            <a:srgbClr val="00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/>
          <p:cNvCxnSpPr/>
          <p:nvPr/>
        </p:nvCxnSpPr>
        <p:spPr>
          <a:xfrm>
            <a:off x="1625826" y="3731674"/>
            <a:ext cx="378460" cy="1434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27342" y="3423897"/>
            <a:ext cx="1010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30~39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岁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194" b="65833" l="24922" r="31797">
                        <a14:foregroundMark x1="29766" y1="57917" x2="29766" y2="57917"/>
                      </a14:backgroundRemoval>
                    </a14:imgEffect>
                  </a14:imgLayer>
                </a14:imgProps>
              </a:ext>
            </a:extLst>
          </a:blip>
          <a:srcRect l="24132" t="54413" r="67725" b="34445"/>
          <a:stretch/>
        </p:blipFill>
        <p:spPr bwMode="auto">
          <a:xfrm>
            <a:off x="2942200" y="3731674"/>
            <a:ext cx="992765" cy="7641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微信广告系统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微信相关介绍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第一部分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58370" y="4848746"/>
            <a:ext cx="58453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日常使用钟，</a:t>
            </a:r>
            <a:r>
              <a:rPr lang="en-US" altLang="zh-CN" sz="1400" b="1" dirty="0" smtClean="0">
                <a:solidFill>
                  <a:srgbClr val="C554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76.4%</a:t>
            </a:r>
            <a:r>
              <a:rPr lang="zh-CN" altLang="en-US" sz="1400" b="1" dirty="0" smtClean="0">
                <a:solidFill>
                  <a:srgbClr val="C554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的用户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会使用朋友圈来查看朋友动态或进行分享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微信已经融入用户的生活，成为用户感官情感的延伸。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91346" y="790898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使用数据分享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3598" y="4920754"/>
            <a:ext cx="1969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C55458"/>
                </a:solidFill>
              </a:rPr>
              <a:t>高频使用</a:t>
            </a:r>
            <a:endParaRPr lang="zh-CN" altLang="en-US" sz="3200" b="1" dirty="0">
              <a:solidFill>
                <a:srgbClr val="C55458"/>
              </a:solidFill>
            </a:endParaRPr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319120953"/>
              </p:ext>
            </p:extLst>
          </p:nvPr>
        </p:nvGraphicFramePr>
        <p:xfrm>
          <a:off x="2206774" y="1917627"/>
          <a:ext cx="8136904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421734" y="4162574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727272"/>
                </a:solidFill>
              </a:rPr>
              <a:t>使用微信功能的用户分布</a:t>
            </a:r>
            <a:endParaRPr lang="zh-CN" altLang="en-US" sz="1200" b="1" dirty="0">
              <a:solidFill>
                <a:srgbClr val="7272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5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889" b="81250" l="0" r="48516">
                        <a14:foregroundMark x1="37500" y1="77917" x2="37500" y2="77917"/>
                        <a14:foregroundMark x1="43438" y1="77083" x2="43438" y2="77083"/>
                        <a14:foregroundMark x1="46641" y1="77639" x2="46641" y2="77639"/>
                        <a14:foregroundMark x1="47422" y1="77083" x2="47422" y2="77083"/>
                        <a14:foregroundMark x1="44453" y1="75694" x2="44453" y2="75694"/>
                        <a14:foregroundMark x1="45313" y1="79444" x2="45313" y2="79444"/>
                        <a14:foregroundMark x1="43438" y1="79444" x2="43438" y2="79444"/>
                        <a14:foregroundMark x1="41484" y1="77639" x2="26016" y2="77639"/>
                        <a14:foregroundMark x1="45234" y1="78472" x2="44922" y2="75694"/>
                        <a14:foregroundMark x1="24766" y1="79444" x2="6172" y2="79028"/>
                        <a14:foregroundMark x1="17891" y1="76806" x2="2578" y2="76806"/>
                      </a14:backgroundRemoval>
                    </a14:imgEffect>
                  </a14:imgLayer>
                </a14:imgProps>
              </a:ext>
            </a:extLst>
          </a:blip>
          <a:srcRect t="23148" r="50962" b="18519"/>
          <a:stretch/>
        </p:blipFill>
        <p:spPr bwMode="auto">
          <a:xfrm>
            <a:off x="0" y="1587500"/>
            <a:ext cx="5978686" cy="4000500"/>
          </a:xfrm>
          <a:prstGeom prst="rect">
            <a:avLst/>
          </a:prstGeom>
          <a:noFill/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微信广告系统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微信广告</a:t>
            </a:r>
            <a:r>
              <a:rPr lang="en-US" altLang="zh-CN" dirty="0" smtClean="0"/>
              <a:t>-</a:t>
            </a:r>
            <a:r>
              <a:rPr lang="zh-CN" altLang="en-US" dirty="0" smtClean="0"/>
              <a:t>公众号部分介绍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第二部分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60560" y="4895354"/>
            <a:ext cx="4551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微信公众号广告是一个基于微信公众平台，可提供给广告主多种广告形式投放，并利用专业数据处理算法实现</a:t>
            </a:r>
            <a:r>
              <a:rPr lang="zh-CN" altLang="en-US" sz="1600" b="1" dirty="0" smtClean="0">
                <a:solidFill>
                  <a:srgbClr val="C554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成本可控、效益可观、精准定位的效果广告投放系统。</a:t>
            </a:r>
            <a:endParaRPr lang="zh-CN" altLang="en-US" sz="1600" b="1" dirty="0">
              <a:solidFill>
                <a:srgbClr val="C554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3758" y="790898"/>
            <a:ext cx="2064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什么是微信公众号广告？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7222374" y="4717430"/>
            <a:ext cx="432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222374" y="6670154"/>
            <a:ext cx="432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53782" y="213169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微信端广告投放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53782" y="2704264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闭环的数据监控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49292" y="3286732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精准的用户触达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5387266" y="2116312"/>
            <a:ext cx="369316" cy="369316"/>
            <a:chOff x="6524129" y="929397"/>
            <a:chExt cx="1272862" cy="1272862"/>
          </a:xfrm>
        </p:grpSpPr>
        <p:sp>
          <p:nvSpPr>
            <p:cNvPr id="8" name="椭圆 7"/>
            <p:cNvSpPr/>
            <p:nvPr/>
          </p:nvSpPr>
          <p:spPr>
            <a:xfrm>
              <a:off x="6524129" y="929397"/>
              <a:ext cx="1272862" cy="1272862"/>
            </a:xfrm>
            <a:prstGeom prst="ellipse">
              <a:avLst/>
            </a:prstGeom>
            <a:noFill/>
            <a:ln w="28575">
              <a:solidFill>
                <a:srgbClr val="2121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6775399" y="1192780"/>
              <a:ext cx="770323" cy="746096"/>
              <a:chOff x="5612146" y="3580285"/>
              <a:chExt cx="770323" cy="746096"/>
            </a:xfrm>
          </p:grpSpPr>
          <p:sp>
            <p:nvSpPr>
              <p:cNvPr id="18" name="KSO_Shape"/>
              <p:cNvSpPr/>
              <p:nvPr/>
            </p:nvSpPr>
            <p:spPr>
              <a:xfrm>
                <a:off x="5612146" y="3717826"/>
                <a:ext cx="770323" cy="608555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739561">
                    <a:moveTo>
                      <a:pt x="282640" y="667561"/>
                    </a:moveTo>
                    <a:lnTo>
                      <a:pt x="653465" y="667561"/>
                    </a:lnTo>
                    <a:lnTo>
                      <a:pt x="684077" y="739561"/>
                    </a:lnTo>
                    <a:lnTo>
                      <a:pt x="252028" y="739561"/>
                    </a:lnTo>
                    <a:close/>
                    <a:moveTo>
                      <a:pt x="54052" y="52175"/>
                    </a:moveTo>
                    <a:lnTo>
                      <a:pt x="54052" y="520175"/>
                    </a:lnTo>
                    <a:lnTo>
                      <a:pt x="882052" y="520175"/>
                    </a:lnTo>
                    <a:lnTo>
                      <a:pt x="882052" y="52175"/>
                    </a:lnTo>
                    <a:close/>
                    <a:moveTo>
                      <a:pt x="0" y="0"/>
                    </a:moveTo>
                    <a:lnTo>
                      <a:pt x="936104" y="0"/>
                    </a:lnTo>
                    <a:lnTo>
                      <a:pt x="936104" y="648000"/>
                    </a:lnTo>
                    <a:lnTo>
                      <a:pt x="0" y="64800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324000"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KSO_Shape"/>
              <p:cNvSpPr/>
              <p:nvPr/>
            </p:nvSpPr>
            <p:spPr>
              <a:xfrm rot="324849">
                <a:off x="5844105" y="3580285"/>
                <a:ext cx="336237" cy="529507"/>
              </a:xfrm>
              <a:custGeom>
                <a:avLst/>
                <a:gdLst/>
                <a:ahLst/>
                <a:cxnLst/>
                <a:rect l="l" t="t" r="r" b="b"/>
                <a:pathLst>
                  <a:path w="621055" h="978642">
                    <a:moveTo>
                      <a:pt x="13003" y="762005"/>
                    </a:moveTo>
                    <a:lnTo>
                      <a:pt x="181111" y="859062"/>
                    </a:lnTo>
                    <a:lnTo>
                      <a:pt x="0" y="978642"/>
                    </a:lnTo>
                    <a:close/>
                    <a:moveTo>
                      <a:pt x="502622" y="186898"/>
                    </a:moveTo>
                    <a:lnTo>
                      <a:pt x="175090" y="754200"/>
                    </a:lnTo>
                    <a:lnTo>
                      <a:pt x="196101" y="766331"/>
                    </a:lnTo>
                    <a:lnTo>
                      <a:pt x="523633" y="199029"/>
                    </a:lnTo>
                    <a:close/>
                    <a:moveTo>
                      <a:pt x="457985" y="161127"/>
                    </a:moveTo>
                    <a:lnTo>
                      <a:pt x="130453" y="728429"/>
                    </a:lnTo>
                    <a:lnTo>
                      <a:pt x="151464" y="740560"/>
                    </a:lnTo>
                    <a:lnTo>
                      <a:pt x="478996" y="173258"/>
                    </a:lnTo>
                    <a:close/>
                    <a:moveTo>
                      <a:pt x="413348" y="135356"/>
                    </a:moveTo>
                    <a:lnTo>
                      <a:pt x="85816" y="702658"/>
                    </a:lnTo>
                    <a:lnTo>
                      <a:pt x="106827" y="714789"/>
                    </a:lnTo>
                    <a:lnTo>
                      <a:pt x="434359" y="147487"/>
                    </a:lnTo>
                    <a:close/>
                    <a:moveTo>
                      <a:pt x="417712" y="61029"/>
                    </a:moveTo>
                    <a:lnTo>
                      <a:pt x="585820" y="158086"/>
                    </a:lnTo>
                    <a:lnTo>
                      <a:pt x="191736" y="840659"/>
                    </a:lnTo>
                    <a:lnTo>
                      <a:pt x="23628" y="743602"/>
                    </a:lnTo>
                    <a:close/>
                    <a:moveTo>
                      <a:pt x="452947" y="0"/>
                    </a:moveTo>
                    <a:lnTo>
                      <a:pt x="621055" y="97057"/>
                    </a:lnTo>
                    <a:lnTo>
                      <a:pt x="596793" y="139079"/>
                    </a:lnTo>
                    <a:lnTo>
                      <a:pt x="428686" y="4202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5387266" y="2688141"/>
            <a:ext cx="370800" cy="370800"/>
            <a:chOff x="8326780" y="2691969"/>
            <a:chExt cx="1186308" cy="1186308"/>
          </a:xfrm>
        </p:grpSpPr>
        <p:sp>
          <p:nvSpPr>
            <p:cNvPr id="25" name="KSO_Shape"/>
            <p:cNvSpPr>
              <a:spLocks/>
            </p:cNvSpPr>
            <p:nvPr/>
          </p:nvSpPr>
          <p:spPr bwMode="auto">
            <a:xfrm>
              <a:off x="8534774" y="3011018"/>
              <a:ext cx="770323" cy="548213"/>
            </a:xfrm>
            <a:custGeom>
              <a:avLst/>
              <a:gdLst>
                <a:gd name="T0" fmla="*/ 1091648 w 2509838"/>
                <a:gd name="T1" fmla="*/ 1608111 h 1787526"/>
                <a:gd name="T2" fmla="*/ 1364673 w 2509838"/>
                <a:gd name="T3" fmla="*/ 1644625 h 1787526"/>
                <a:gd name="T4" fmla="*/ 1419551 w 2509838"/>
                <a:gd name="T5" fmla="*/ 1603152 h 1787526"/>
                <a:gd name="T6" fmla="*/ 2438407 w 2509838"/>
                <a:gd name="T7" fmla="*/ 1567539 h 1787526"/>
                <a:gd name="T8" fmla="*/ 2487842 w 2509838"/>
                <a:gd name="T9" fmla="*/ 1592108 h 1787526"/>
                <a:gd name="T10" fmla="*/ 2509611 w 2509838"/>
                <a:gd name="T11" fmla="*/ 1640568 h 1787526"/>
                <a:gd name="T12" fmla="*/ 2495552 w 2509838"/>
                <a:gd name="T13" fmla="*/ 1753040 h 1787526"/>
                <a:gd name="T14" fmla="*/ 2450426 w 2509838"/>
                <a:gd name="T15" fmla="*/ 1783920 h 1787526"/>
                <a:gd name="T16" fmla="*/ 55558 w 2509838"/>
                <a:gd name="T17" fmla="*/ 1782793 h 1787526"/>
                <a:gd name="T18" fmla="*/ 12472 w 2509838"/>
                <a:gd name="T19" fmla="*/ 1750110 h 1787526"/>
                <a:gd name="T20" fmla="*/ 680 w 2509838"/>
                <a:gd name="T21" fmla="*/ 1636736 h 1787526"/>
                <a:gd name="T22" fmla="*/ 24717 w 2509838"/>
                <a:gd name="T23" fmla="*/ 1589628 h 1787526"/>
                <a:gd name="T24" fmla="*/ 75740 w 2509838"/>
                <a:gd name="T25" fmla="*/ 1567089 h 1787526"/>
                <a:gd name="T26" fmla="*/ 933501 w 2509838"/>
                <a:gd name="T27" fmla="*/ 749091 h 1787526"/>
                <a:gd name="T28" fmla="*/ 932155 w 2509838"/>
                <a:gd name="T29" fmla="*/ 1160902 h 1787526"/>
                <a:gd name="T30" fmla="*/ 829865 w 2509838"/>
                <a:gd name="T31" fmla="*/ 1167944 h 1787526"/>
                <a:gd name="T32" fmla="*/ 814387 w 2509838"/>
                <a:gd name="T33" fmla="*/ 760448 h 1787526"/>
                <a:gd name="T34" fmla="*/ 837043 w 2509838"/>
                <a:gd name="T35" fmla="*/ 738188 h 1787526"/>
                <a:gd name="T36" fmla="*/ 1416304 w 2509838"/>
                <a:gd name="T37" fmla="*/ 686474 h 1787526"/>
                <a:gd name="T38" fmla="*/ 1412034 w 2509838"/>
                <a:gd name="T39" fmla="*/ 1161601 h 1787526"/>
                <a:gd name="T40" fmla="*/ 1308659 w 2509838"/>
                <a:gd name="T41" fmla="*/ 1166588 h 1787526"/>
                <a:gd name="T42" fmla="*/ 1296074 w 2509838"/>
                <a:gd name="T43" fmla="*/ 694181 h 1787526"/>
                <a:gd name="T44" fmla="*/ 988416 w 2509838"/>
                <a:gd name="T45" fmla="*/ 671513 h 1787526"/>
                <a:gd name="T46" fmla="*/ 1088565 w 2509838"/>
                <a:gd name="T47" fmla="*/ 688968 h 1787526"/>
                <a:gd name="T48" fmla="*/ 1081281 w 2509838"/>
                <a:gd name="T49" fmla="*/ 1163414 h 1787526"/>
                <a:gd name="T50" fmla="*/ 976581 w 2509838"/>
                <a:gd name="T51" fmla="*/ 1165228 h 1787526"/>
                <a:gd name="T52" fmla="*/ 966338 w 2509838"/>
                <a:gd name="T53" fmla="*/ 691461 h 1787526"/>
                <a:gd name="T54" fmla="*/ 1546133 w 2509838"/>
                <a:gd name="T55" fmla="*/ 590550 h 1787526"/>
                <a:gd name="T56" fmla="*/ 1571170 w 2509838"/>
                <a:gd name="T57" fmla="*/ 617105 h 1787526"/>
                <a:gd name="T58" fmla="*/ 1558196 w 2509838"/>
                <a:gd name="T59" fmla="*/ 1165903 h 1787526"/>
                <a:gd name="T60" fmla="*/ 1453496 w 2509838"/>
                <a:gd name="T61" fmla="*/ 1160229 h 1787526"/>
                <a:gd name="T62" fmla="*/ 1449399 w 2509838"/>
                <a:gd name="T63" fmla="*/ 608026 h 1787526"/>
                <a:gd name="T64" fmla="*/ 1229322 w 2509838"/>
                <a:gd name="T65" fmla="*/ 590777 h 1787526"/>
                <a:gd name="T66" fmla="*/ 1252538 w 2509838"/>
                <a:gd name="T67" fmla="*/ 620282 h 1787526"/>
                <a:gd name="T68" fmla="*/ 1236833 w 2509838"/>
                <a:gd name="T69" fmla="*/ 1167492 h 1787526"/>
                <a:gd name="T70" fmla="*/ 1132815 w 2509838"/>
                <a:gd name="T71" fmla="*/ 1157959 h 1787526"/>
                <a:gd name="T72" fmla="*/ 1131450 w 2509838"/>
                <a:gd name="T73" fmla="*/ 605303 h 1787526"/>
                <a:gd name="T74" fmla="*/ 1713065 w 2509838"/>
                <a:gd name="T75" fmla="*/ 508680 h 1787526"/>
                <a:gd name="T76" fmla="*/ 1733550 w 2509838"/>
                <a:gd name="T77" fmla="*/ 545860 h 1787526"/>
                <a:gd name="T78" fmla="*/ 1715797 w 2509838"/>
                <a:gd name="T79" fmla="*/ 1168174 h 1787526"/>
                <a:gd name="T80" fmla="*/ 1612689 w 2509838"/>
                <a:gd name="T81" fmla="*/ 1153438 h 1787526"/>
                <a:gd name="T82" fmla="*/ 1614055 w 2509838"/>
                <a:gd name="T83" fmla="*/ 521829 h 1787526"/>
                <a:gd name="T84" fmla="*/ 1733550 w 2509838"/>
                <a:gd name="T85" fmla="*/ 464215 h 1787526"/>
                <a:gd name="T86" fmla="*/ 1501548 w 2509838"/>
                <a:gd name="T87" fmla="*/ 379141 h 1787526"/>
                <a:gd name="T88" fmla="*/ 188232 w 2509838"/>
                <a:gd name="T89" fmla="*/ 103187 h 1787526"/>
                <a:gd name="T90" fmla="*/ 158976 w 2509838"/>
                <a:gd name="T91" fmla="*/ 139700 h 1787526"/>
                <a:gd name="T92" fmla="*/ 160110 w 2509838"/>
                <a:gd name="T93" fmla="*/ 1353684 h 1787526"/>
                <a:gd name="T94" fmla="*/ 191407 w 2509838"/>
                <a:gd name="T95" fmla="*/ 1389063 h 1787526"/>
                <a:gd name="T96" fmla="*/ 2288041 w 2509838"/>
                <a:gd name="T97" fmla="*/ 1398588 h 1787526"/>
                <a:gd name="T98" fmla="*/ 2332945 w 2509838"/>
                <a:gd name="T99" fmla="*/ 1378857 h 1787526"/>
                <a:gd name="T100" fmla="*/ 2354036 w 2509838"/>
                <a:gd name="T101" fmla="*/ 1337129 h 1787526"/>
                <a:gd name="T102" fmla="*/ 2343830 w 2509838"/>
                <a:gd name="T103" fmla="*/ 124505 h 1787526"/>
                <a:gd name="T104" fmla="*/ 2305957 w 2509838"/>
                <a:gd name="T105" fmla="*/ 95704 h 1787526"/>
                <a:gd name="T106" fmla="*/ 2436813 w 2509838"/>
                <a:gd name="T107" fmla="*/ 680 h 1787526"/>
                <a:gd name="T108" fmla="*/ 2486479 w 2509838"/>
                <a:gd name="T109" fmla="*/ 25400 h 1787526"/>
                <a:gd name="T110" fmla="*/ 2508250 w 2509838"/>
                <a:gd name="T111" fmla="*/ 74159 h 1787526"/>
                <a:gd name="T112" fmla="*/ 2493963 w 2509838"/>
                <a:gd name="T113" fmla="*/ 1455965 h 1787526"/>
                <a:gd name="T114" fmla="*/ 2449286 w 2509838"/>
                <a:gd name="T115" fmla="*/ 1487034 h 1787526"/>
                <a:gd name="T116" fmla="*/ 57150 w 2509838"/>
                <a:gd name="T117" fmla="*/ 1485674 h 1787526"/>
                <a:gd name="T118" fmla="*/ 13833 w 2509838"/>
                <a:gd name="T119" fmla="*/ 1452790 h 1787526"/>
                <a:gd name="T120" fmla="*/ 2041 w 2509838"/>
                <a:gd name="T121" fmla="*/ 70304 h 1787526"/>
                <a:gd name="T122" fmla="*/ 26307 w 2509838"/>
                <a:gd name="T123" fmla="*/ 22905 h 1787526"/>
                <a:gd name="T124" fmla="*/ 77333 w 2509838"/>
                <a:gd name="T125" fmla="*/ 227 h 1787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09838" h="1787526">
                  <a:moveTo>
                    <a:pt x="80048" y="1566863"/>
                  </a:moveTo>
                  <a:lnTo>
                    <a:pt x="84357" y="1566863"/>
                  </a:lnTo>
                  <a:lnTo>
                    <a:pt x="1096637" y="1566863"/>
                  </a:lnTo>
                  <a:lnTo>
                    <a:pt x="1094823" y="1569568"/>
                  </a:lnTo>
                  <a:lnTo>
                    <a:pt x="1093235" y="1572498"/>
                  </a:lnTo>
                  <a:lnTo>
                    <a:pt x="1092102" y="1575879"/>
                  </a:lnTo>
                  <a:lnTo>
                    <a:pt x="1090968" y="1579035"/>
                  </a:lnTo>
                  <a:lnTo>
                    <a:pt x="1090287" y="1582415"/>
                  </a:lnTo>
                  <a:lnTo>
                    <a:pt x="1089607" y="1585571"/>
                  </a:lnTo>
                  <a:lnTo>
                    <a:pt x="1089380" y="1589177"/>
                  </a:lnTo>
                  <a:lnTo>
                    <a:pt x="1089154" y="1592558"/>
                  </a:lnTo>
                  <a:lnTo>
                    <a:pt x="1089380" y="1597968"/>
                  </a:lnTo>
                  <a:lnTo>
                    <a:pt x="1090287" y="1603152"/>
                  </a:lnTo>
                  <a:lnTo>
                    <a:pt x="1091648" y="1608111"/>
                  </a:lnTo>
                  <a:lnTo>
                    <a:pt x="1093689" y="1612844"/>
                  </a:lnTo>
                  <a:lnTo>
                    <a:pt x="1095957" y="1617352"/>
                  </a:lnTo>
                  <a:lnTo>
                    <a:pt x="1098678" y="1621634"/>
                  </a:lnTo>
                  <a:lnTo>
                    <a:pt x="1101853" y="1625692"/>
                  </a:lnTo>
                  <a:lnTo>
                    <a:pt x="1105481" y="1629523"/>
                  </a:lnTo>
                  <a:lnTo>
                    <a:pt x="1109563" y="1632679"/>
                  </a:lnTo>
                  <a:lnTo>
                    <a:pt x="1113871" y="1635834"/>
                  </a:lnTo>
                  <a:lnTo>
                    <a:pt x="1118633" y="1638314"/>
                  </a:lnTo>
                  <a:lnTo>
                    <a:pt x="1123395" y="1640568"/>
                  </a:lnTo>
                  <a:lnTo>
                    <a:pt x="1128611" y="1642371"/>
                  </a:lnTo>
                  <a:lnTo>
                    <a:pt x="1134053" y="1643498"/>
                  </a:lnTo>
                  <a:lnTo>
                    <a:pt x="1139496" y="1644174"/>
                  </a:lnTo>
                  <a:lnTo>
                    <a:pt x="1145391" y="1644625"/>
                  </a:lnTo>
                  <a:lnTo>
                    <a:pt x="1364673" y="1644625"/>
                  </a:lnTo>
                  <a:lnTo>
                    <a:pt x="1370343" y="1644174"/>
                  </a:lnTo>
                  <a:lnTo>
                    <a:pt x="1376012" y="1643498"/>
                  </a:lnTo>
                  <a:lnTo>
                    <a:pt x="1381227" y="1642371"/>
                  </a:lnTo>
                  <a:lnTo>
                    <a:pt x="1386443" y="1640568"/>
                  </a:lnTo>
                  <a:lnTo>
                    <a:pt x="1391432" y="1638314"/>
                  </a:lnTo>
                  <a:lnTo>
                    <a:pt x="1396194" y="1635834"/>
                  </a:lnTo>
                  <a:lnTo>
                    <a:pt x="1400502" y="1632679"/>
                  </a:lnTo>
                  <a:lnTo>
                    <a:pt x="1404357" y="1629523"/>
                  </a:lnTo>
                  <a:lnTo>
                    <a:pt x="1407986" y="1625692"/>
                  </a:lnTo>
                  <a:lnTo>
                    <a:pt x="1411160" y="1621634"/>
                  </a:lnTo>
                  <a:lnTo>
                    <a:pt x="1414108" y="1617352"/>
                  </a:lnTo>
                  <a:lnTo>
                    <a:pt x="1416376" y="1612844"/>
                  </a:lnTo>
                  <a:lnTo>
                    <a:pt x="1418417" y="1608111"/>
                  </a:lnTo>
                  <a:lnTo>
                    <a:pt x="1419551" y="1603152"/>
                  </a:lnTo>
                  <a:lnTo>
                    <a:pt x="1420684" y="1597968"/>
                  </a:lnTo>
                  <a:lnTo>
                    <a:pt x="1420911" y="1592558"/>
                  </a:lnTo>
                  <a:lnTo>
                    <a:pt x="1420684" y="1589177"/>
                  </a:lnTo>
                  <a:lnTo>
                    <a:pt x="1420231" y="1585571"/>
                  </a:lnTo>
                  <a:lnTo>
                    <a:pt x="1419551" y="1582415"/>
                  </a:lnTo>
                  <a:lnTo>
                    <a:pt x="1418870" y="1579035"/>
                  </a:lnTo>
                  <a:lnTo>
                    <a:pt x="1417737" y="1575879"/>
                  </a:lnTo>
                  <a:lnTo>
                    <a:pt x="1416603" y="1572498"/>
                  </a:lnTo>
                  <a:lnTo>
                    <a:pt x="1415015" y="1569568"/>
                  </a:lnTo>
                  <a:lnTo>
                    <a:pt x="1413201" y="1566863"/>
                  </a:lnTo>
                  <a:lnTo>
                    <a:pt x="2425481" y="1566863"/>
                  </a:lnTo>
                  <a:lnTo>
                    <a:pt x="2429790" y="1566863"/>
                  </a:lnTo>
                  <a:lnTo>
                    <a:pt x="2434099" y="1567089"/>
                  </a:lnTo>
                  <a:lnTo>
                    <a:pt x="2438407" y="1567539"/>
                  </a:lnTo>
                  <a:lnTo>
                    <a:pt x="2442489" y="1568216"/>
                  </a:lnTo>
                  <a:lnTo>
                    <a:pt x="2446571" y="1569117"/>
                  </a:lnTo>
                  <a:lnTo>
                    <a:pt x="2450426" y="1570244"/>
                  </a:lnTo>
                  <a:lnTo>
                    <a:pt x="2454507" y="1571596"/>
                  </a:lnTo>
                  <a:lnTo>
                    <a:pt x="2458362" y="1572723"/>
                  </a:lnTo>
                  <a:lnTo>
                    <a:pt x="2462217" y="1574301"/>
                  </a:lnTo>
                  <a:lnTo>
                    <a:pt x="2465619" y="1576104"/>
                  </a:lnTo>
                  <a:lnTo>
                    <a:pt x="2469247" y="1578133"/>
                  </a:lnTo>
                  <a:lnTo>
                    <a:pt x="2472422" y="1580162"/>
                  </a:lnTo>
                  <a:lnTo>
                    <a:pt x="2476050" y="1581965"/>
                  </a:lnTo>
                  <a:lnTo>
                    <a:pt x="2478998" y="1584669"/>
                  </a:lnTo>
                  <a:lnTo>
                    <a:pt x="2482173" y="1586923"/>
                  </a:lnTo>
                  <a:lnTo>
                    <a:pt x="2485121" y="1589628"/>
                  </a:lnTo>
                  <a:lnTo>
                    <a:pt x="2487842" y="1592108"/>
                  </a:lnTo>
                  <a:lnTo>
                    <a:pt x="2490336" y="1595038"/>
                  </a:lnTo>
                  <a:lnTo>
                    <a:pt x="2492831" y="1597968"/>
                  </a:lnTo>
                  <a:lnTo>
                    <a:pt x="2495552" y="1601123"/>
                  </a:lnTo>
                  <a:lnTo>
                    <a:pt x="2497366" y="1604054"/>
                  </a:lnTo>
                  <a:lnTo>
                    <a:pt x="2499407" y="1607434"/>
                  </a:lnTo>
                  <a:lnTo>
                    <a:pt x="2501448" y="1610815"/>
                  </a:lnTo>
                  <a:lnTo>
                    <a:pt x="2503035" y="1614196"/>
                  </a:lnTo>
                  <a:lnTo>
                    <a:pt x="2504623" y="1618028"/>
                  </a:lnTo>
                  <a:lnTo>
                    <a:pt x="2505983" y="1621409"/>
                  </a:lnTo>
                  <a:lnTo>
                    <a:pt x="2507117" y="1625241"/>
                  </a:lnTo>
                  <a:lnTo>
                    <a:pt x="2508024" y="1629073"/>
                  </a:lnTo>
                  <a:lnTo>
                    <a:pt x="2508704" y="1632679"/>
                  </a:lnTo>
                  <a:lnTo>
                    <a:pt x="2509385" y="1636736"/>
                  </a:lnTo>
                  <a:lnTo>
                    <a:pt x="2509611" y="1640568"/>
                  </a:lnTo>
                  <a:lnTo>
                    <a:pt x="2509838" y="1644625"/>
                  </a:lnTo>
                  <a:lnTo>
                    <a:pt x="2509838" y="1709764"/>
                  </a:lnTo>
                  <a:lnTo>
                    <a:pt x="2509611" y="1713822"/>
                  </a:lnTo>
                  <a:lnTo>
                    <a:pt x="2509385" y="1717428"/>
                  </a:lnTo>
                  <a:lnTo>
                    <a:pt x="2508704" y="1721485"/>
                  </a:lnTo>
                  <a:lnTo>
                    <a:pt x="2508024" y="1725317"/>
                  </a:lnTo>
                  <a:lnTo>
                    <a:pt x="2507117" y="1729148"/>
                  </a:lnTo>
                  <a:lnTo>
                    <a:pt x="2505983" y="1732755"/>
                  </a:lnTo>
                  <a:lnTo>
                    <a:pt x="2504623" y="1736361"/>
                  </a:lnTo>
                  <a:lnTo>
                    <a:pt x="2503035" y="1740193"/>
                  </a:lnTo>
                  <a:lnTo>
                    <a:pt x="2501448" y="1743348"/>
                  </a:lnTo>
                  <a:lnTo>
                    <a:pt x="2499407" y="1746955"/>
                  </a:lnTo>
                  <a:lnTo>
                    <a:pt x="2497366" y="1750110"/>
                  </a:lnTo>
                  <a:lnTo>
                    <a:pt x="2495552" y="1753040"/>
                  </a:lnTo>
                  <a:lnTo>
                    <a:pt x="2492831" y="1756421"/>
                  </a:lnTo>
                  <a:lnTo>
                    <a:pt x="2490336" y="1759126"/>
                  </a:lnTo>
                  <a:lnTo>
                    <a:pt x="2487842" y="1762282"/>
                  </a:lnTo>
                  <a:lnTo>
                    <a:pt x="2485121" y="1764761"/>
                  </a:lnTo>
                  <a:lnTo>
                    <a:pt x="2482173" y="1767466"/>
                  </a:lnTo>
                  <a:lnTo>
                    <a:pt x="2478998" y="1769720"/>
                  </a:lnTo>
                  <a:lnTo>
                    <a:pt x="2476050" y="1772199"/>
                  </a:lnTo>
                  <a:lnTo>
                    <a:pt x="2472422" y="1774228"/>
                  </a:lnTo>
                  <a:lnTo>
                    <a:pt x="2469247" y="1776256"/>
                  </a:lnTo>
                  <a:lnTo>
                    <a:pt x="2465619" y="1778285"/>
                  </a:lnTo>
                  <a:lnTo>
                    <a:pt x="2462217" y="1780088"/>
                  </a:lnTo>
                  <a:lnTo>
                    <a:pt x="2458362" y="1781440"/>
                  </a:lnTo>
                  <a:lnTo>
                    <a:pt x="2454507" y="1782793"/>
                  </a:lnTo>
                  <a:lnTo>
                    <a:pt x="2450426" y="1783920"/>
                  </a:lnTo>
                  <a:lnTo>
                    <a:pt x="2446571" y="1785272"/>
                  </a:lnTo>
                  <a:lnTo>
                    <a:pt x="2442489" y="1785948"/>
                  </a:lnTo>
                  <a:lnTo>
                    <a:pt x="2438407" y="1786850"/>
                  </a:lnTo>
                  <a:lnTo>
                    <a:pt x="2434099" y="1787301"/>
                  </a:lnTo>
                  <a:lnTo>
                    <a:pt x="2429790" y="1787526"/>
                  </a:lnTo>
                  <a:lnTo>
                    <a:pt x="2425481" y="1787526"/>
                  </a:lnTo>
                  <a:lnTo>
                    <a:pt x="84357" y="1787526"/>
                  </a:lnTo>
                  <a:lnTo>
                    <a:pt x="80048" y="1787526"/>
                  </a:lnTo>
                  <a:lnTo>
                    <a:pt x="75740" y="1787301"/>
                  </a:lnTo>
                  <a:lnTo>
                    <a:pt x="71431" y="1786850"/>
                  </a:lnTo>
                  <a:lnTo>
                    <a:pt x="67349" y="1785948"/>
                  </a:lnTo>
                  <a:lnTo>
                    <a:pt x="63494" y="1785272"/>
                  </a:lnTo>
                  <a:lnTo>
                    <a:pt x="59413" y="1783920"/>
                  </a:lnTo>
                  <a:lnTo>
                    <a:pt x="55558" y="1782793"/>
                  </a:lnTo>
                  <a:lnTo>
                    <a:pt x="51476" y="1781440"/>
                  </a:lnTo>
                  <a:lnTo>
                    <a:pt x="48074" y="1780088"/>
                  </a:lnTo>
                  <a:lnTo>
                    <a:pt x="44219" y="1778285"/>
                  </a:lnTo>
                  <a:lnTo>
                    <a:pt x="40591" y="1776256"/>
                  </a:lnTo>
                  <a:lnTo>
                    <a:pt x="37416" y="1774228"/>
                  </a:lnTo>
                  <a:lnTo>
                    <a:pt x="33788" y="1772199"/>
                  </a:lnTo>
                  <a:lnTo>
                    <a:pt x="30840" y="1769720"/>
                  </a:lnTo>
                  <a:lnTo>
                    <a:pt x="27892" y="1767466"/>
                  </a:lnTo>
                  <a:lnTo>
                    <a:pt x="24717" y="1764761"/>
                  </a:lnTo>
                  <a:lnTo>
                    <a:pt x="21996" y="1762282"/>
                  </a:lnTo>
                  <a:lnTo>
                    <a:pt x="19502" y="1759126"/>
                  </a:lnTo>
                  <a:lnTo>
                    <a:pt x="17007" y="1756421"/>
                  </a:lnTo>
                  <a:lnTo>
                    <a:pt x="14513" y="1753040"/>
                  </a:lnTo>
                  <a:lnTo>
                    <a:pt x="12472" y="1750110"/>
                  </a:lnTo>
                  <a:lnTo>
                    <a:pt x="10431" y="1746955"/>
                  </a:lnTo>
                  <a:lnTo>
                    <a:pt x="8390" y="1743348"/>
                  </a:lnTo>
                  <a:lnTo>
                    <a:pt x="6803" y="1740193"/>
                  </a:lnTo>
                  <a:lnTo>
                    <a:pt x="5442" y="1736361"/>
                  </a:lnTo>
                  <a:lnTo>
                    <a:pt x="3855" y="1732755"/>
                  </a:lnTo>
                  <a:lnTo>
                    <a:pt x="2948" y="1729148"/>
                  </a:lnTo>
                  <a:lnTo>
                    <a:pt x="1814" y="1725317"/>
                  </a:lnTo>
                  <a:lnTo>
                    <a:pt x="1134" y="1721485"/>
                  </a:lnTo>
                  <a:lnTo>
                    <a:pt x="680" y="1717428"/>
                  </a:lnTo>
                  <a:lnTo>
                    <a:pt x="227" y="1713822"/>
                  </a:lnTo>
                  <a:lnTo>
                    <a:pt x="0" y="1709764"/>
                  </a:lnTo>
                  <a:lnTo>
                    <a:pt x="0" y="1644625"/>
                  </a:lnTo>
                  <a:lnTo>
                    <a:pt x="227" y="1640568"/>
                  </a:lnTo>
                  <a:lnTo>
                    <a:pt x="680" y="1636736"/>
                  </a:lnTo>
                  <a:lnTo>
                    <a:pt x="1134" y="1632679"/>
                  </a:lnTo>
                  <a:lnTo>
                    <a:pt x="1814" y="1629073"/>
                  </a:lnTo>
                  <a:lnTo>
                    <a:pt x="2948" y="1625241"/>
                  </a:lnTo>
                  <a:lnTo>
                    <a:pt x="3855" y="1621409"/>
                  </a:lnTo>
                  <a:lnTo>
                    <a:pt x="5442" y="1618028"/>
                  </a:lnTo>
                  <a:lnTo>
                    <a:pt x="6803" y="1614196"/>
                  </a:lnTo>
                  <a:lnTo>
                    <a:pt x="8390" y="1610815"/>
                  </a:lnTo>
                  <a:lnTo>
                    <a:pt x="10431" y="1607434"/>
                  </a:lnTo>
                  <a:lnTo>
                    <a:pt x="12472" y="1604054"/>
                  </a:lnTo>
                  <a:lnTo>
                    <a:pt x="14513" y="1601123"/>
                  </a:lnTo>
                  <a:lnTo>
                    <a:pt x="17007" y="1597968"/>
                  </a:lnTo>
                  <a:lnTo>
                    <a:pt x="19502" y="1595038"/>
                  </a:lnTo>
                  <a:lnTo>
                    <a:pt x="21996" y="1592108"/>
                  </a:lnTo>
                  <a:lnTo>
                    <a:pt x="24717" y="1589628"/>
                  </a:lnTo>
                  <a:lnTo>
                    <a:pt x="27892" y="1586923"/>
                  </a:lnTo>
                  <a:lnTo>
                    <a:pt x="30840" y="1584669"/>
                  </a:lnTo>
                  <a:lnTo>
                    <a:pt x="33788" y="1581965"/>
                  </a:lnTo>
                  <a:lnTo>
                    <a:pt x="37416" y="1580162"/>
                  </a:lnTo>
                  <a:lnTo>
                    <a:pt x="40591" y="1578133"/>
                  </a:lnTo>
                  <a:lnTo>
                    <a:pt x="44219" y="1576104"/>
                  </a:lnTo>
                  <a:lnTo>
                    <a:pt x="48074" y="1574301"/>
                  </a:lnTo>
                  <a:lnTo>
                    <a:pt x="51476" y="1572723"/>
                  </a:lnTo>
                  <a:lnTo>
                    <a:pt x="55558" y="1571596"/>
                  </a:lnTo>
                  <a:lnTo>
                    <a:pt x="59413" y="1570244"/>
                  </a:lnTo>
                  <a:lnTo>
                    <a:pt x="63494" y="1569117"/>
                  </a:lnTo>
                  <a:lnTo>
                    <a:pt x="67349" y="1568216"/>
                  </a:lnTo>
                  <a:lnTo>
                    <a:pt x="71431" y="1567539"/>
                  </a:lnTo>
                  <a:lnTo>
                    <a:pt x="75740" y="1567089"/>
                  </a:lnTo>
                  <a:lnTo>
                    <a:pt x="80048" y="1566863"/>
                  </a:lnTo>
                  <a:close/>
                  <a:moveTo>
                    <a:pt x="837043" y="738188"/>
                  </a:moveTo>
                  <a:lnTo>
                    <a:pt x="839735" y="738188"/>
                  </a:lnTo>
                  <a:lnTo>
                    <a:pt x="912639" y="738188"/>
                  </a:lnTo>
                  <a:lnTo>
                    <a:pt x="915107" y="738188"/>
                  </a:lnTo>
                  <a:lnTo>
                    <a:pt x="917575" y="738870"/>
                  </a:lnTo>
                  <a:lnTo>
                    <a:pt x="920042" y="739324"/>
                  </a:lnTo>
                  <a:lnTo>
                    <a:pt x="922285" y="740232"/>
                  </a:lnTo>
                  <a:lnTo>
                    <a:pt x="924529" y="741368"/>
                  </a:lnTo>
                  <a:lnTo>
                    <a:pt x="926772" y="742504"/>
                  </a:lnTo>
                  <a:lnTo>
                    <a:pt x="928791" y="743867"/>
                  </a:lnTo>
                  <a:lnTo>
                    <a:pt x="930585" y="745684"/>
                  </a:lnTo>
                  <a:lnTo>
                    <a:pt x="932155" y="747047"/>
                  </a:lnTo>
                  <a:lnTo>
                    <a:pt x="933501" y="749091"/>
                  </a:lnTo>
                  <a:lnTo>
                    <a:pt x="934847" y="751135"/>
                  </a:lnTo>
                  <a:lnTo>
                    <a:pt x="936193" y="753407"/>
                  </a:lnTo>
                  <a:lnTo>
                    <a:pt x="936866" y="755678"/>
                  </a:lnTo>
                  <a:lnTo>
                    <a:pt x="937315" y="757950"/>
                  </a:lnTo>
                  <a:lnTo>
                    <a:pt x="937763" y="760448"/>
                  </a:lnTo>
                  <a:lnTo>
                    <a:pt x="938212" y="762947"/>
                  </a:lnTo>
                  <a:lnTo>
                    <a:pt x="938212" y="1145229"/>
                  </a:lnTo>
                  <a:lnTo>
                    <a:pt x="937763" y="1147728"/>
                  </a:lnTo>
                  <a:lnTo>
                    <a:pt x="937315" y="1150227"/>
                  </a:lnTo>
                  <a:lnTo>
                    <a:pt x="936866" y="1152498"/>
                  </a:lnTo>
                  <a:lnTo>
                    <a:pt x="936193" y="1154770"/>
                  </a:lnTo>
                  <a:lnTo>
                    <a:pt x="934847" y="1157041"/>
                  </a:lnTo>
                  <a:lnTo>
                    <a:pt x="933501" y="1159085"/>
                  </a:lnTo>
                  <a:lnTo>
                    <a:pt x="932155" y="1160902"/>
                  </a:lnTo>
                  <a:lnTo>
                    <a:pt x="930585" y="1162720"/>
                  </a:lnTo>
                  <a:lnTo>
                    <a:pt x="928791" y="1164537"/>
                  </a:lnTo>
                  <a:lnTo>
                    <a:pt x="926772" y="1165672"/>
                  </a:lnTo>
                  <a:lnTo>
                    <a:pt x="924529" y="1167035"/>
                  </a:lnTo>
                  <a:lnTo>
                    <a:pt x="922285" y="1167944"/>
                  </a:lnTo>
                  <a:lnTo>
                    <a:pt x="920042" y="1168852"/>
                  </a:lnTo>
                  <a:lnTo>
                    <a:pt x="917575" y="1169534"/>
                  </a:lnTo>
                  <a:lnTo>
                    <a:pt x="915107" y="1169761"/>
                  </a:lnTo>
                  <a:lnTo>
                    <a:pt x="912639" y="1169988"/>
                  </a:lnTo>
                  <a:lnTo>
                    <a:pt x="839735" y="1169988"/>
                  </a:lnTo>
                  <a:lnTo>
                    <a:pt x="837043" y="1169761"/>
                  </a:lnTo>
                  <a:lnTo>
                    <a:pt x="834576" y="1169534"/>
                  </a:lnTo>
                  <a:lnTo>
                    <a:pt x="832108" y="1168852"/>
                  </a:lnTo>
                  <a:lnTo>
                    <a:pt x="829865" y="1167944"/>
                  </a:lnTo>
                  <a:lnTo>
                    <a:pt x="827622" y="1167035"/>
                  </a:lnTo>
                  <a:lnTo>
                    <a:pt x="825603" y="1165672"/>
                  </a:lnTo>
                  <a:lnTo>
                    <a:pt x="823584" y="1164537"/>
                  </a:lnTo>
                  <a:lnTo>
                    <a:pt x="821790" y="1162720"/>
                  </a:lnTo>
                  <a:lnTo>
                    <a:pt x="819995" y="1160902"/>
                  </a:lnTo>
                  <a:lnTo>
                    <a:pt x="818649" y="1159085"/>
                  </a:lnTo>
                  <a:lnTo>
                    <a:pt x="817303" y="1157041"/>
                  </a:lnTo>
                  <a:lnTo>
                    <a:pt x="816406" y="1154770"/>
                  </a:lnTo>
                  <a:lnTo>
                    <a:pt x="815284" y="1152498"/>
                  </a:lnTo>
                  <a:lnTo>
                    <a:pt x="814836" y="1150227"/>
                  </a:lnTo>
                  <a:lnTo>
                    <a:pt x="814387" y="1147728"/>
                  </a:lnTo>
                  <a:lnTo>
                    <a:pt x="814387" y="1145229"/>
                  </a:lnTo>
                  <a:lnTo>
                    <a:pt x="814387" y="762947"/>
                  </a:lnTo>
                  <a:lnTo>
                    <a:pt x="814387" y="760448"/>
                  </a:lnTo>
                  <a:lnTo>
                    <a:pt x="814836" y="757950"/>
                  </a:lnTo>
                  <a:lnTo>
                    <a:pt x="815284" y="755678"/>
                  </a:lnTo>
                  <a:lnTo>
                    <a:pt x="816406" y="753407"/>
                  </a:lnTo>
                  <a:lnTo>
                    <a:pt x="817303" y="751135"/>
                  </a:lnTo>
                  <a:lnTo>
                    <a:pt x="818649" y="749091"/>
                  </a:lnTo>
                  <a:lnTo>
                    <a:pt x="819995" y="747047"/>
                  </a:lnTo>
                  <a:lnTo>
                    <a:pt x="821790" y="745684"/>
                  </a:lnTo>
                  <a:lnTo>
                    <a:pt x="823584" y="743867"/>
                  </a:lnTo>
                  <a:lnTo>
                    <a:pt x="825603" y="742504"/>
                  </a:lnTo>
                  <a:lnTo>
                    <a:pt x="827622" y="741368"/>
                  </a:lnTo>
                  <a:lnTo>
                    <a:pt x="829865" y="740232"/>
                  </a:lnTo>
                  <a:lnTo>
                    <a:pt x="832108" y="739324"/>
                  </a:lnTo>
                  <a:lnTo>
                    <a:pt x="834576" y="738870"/>
                  </a:lnTo>
                  <a:lnTo>
                    <a:pt x="837043" y="738188"/>
                  </a:lnTo>
                  <a:close/>
                  <a:moveTo>
                    <a:pt x="1318322" y="671513"/>
                  </a:moveTo>
                  <a:lnTo>
                    <a:pt x="1320794" y="671513"/>
                  </a:lnTo>
                  <a:lnTo>
                    <a:pt x="1394056" y="671513"/>
                  </a:lnTo>
                  <a:lnTo>
                    <a:pt x="1396528" y="671513"/>
                  </a:lnTo>
                  <a:lnTo>
                    <a:pt x="1399000" y="671966"/>
                  </a:lnTo>
                  <a:lnTo>
                    <a:pt x="1401472" y="672873"/>
                  </a:lnTo>
                  <a:lnTo>
                    <a:pt x="1403719" y="673553"/>
                  </a:lnTo>
                  <a:lnTo>
                    <a:pt x="1405966" y="674913"/>
                  </a:lnTo>
                  <a:lnTo>
                    <a:pt x="1408213" y="676273"/>
                  </a:lnTo>
                  <a:lnTo>
                    <a:pt x="1410011" y="677860"/>
                  </a:lnTo>
                  <a:lnTo>
                    <a:pt x="1412034" y="679900"/>
                  </a:lnTo>
                  <a:lnTo>
                    <a:pt x="1413607" y="681941"/>
                  </a:lnTo>
                  <a:lnTo>
                    <a:pt x="1414955" y="683981"/>
                  </a:lnTo>
                  <a:lnTo>
                    <a:pt x="1416304" y="686474"/>
                  </a:lnTo>
                  <a:lnTo>
                    <a:pt x="1417203" y="688968"/>
                  </a:lnTo>
                  <a:lnTo>
                    <a:pt x="1418326" y="691461"/>
                  </a:lnTo>
                  <a:lnTo>
                    <a:pt x="1418776" y="694181"/>
                  </a:lnTo>
                  <a:lnTo>
                    <a:pt x="1419225" y="696902"/>
                  </a:lnTo>
                  <a:lnTo>
                    <a:pt x="1419225" y="699848"/>
                  </a:lnTo>
                  <a:lnTo>
                    <a:pt x="1419225" y="1141426"/>
                  </a:lnTo>
                  <a:lnTo>
                    <a:pt x="1419225" y="1144373"/>
                  </a:lnTo>
                  <a:lnTo>
                    <a:pt x="1418776" y="1147320"/>
                  </a:lnTo>
                  <a:lnTo>
                    <a:pt x="1418326" y="1149813"/>
                  </a:lnTo>
                  <a:lnTo>
                    <a:pt x="1417203" y="1152534"/>
                  </a:lnTo>
                  <a:lnTo>
                    <a:pt x="1416304" y="1155254"/>
                  </a:lnTo>
                  <a:lnTo>
                    <a:pt x="1414955" y="1157521"/>
                  </a:lnTo>
                  <a:lnTo>
                    <a:pt x="1413607" y="1159787"/>
                  </a:lnTo>
                  <a:lnTo>
                    <a:pt x="1412034" y="1161601"/>
                  </a:lnTo>
                  <a:lnTo>
                    <a:pt x="1410011" y="1163414"/>
                  </a:lnTo>
                  <a:lnTo>
                    <a:pt x="1408213" y="1165228"/>
                  </a:lnTo>
                  <a:lnTo>
                    <a:pt x="1405966" y="1166588"/>
                  </a:lnTo>
                  <a:lnTo>
                    <a:pt x="1403719" y="1167721"/>
                  </a:lnTo>
                  <a:lnTo>
                    <a:pt x="1401472" y="1168855"/>
                  </a:lnTo>
                  <a:lnTo>
                    <a:pt x="1399000" y="1169535"/>
                  </a:lnTo>
                  <a:lnTo>
                    <a:pt x="1396528" y="1169761"/>
                  </a:lnTo>
                  <a:lnTo>
                    <a:pt x="1394056" y="1169988"/>
                  </a:lnTo>
                  <a:lnTo>
                    <a:pt x="1320794" y="1169988"/>
                  </a:lnTo>
                  <a:lnTo>
                    <a:pt x="1318322" y="1169761"/>
                  </a:lnTo>
                  <a:lnTo>
                    <a:pt x="1315850" y="1169535"/>
                  </a:lnTo>
                  <a:lnTo>
                    <a:pt x="1313154" y="1168855"/>
                  </a:lnTo>
                  <a:lnTo>
                    <a:pt x="1310906" y="1167721"/>
                  </a:lnTo>
                  <a:lnTo>
                    <a:pt x="1308659" y="1166588"/>
                  </a:lnTo>
                  <a:lnTo>
                    <a:pt x="1306861" y="1165228"/>
                  </a:lnTo>
                  <a:lnTo>
                    <a:pt x="1304839" y="1163414"/>
                  </a:lnTo>
                  <a:lnTo>
                    <a:pt x="1303041" y="1161601"/>
                  </a:lnTo>
                  <a:lnTo>
                    <a:pt x="1301243" y="1159787"/>
                  </a:lnTo>
                  <a:lnTo>
                    <a:pt x="1299670" y="1157521"/>
                  </a:lnTo>
                  <a:lnTo>
                    <a:pt x="1298546" y="1155254"/>
                  </a:lnTo>
                  <a:lnTo>
                    <a:pt x="1297423" y="1152534"/>
                  </a:lnTo>
                  <a:lnTo>
                    <a:pt x="1296524" y="1149813"/>
                  </a:lnTo>
                  <a:lnTo>
                    <a:pt x="1296074" y="1147320"/>
                  </a:lnTo>
                  <a:lnTo>
                    <a:pt x="1295400" y="1144373"/>
                  </a:lnTo>
                  <a:lnTo>
                    <a:pt x="1295400" y="1141426"/>
                  </a:lnTo>
                  <a:lnTo>
                    <a:pt x="1295400" y="699848"/>
                  </a:lnTo>
                  <a:lnTo>
                    <a:pt x="1295400" y="696902"/>
                  </a:lnTo>
                  <a:lnTo>
                    <a:pt x="1296074" y="694181"/>
                  </a:lnTo>
                  <a:lnTo>
                    <a:pt x="1296524" y="691461"/>
                  </a:lnTo>
                  <a:lnTo>
                    <a:pt x="1297423" y="688968"/>
                  </a:lnTo>
                  <a:lnTo>
                    <a:pt x="1298546" y="686474"/>
                  </a:lnTo>
                  <a:lnTo>
                    <a:pt x="1299670" y="683981"/>
                  </a:lnTo>
                  <a:lnTo>
                    <a:pt x="1301243" y="681941"/>
                  </a:lnTo>
                  <a:lnTo>
                    <a:pt x="1303041" y="679900"/>
                  </a:lnTo>
                  <a:lnTo>
                    <a:pt x="1304839" y="677860"/>
                  </a:lnTo>
                  <a:lnTo>
                    <a:pt x="1306861" y="676273"/>
                  </a:lnTo>
                  <a:lnTo>
                    <a:pt x="1308659" y="674913"/>
                  </a:lnTo>
                  <a:lnTo>
                    <a:pt x="1310906" y="673553"/>
                  </a:lnTo>
                  <a:lnTo>
                    <a:pt x="1313154" y="672873"/>
                  </a:lnTo>
                  <a:lnTo>
                    <a:pt x="1315850" y="671966"/>
                  </a:lnTo>
                  <a:lnTo>
                    <a:pt x="1318322" y="671513"/>
                  </a:lnTo>
                  <a:close/>
                  <a:moveTo>
                    <a:pt x="988416" y="671513"/>
                  </a:moveTo>
                  <a:lnTo>
                    <a:pt x="990920" y="671513"/>
                  </a:lnTo>
                  <a:lnTo>
                    <a:pt x="1065121" y="671513"/>
                  </a:lnTo>
                  <a:lnTo>
                    <a:pt x="1067624" y="671513"/>
                  </a:lnTo>
                  <a:lnTo>
                    <a:pt x="1070128" y="671966"/>
                  </a:lnTo>
                  <a:lnTo>
                    <a:pt x="1072632" y="672873"/>
                  </a:lnTo>
                  <a:lnTo>
                    <a:pt x="1074908" y="673553"/>
                  </a:lnTo>
                  <a:lnTo>
                    <a:pt x="1077184" y="674913"/>
                  </a:lnTo>
                  <a:lnTo>
                    <a:pt x="1079460" y="676273"/>
                  </a:lnTo>
                  <a:lnTo>
                    <a:pt x="1081281" y="677860"/>
                  </a:lnTo>
                  <a:lnTo>
                    <a:pt x="1083330" y="679900"/>
                  </a:lnTo>
                  <a:lnTo>
                    <a:pt x="1084923" y="681941"/>
                  </a:lnTo>
                  <a:lnTo>
                    <a:pt x="1086288" y="683981"/>
                  </a:lnTo>
                  <a:lnTo>
                    <a:pt x="1087654" y="686474"/>
                  </a:lnTo>
                  <a:lnTo>
                    <a:pt x="1088565" y="688968"/>
                  </a:lnTo>
                  <a:lnTo>
                    <a:pt x="1089703" y="691461"/>
                  </a:lnTo>
                  <a:lnTo>
                    <a:pt x="1090158" y="694181"/>
                  </a:lnTo>
                  <a:lnTo>
                    <a:pt x="1090613" y="696902"/>
                  </a:lnTo>
                  <a:lnTo>
                    <a:pt x="1090613" y="699848"/>
                  </a:lnTo>
                  <a:lnTo>
                    <a:pt x="1090613" y="1141426"/>
                  </a:lnTo>
                  <a:lnTo>
                    <a:pt x="1090613" y="1144373"/>
                  </a:lnTo>
                  <a:lnTo>
                    <a:pt x="1090158" y="1147320"/>
                  </a:lnTo>
                  <a:lnTo>
                    <a:pt x="1089703" y="1149813"/>
                  </a:lnTo>
                  <a:lnTo>
                    <a:pt x="1088565" y="1152534"/>
                  </a:lnTo>
                  <a:lnTo>
                    <a:pt x="1087654" y="1155254"/>
                  </a:lnTo>
                  <a:lnTo>
                    <a:pt x="1086288" y="1157521"/>
                  </a:lnTo>
                  <a:lnTo>
                    <a:pt x="1084923" y="1159787"/>
                  </a:lnTo>
                  <a:lnTo>
                    <a:pt x="1083330" y="1161601"/>
                  </a:lnTo>
                  <a:lnTo>
                    <a:pt x="1081281" y="1163414"/>
                  </a:lnTo>
                  <a:lnTo>
                    <a:pt x="1079460" y="1165228"/>
                  </a:lnTo>
                  <a:lnTo>
                    <a:pt x="1077184" y="1166588"/>
                  </a:lnTo>
                  <a:lnTo>
                    <a:pt x="1074908" y="1167721"/>
                  </a:lnTo>
                  <a:lnTo>
                    <a:pt x="1072632" y="1168855"/>
                  </a:lnTo>
                  <a:lnTo>
                    <a:pt x="1070128" y="1169535"/>
                  </a:lnTo>
                  <a:lnTo>
                    <a:pt x="1067624" y="1169761"/>
                  </a:lnTo>
                  <a:lnTo>
                    <a:pt x="1065121" y="1169988"/>
                  </a:lnTo>
                  <a:lnTo>
                    <a:pt x="990920" y="1169988"/>
                  </a:lnTo>
                  <a:lnTo>
                    <a:pt x="988416" y="1169761"/>
                  </a:lnTo>
                  <a:lnTo>
                    <a:pt x="985685" y="1169535"/>
                  </a:lnTo>
                  <a:lnTo>
                    <a:pt x="983181" y="1168855"/>
                  </a:lnTo>
                  <a:lnTo>
                    <a:pt x="980905" y="1167721"/>
                  </a:lnTo>
                  <a:lnTo>
                    <a:pt x="978629" y="1166588"/>
                  </a:lnTo>
                  <a:lnTo>
                    <a:pt x="976581" y="1165228"/>
                  </a:lnTo>
                  <a:lnTo>
                    <a:pt x="974532" y="1163414"/>
                  </a:lnTo>
                  <a:lnTo>
                    <a:pt x="972939" y="1161601"/>
                  </a:lnTo>
                  <a:lnTo>
                    <a:pt x="971118" y="1159787"/>
                  </a:lnTo>
                  <a:lnTo>
                    <a:pt x="969525" y="1157521"/>
                  </a:lnTo>
                  <a:lnTo>
                    <a:pt x="968387" y="1155254"/>
                  </a:lnTo>
                  <a:lnTo>
                    <a:pt x="967249" y="1152534"/>
                  </a:lnTo>
                  <a:lnTo>
                    <a:pt x="966338" y="1149813"/>
                  </a:lnTo>
                  <a:lnTo>
                    <a:pt x="965883" y="1147320"/>
                  </a:lnTo>
                  <a:lnTo>
                    <a:pt x="965200" y="1144373"/>
                  </a:lnTo>
                  <a:lnTo>
                    <a:pt x="965200" y="1141426"/>
                  </a:lnTo>
                  <a:lnTo>
                    <a:pt x="965200" y="699848"/>
                  </a:lnTo>
                  <a:lnTo>
                    <a:pt x="965200" y="696902"/>
                  </a:lnTo>
                  <a:lnTo>
                    <a:pt x="965883" y="694181"/>
                  </a:lnTo>
                  <a:lnTo>
                    <a:pt x="966338" y="691461"/>
                  </a:lnTo>
                  <a:lnTo>
                    <a:pt x="967249" y="688968"/>
                  </a:lnTo>
                  <a:lnTo>
                    <a:pt x="968387" y="686474"/>
                  </a:lnTo>
                  <a:lnTo>
                    <a:pt x="969525" y="683981"/>
                  </a:lnTo>
                  <a:lnTo>
                    <a:pt x="971118" y="681941"/>
                  </a:lnTo>
                  <a:lnTo>
                    <a:pt x="972939" y="679900"/>
                  </a:lnTo>
                  <a:lnTo>
                    <a:pt x="974532" y="677860"/>
                  </a:lnTo>
                  <a:lnTo>
                    <a:pt x="976581" y="676273"/>
                  </a:lnTo>
                  <a:lnTo>
                    <a:pt x="978629" y="674913"/>
                  </a:lnTo>
                  <a:lnTo>
                    <a:pt x="980905" y="673553"/>
                  </a:lnTo>
                  <a:lnTo>
                    <a:pt x="983181" y="672873"/>
                  </a:lnTo>
                  <a:lnTo>
                    <a:pt x="985685" y="671966"/>
                  </a:lnTo>
                  <a:lnTo>
                    <a:pt x="988416" y="671513"/>
                  </a:lnTo>
                  <a:close/>
                  <a:moveTo>
                    <a:pt x="1471932" y="590550"/>
                  </a:moveTo>
                  <a:lnTo>
                    <a:pt x="1546133" y="590550"/>
                  </a:lnTo>
                  <a:lnTo>
                    <a:pt x="1548636" y="590777"/>
                  </a:lnTo>
                  <a:lnTo>
                    <a:pt x="1551140" y="591231"/>
                  </a:lnTo>
                  <a:lnTo>
                    <a:pt x="1553644" y="592139"/>
                  </a:lnTo>
                  <a:lnTo>
                    <a:pt x="1555920" y="593274"/>
                  </a:lnTo>
                  <a:lnTo>
                    <a:pt x="1558196" y="594635"/>
                  </a:lnTo>
                  <a:lnTo>
                    <a:pt x="1560472" y="596451"/>
                  </a:lnTo>
                  <a:lnTo>
                    <a:pt x="1562293" y="598267"/>
                  </a:lnTo>
                  <a:lnTo>
                    <a:pt x="1564342" y="600537"/>
                  </a:lnTo>
                  <a:lnTo>
                    <a:pt x="1565707" y="602806"/>
                  </a:lnTo>
                  <a:lnTo>
                    <a:pt x="1567300" y="605303"/>
                  </a:lnTo>
                  <a:lnTo>
                    <a:pt x="1568666" y="608026"/>
                  </a:lnTo>
                  <a:lnTo>
                    <a:pt x="1569577" y="610750"/>
                  </a:lnTo>
                  <a:lnTo>
                    <a:pt x="1570487" y="613927"/>
                  </a:lnTo>
                  <a:lnTo>
                    <a:pt x="1571170" y="617105"/>
                  </a:lnTo>
                  <a:lnTo>
                    <a:pt x="1571625" y="620282"/>
                  </a:lnTo>
                  <a:lnTo>
                    <a:pt x="1571625" y="623687"/>
                  </a:lnTo>
                  <a:lnTo>
                    <a:pt x="1571625" y="1136851"/>
                  </a:lnTo>
                  <a:lnTo>
                    <a:pt x="1571625" y="1140256"/>
                  </a:lnTo>
                  <a:lnTo>
                    <a:pt x="1571170" y="1143433"/>
                  </a:lnTo>
                  <a:lnTo>
                    <a:pt x="1570487" y="1146838"/>
                  </a:lnTo>
                  <a:lnTo>
                    <a:pt x="1569577" y="1149788"/>
                  </a:lnTo>
                  <a:lnTo>
                    <a:pt x="1568666" y="1152512"/>
                  </a:lnTo>
                  <a:lnTo>
                    <a:pt x="1567300" y="1155462"/>
                  </a:lnTo>
                  <a:lnTo>
                    <a:pt x="1565707" y="1157959"/>
                  </a:lnTo>
                  <a:lnTo>
                    <a:pt x="1564342" y="1160229"/>
                  </a:lnTo>
                  <a:lnTo>
                    <a:pt x="1562293" y="1162498"/>
                  </a:lnTo>
                  <a:lnTo>
                    <a:pt x="1560472" y="1164314"/>
                  </a:lnTo>
                  <a:lnTo>
                    <a:pt x="1558196" y="1165903"/>
                  </a:lnTo>
                  <a:lnTo>
                    <a:pt x="1555920" y="1167492"/>
                  </a:lnTo>
                  <a:lnTo>
                    <a:pt x="1553644" y="1168399"/>
                  </a:lnTo>
                  <a:lnTo>
                    <a:pt x="1551140" y="1169307"/>
                  </a:lnTo>
                  <a:lnTo>
                    <a:pt x="1548636" y="1169761"/>
                  </a:lnTo>
                  <a:lnTo>
                    <a:pt x="1546133" y="1169988"/>
                  </a:lnTo>
                  <a:lnTo>
                    <a:pt x="1471932" y="1169988"/>
                  </a:lnTo>
                  <a:lnTo>
                    <a:pt x="1469201" y="1169761"/>
                  </a:lnTo>
                  <a:lnTo>
                    <a:pt x="1466697" y="1169307"/>
                  </a:lnTo>
                  <a:lnTo>
                    <a:pt x="1464193" y="1168399"/>
                  </a:lnTo>
                  <a:lnTo>
                    <a:pt x="1461917" y="1167492"/>
                  </a:lnTo>
                  <a:lnTo>
                    <a:pt x="1459641" y="1165903"/>
                  </a:lnTo>
                  <a:lnTo>
                    <a:pt x="1457593" y="1164314"/>
                  </a:lnTo>
                  <a:lnTo>
                    <a:pt x="1455544" y="1162498"/>
                  </a:lnTo>
                  <a:lnTo>
                    <a:pt x="1453496" y="1160229"/>
                  </a:lnTo>
                  <a:lnTo>
                    <a:pt x="1452130" y="1157959"/>
                  </a:lnTo>
                  <a:lnTo>
                    <a:pt x="1450537" y="1155462"/>
                  </a:lnTo>
                  <a:lnTo>
                    <a:pt x="1449399" y="1152512"/>
                  </a:lnTo>
                  <a:lnTo>
                    <a:pt x="1448261" y="1149788"/>
                  </a:lnTo>
                  <a:lnTo>
                    <a:pt x="1447350" y="1146838"/>
                  </a:lnTo>
                  <a:lnTo>
                    <a:pt x="1446667" y="1143433"/>
                  </a:lnTo>
                  <a:lnTo>
                    <a:pt x="1446212" y="1140256"/>
                  </a:lnTo>
                  <a:lnTo>
                    <a:pt x="1446212" y="1136851"/>
                  </a:lnTo>
                  <a:lnTo>
                    <a:pt x="1446212" y="623687"/>
                  </a:lnTo>
                  <a:lnTo>
                    <a:pt x="1446212" y="620282"/>
                  </a:lnTo>
                  <a:lnTo>
                    <a:pt x="1446667" y="617105"/>
                  </a:lnTo>
                  <a:lnTo>
                    <a:pt x="1447350" y="613927"/>
                  </a:lnTo>
                  <a:lnTo>
                    <a:pt x="1448261" y="610750"/>
                  </a:lnTo>
                  <a:lnTo>
                    <a:pt x="1449399" y="608026"/>
                  </a:lnTo>
                  <a:lnTo>
                    <a:pt x="1450537" y="605303"/>
                  </a:lnTo>
                  <a:lnTo>
                    <a:pt x="1452130" y="602806"/>
                  </a:lnTo>
                  <a:lnTo>
                    <a:pt x="1453496" y="600537"/>
                  </a:lnTo>
                  <a:lnTo>
                    <a:pt x="1455544" y="598267"/>
                  </a:lnTo>
                  <a:lnTo>
                    <a:pt x="1457593" y="596451"/>
                  </a:lnTo>
                  <a:lnTo>
                    <a:pt x="1459641" y="594635"/>
                  </a:lnTo>
                  <a:lnTo>
                    <a:pt x="1461917" y="593274"/>
                  </a:lnTo>
                  <a:lnTo>
                    <a:pt x="1464193" y="592139"/>
                  </a:lnTo>
                  <a:lnTo>
                    <a:pt x="1466697" y="591231"/>
                  </a:lnTo>
                  <a:lnTo>
                    <a:pt x="1469201" y="590777"/>
                  </a:lnTo>
                  <a:lnTo>
                    <a:pt x="1471932" y="590550"/>
                  </a:lnTo>
                  <a:close/>
                  <a:moveTo>
                    <a:pt x="1152617" y="590550"/>
                  </a:moveTo>
                  <a:lnTo>
                    <a:pt x="1226818" y="590550"/>
                  </a:lnTo>
                  <a:lnTo>
                    <a:pt x="1229322" y="590777"/>
                  </a:lnTo>
                  <a:lnTo>
                    <a:pt x="1232053" y="591231"/>
                  </a:lnTo>
                  <a:lnTo>
                    <a:pt x="1234557" y="592139"/>
                  </a:lnTo>
                  <a:lnTo>
                    <a:pt x="1236833" y="593274"/>
                  </a:lnTo>
                  <a:lnTo>
                    <a:pt x="1239109" y="594635"/>
                  </a:lnTo>
                  <a:lnTo>
                    <a:pt x="1241158" y="596451"/>
                  </a:lnTo>
                  <a:lnTo>
                    <a:pt x="1242978" y="598267"/>
                  </a:lnTo>
                  <a:lnTo>
                    <a:pt x="1244799" y="600537"/>
                  </a:lnTo>
                  <a:lnTo>
                    <a:pt x="1246620" y="602806"/>
                  </a:lnTo>
                  <a:lnTo>
                    <a:pt x="1248213" y="605303"/>
                  </a:lnTo>
                  <a:lnTo>
                    <a:pt x="1249352" y="608026"/>
                  </a:lnTo>
                  <a:lnTo>
                    <a:pt x="1250490" y="610750"/>
                  </a:lnTo>
                  <a:lnTo>
                    <a:pt x="1251400" y="613927"/>
                  </a:lnTo>
                  <a:lnTo>
                    <a:pt x="1251855" y="617105"/>
                  </a:lnTo>
                  <a:lnTo>
                    <a:pt x="1252538" y="620282"/>
                  </a:lnTo>
                  <a:lnTo>
                    <a:pt x="1252538" y="623687"/>
                  </a:lnTo>
                  <a:lnTo>
                    <a:pt x="1252538" y="1136851"/>
                  </a:lnTo>
                  <a:lnTo>
                    <a:pt x="1252538" y="1140256"/>
                  </a:lnTo>
                  <a:lnTo>
                    <a:pt x="1251855" y="1143433"/>
                  </a:lnTo>
                  <a:lnTo>
                    <a:pt x="1251400" y="1146838"/>
                  </a:lnTo>
                  <a:lnTo>
                    <a:pt x="1250490" y="1149788"/>
                  </a:lnTo>
                  <a:lnTo>
                    <a:pt x="1249352" y="1152512"/>
                  </a:lnTo>
                  <a:lnTo>
                    <a:pt x="1248213" y="1155462"/>
                  </a:lnTo>
                  <a:lnTo>
                    <a:pt x="1246620" y="1157959"/>
                  </a:lnTo>
                  <a:lnTo>
                    <a:pt x="1244799" y="1160229"/>
                  </a:lnTo>
                  <a:lnTo>
                    <a:pt x="1242978" y="1162498"/>
                  </a:lnTo>
                  <a:lnTo>
                    <a:pt x="1241158" y="1164314"/>
                  </a:lnTo>
                  <a:lnTo>
                    <a:pt x="1239109" y="1165903"/>
                  </a:lnTo>
                  <a:lnTo>
                    <a:pt x="1236833" y="1167492"/>
                  </a:lnTo>
                  <a:lnTo>
                    <a:pt x="1234557" y="1168399"/>
                  </a:lnTo>
                  <a:lnTo>
                    <a:pt x="1232053" y="1169307"/>
                  </a:lnTo>
                  <a:lnTo>
                    <a:pt x="1229322" y="1169761"/>
                  </a:lnTo>
                  <a:lnTo>
                    <a:pt x="1226818" y="1169988"/>
                  </a:lnTo>
                  <a:lnTo>
                    <a:pt x="1152617" y="1169988"/>
                  </a:lnTo>
                  <a:lnTo>
                    <a:pt x="1150114" y="1169761"/>
                  </a:lnTo>
                  <a:lnTo>
                    <a:pt x="1147610" y="1169307"/>
                  </a:lnTo>
                  <a:lnTo>
                    <a:pt x="1145106" y="1168399"/>
                  </a:lnTo>
                  <a:lnTo>
                    <a:pt x="1142830" y="1167492"/>
                  </a:lnTo>
                  <a:lnTo>
                    <a:pt x="1140554" y="1165903"/>
                  </a:lnTo>
                  <a:lnTo>
                    <a:pt x="1138278" y="1164314"/>
                  </a:lnTo>
                  <a:lnTo>
                    <a:pt x="1136457" y="1162498"/>
                  </a:lnTo>
                  <a:lnTo>
                    <a:pt x="1134409" y="1160229"/>
                  </a:lnTo>
                  <a:lnTo>
                    <a:pt x="1132815" y="1157959"/>
                  </a:lnTo>
                  <a:lnTo>
                    <a:pt x="1131450" y="1155462"/>
                  </a:lnTo>
                  <a:lnTo>
                    <a:pt x="1130084" y="1152512"/>
                  </a:lnTo>
                  <a:lnTo>
                    <a:pt x="1129174" y="1149788"/>
                  </a:lnTo>
                  <a:lnTo>
                    <a:pt x="1128036" y="1146838"/>
                  </a:lnTo>
                  <a:lnTo>
                    <a:pt x="1127580" y="1143433"/>
                  </a:lnTo>
                  <a:lnTo>
                    <a:pt x="1127125" y="1140256"/>
                  </a:lnTo>
                  <a:lnTo>
                    <a:pt x="1127125" y="1136851"/>
                  </a:lnTo>
                  <a:lnTo>
                    <a:pt x="1127125" y="623687"/>
                  </a:lnTo>
                  <a:lnTo>
                    <a:pt x="1127125" y="620282"/>
                  </a:lnTo>
                  <a:lnTo>
                    <a:pt x="1127580" y="617105"/>
                  </a:lnTo>
                  <a:lnTo>
                    <a:pt x="1128036" y="613927"/>
                  </a:lnTo>
                  <a:lnTo>
                    <a:pt x="1129174" y="610750"/>
                  </a:lnTo>
                  <a:lnTo>
                    <a:pt x="1130084" y="608026"/>
                  </a:lnTo>
                  <a:lnTo>
                    <a:pt x="1131450" y="605303"/>
                  </a:lnTo>
                  <a:lnTo>
                    <a:pt x="1132815" y="602806"/>
                  </a:lnTo>
                  <a:lnTo>
                    <a:pt x="1134409" y="600537"/>
                  </a:lnTo>
                  <a:lnTo>
                    <a:pt x="1136457" y="598267"/>
                  </a:lnTo>
                  <a:lnTo>
                    <a:pt x="1138278" y="596451"/>
                  </a:lnTo>
                  <a:lnTo>
                    <a:pt x="1140554" y="594635"/>
                  </a:lnTo>
                  <a:lnTo>
                    <a:pt x="1142830" y="593274"/>
                  </a:lnTo>
                  <a:lnTo>
                    <a:pt x="1145106" y="592139"/>
                  </a:lnTo>
                  <a:lnTo>
                    <a:pt x="1147610" y="591231"/>
                  </a:lnTo>
                  <a:lnTo>
                    <a:pt x="1150114" y="590777"/>
                  </a:lnTo>
                  <a:lnTo>
                    <a:pt x="1152617" y="590550"/>
                  </a:lnTo>
                  <a:close/>
                  <a:moveTo>
                    <a:pt x="1633857" y="508000"/>
                  </a:moveTo>
                  <a:lnTo>
                    <a:pt x="1707830" y="508000"/>
                  </a:lnTo>
                  <a:lnTo>
                    <a:pt x="1710561" y="508227"/>
                  </a:lnTo>
                  <a:lnTo>
                    <a:pt x="1713065" y="508680"/>
                  </a:lnTo>
                  <a:lnTo>
                    <a:pt x="1715797" y="509814"/>
                  </a:lnTo>
                  <a:lnTo>
                    <a:pt x="1718073" y="510947"/>
                  </a:lnTo>
                  <a:lnTo>
                    <a:pt x="1720349" y="512534"/>
                  </a:lnTo>
                  <a:lnTo>
                    <a:pt x="1722170" y="514575"/>
                  </a:lnTo>
                  <a:lnTo>
                    <a:pt x="1724218" y="516842"/>
                  </a:lnTo>
                  <a:lnTo>
                    <a:pt x="1726039" y="519109"/>
                  </a:lnTo>
                  <a:lnTo>
                    <a:pt x="1727860" y="521829"/>
                  </a:lnTo>
                  <a:lnTo>
                    <a:pt x="1729453" y="524550"/>
                  </a:lnTo>
                  <a:lnTo>
                    <a:pt x="1730591" y="527950"/>
                  </a:lnTo>
                  <a:lnTo>
                    <a:pt x="1731729" y="531124"/>
                  </a:lnTo>
                  <a:lnTo>
                    <a:pt x="1732640" y="534752"/>
                  </a:lnTo>
                  <a:lnTo>
                    <a:pt x="1733095" y="538152"/>
                  </a:lnTo>
                  <a:lnTo>
                    <a:pt x="1733550" y="542006"/>
                  </a:lnTo>
                  <a:lnTo>
                    <a:pt x="1733550" y="545860"/>
                  </a:lnTo>
                  <a:lnTo>
                    <a:pt x="1733550" y="1132128"/>
                  </a:lnTo>
                  <a:lnTo>
                    <a:pt x="1733550" y="1135982"/>
                  </a:lnTo>
                  <a:lnTo>
                    <a:pt x="1733095" y="1139836"/>
                  </a:lnTo>
                  <a:lnTo>
                    <a:pt x="1732640" y="1143463"/>
                  </a:lnTo>
                  <a:lnTo>
                    <a:pt x="1731729" y="1146864"/>
                  </a:lnTo>
                  <a:lnTo>
                    <a:pt x="1730591" y="1150038"/>
                  </a:lnTo>
                  <a:lnTo>
                    <a:pt x="1729453" y="1153438"/>
                  </a:lnTo>
                  <a:lnTo>
                    <a:pt x="1727860" y="1156159"/>
                  </a:lnTo>
                  <a:lnTo>
                    <a:pt x="1726039" y="1158879"/>
                  </a:lnTo>
                  <a:lnTo>
                    <a:pt x="1724218" y="1161373"/>
                  </a:lnTo>
                  <a:lnTo>
                    <a:pt x="1722170" y="1163414"/>
                  </a:lnTo>
                  <a:lnTo>
                    <a:pt x="1720349" y="1165454"/>
                  </a:lnTo>
                  <a:lnTo>
                    <a:pt x="1718073" y="1167041"/>
                  </a:lnTo>
                  <a:lnTo>
                    <a:pt x="1715797" y="1168174"/>
                  </a:lnTo>
                  <a:lnTo>
                    <a:pt x="1713065" y="1169308"/>
                  </a:lnTo>
                  <a:lnTo>
                    <a:pt x="1710561" y="1169761"/>
                  </a:lnTo>
                  <a:lnTo>
                    <a:pt x="1707830" y="1169988"/>
                  </a:lnTo>
                  <a:lnTo>
                    <a:pt x="1633857" y="1169988"/>
                  </a:lnTo>
                  <a:lnTo>
                    <a:pt x="1631353" y="1169761"/>
                  </a:lnTo>
                  <a:lnTo>
                    <a:pt x="1628850" y="1169308"/>
                  </a:lnTo>
                  <a:lnTo>
                    <a:pt x="1626346" y="1168174"/>
                  </a:lnTo>
                  <a:lnTo>
                    <a:pt x="1624070" y="1167041"/>
                  </a:lnTo>
                  <a:lnTo>
                    <a:pt x="1621794" y="1165454"/>
                  </a:lnTo>
                  <a:lnTo>
                    <a:pt x="1619518" y="1163414"/>
                  </a:lnTo>
                  <a:lnTo>
                    <a:pt x="1617469" y="1161373"/>
                  </a:lnTo>
                  <a:lnTo>
                    <a:pt x="1615648" y="1158879"/>
                  </a:lnTo>
                  <a:lnTo>
                    <a:pt x="1614055" y="1156159"/>
                  </a:lnTo>
                  <a:lnTo>
                    <a:pt x="1612689" y="1153438"/>
                  </a:lnTo>
                  <a:lnTo>
                    <a:pt x="1611324" y="1150038"/>
                  </a:lnTo>
                  <a:lnTo>
                    <a:pt x="1610186" y="1146864"/>
                  </a:lnTo>
                  <a:lnTo>
                    <a:pt x="1609275" y="1143463"/>
                  </a:lnTo>
                  <a:lnTo>
                    <a:pt x="1608820" y="1139836"/>
                  </a:lnTo>
                  <a:lnTo>
                    <a:pt x="1608365" y="1135982"/>
                  </a:lnTo>
                  <a:lnTo>
                    <a:pt x="1608137" y="1132128"/>
                  </a:lnTo>
                  <a:lnTo>
                    <a:pt x="1608137" y="545860"/>
                  </a:lnTo>
                  <a:lnTo>
                    <a:pt x="1608365" y="542006"/>
                  </a:lnTo>
                  <a:lnTo>
                    <a:pt x="1608820" y="538152"/>
                  </a:lnTo>
                  <a:lnTo>
                    <a:pt x="1609275" y="534752"/>
                  </a:lnTo>
                  <a:lnTo>
                    <a:pt x="1610186" y="531124"/>
                  </a:lnTo>
                  <a:lnTo>
                    <a:pt x="1611324" y="527950"/>
                  </a:lnTo>
                  <a:lnTo>
                    <a:pt x="1612689" y="524550"/>
                  </a:lnTo>
                  <a:lnTo>
                    <a:pt x="1614055" y="521829"/>
                  </a:lnTo>
                  <a:lnTo>
                    <a:pt x="1615648" y="519109"/>
                  </a:lnTo>
                  <a:lnTo>
                    <a:pt x="1617469" y="516842"/>
                  </a:lnTo>
                  <a:lnTo>
                    <a:pt x="1619518" y="514575"/>
                  </a:lnTo>
                  <a:lnTo>
                    <a:pt x="1621794" y="512534"/>
                  </a:lnTo>
                  <a:lnTo>
                    <a:pt x="1624070" y="510947"/>
                  </a:lnTo>
                  <a:lnTo>
                    <a:pt x="1626346" y="509814"/>
                  </a:lnTo>
                  <a:lnTo>
                    <a:pt x="1628850" y="508680"/>
                  </a:lnTo>
                  <a:lnTo>
                    <a:pt x="1631353" y="508227"/>
                  </a:lnTo>
                  <a:lnTo>
                    <a:pt x="1633857" y="508000"/>
                  </a:lnTo>
                  <a:close/>
                  <a:moveTo>
                    <a:pt x="1501548" y="319088"/>
                  </a:moveTo>
                  <a:lnTo>
                    <a:pt x="1733323" y="319088"/>
                  </a:lnTo>
                  <a:lnTo>
                    <a:pt x="1733323" y="319316"/>
                  </a:lnTo>
                  <a:lnTo>
                    <a:pt x="1733550" y="319316"/>
                  </a:lnTo>
                  <a:lnTo>
                    <a:pt x="1733550" y="464215"/>
                  </a:lnTo>
                  <a:lnTo>
                    <a:pt x="1637620" y="464215"/>
                  </a:lnTo>
                  <a:lnTo>
                    <a:pt x="1637620" y="418038"/>
                  </a:lnTo>
                  <a:lnTo>
                    <a:pt x="1318759" y="617303"/>
                  </a:lnTo>
                  <a:lnTo>
                    <a:pt x="1250723" y="574766"/>
                  </a:lnTo>
                  <a:lnTo>
                    <a:pt x="1253444" y="573174"/>
                  </a:lnTo>
                  <a:lnTo>
                    <a:pt x="1146628" y="506525"/>
                  </a:lnTo>
                  <a:lnTo>
                    <a:pt x="844096" y="695326"/>
                  </a:lnTo>
                  <a:lnTo>
                    <a:pt x="776287" y="653016"/>
                  </a:lnTo>
                  <a:lnTo>
                    <a:pt x="1147082" y="421450"/>
                  </a:lnTo>
                  <a:lnTo>
                    <a:pt x="1215118" y="463533"/>
                  </a:lnTo>
                  <a:lnTo>
                    <a:pt x="1214437" y="464215"/>
                  </a:lnTo>
                  <a:lnTo>
                    <a:pt x="1321253" y="530637"/>
                  </a:lnTo>
                  <a:lnTo>
                    <a:pt x="1564368" y="379141"/>
                  </a:lnTo>
                  <a:lnTo>
                    <a:pt x="1501548" y="379141"/>
                  </a:lnTo>
                  <a:lnTo>
                    <a:pt x="1501548" y="319088"/>
                  </a:lnTo>
                  <a:close/>
                  <a:moveTo>
                    <a:pt x="229507" y="91395"/>
                  </a:moveTo>
                  <a:lnTo>
                    <a:pt x="225651" y="91621"/>
                  </a:lnTo>
                  <a:lnTo>
                    <a:pt x="221796" y="91848"/>
                  </a:lnTo>
                  <a:lnTo>
                    <a:pt x="218394" y="92075"/>
                  </a:lnTo>
                  <a:lnTo>
                    <a:pt x="214539" y="92755"/>
                  </a:lnTo>
                  <a:lnTo>
                    <a:pt x="210910" y="93662"/>
                  </a:lnTo>
                  <a:lnTo>
                    <a:pt x="207509" y="94570"/>
                  </a:lnTo>
                  <a:lnTo>
                    <a:pt x="204107" y="95704"/>
                  </a:lnTo>
                  <a:lnTo>
                    <a:pt x="200705" y="96837"/>
                  </a:lnTo>
                  <a:lnTo>
                    <a:pt x="197303" y="98198"/>
                  </a:lnTo>
                  <a:lnTo>
                    <a:pt x="194355" y="99559"/>
                  </a:lnTo>
                  <a:lnTo>
                    <a:pt x="191407" y="101373"/>
                  </a:lnTo>
                  <a:lnTo>
                    <a:pt x="188232" y="103187"/>
                  </a:lnTo>
                  <a:lnTo>
                    <a:pt x="185284" y="105002"/>
                  </a:lnTo>
                  <a:lnTo>
                    <a:pt x="182562" y="107270"/>
                  </a:lnTo>
                  <a:lnTo>
                    <a:pt x="179614" y="109311"/>
                  </a:lnTo>
                  <a:lnTo>
                    <a:pt x="177119" y="111579"/>
                  </a:lnTo>
                  <a:lnTo>
                    <a:pt x="174851" y="114073"/>
                  </a:lnTo>
                  <a:lnTo>
                    <a:pt x="172357" y="116568"/>
                  </a:lnTo>
                  <a:lnTo>
                    <a:pt x="170316" y="119062"/>
                  </a:lnTo>
                  <a:lnTo>
                    <a:pt x="168275" y="121784"/>
                  </a:lnTo>
                  <a:lnTo>
                    <a:pt x="166460" y="124505"/>
                  </a:lnTo>
                  <a:lnTo>
                    <a:pt x="164646" y="127454"/>
                  </a:lnTo>
                  <a:lnTo>
                    <a:pt x="162832" y="130402"/>
                  </a:lnTo>
                  <a:lnTo>
                    <a:pt x="161471" y="133350"/>
                  </a:lnTo>
                  <a:lnTo>
                    <a:pt x="160110" y="136525"/>
                  </a:lnTo>
                  <a:lnTo>
                    <a:pt x="158976" y="139700"/>
                  </a:lnTo>
                  <a:lnTo>
                    <a:pt x="158069" y="143102"/>
                  </a:lnTo>
                  <a:lnTo>
                    <a:pt x="156935" y="146277"/>
                  </a:lnTo>
                  <a:lnTo>
                    <a:pt x="156482" y="149679"/>
                  </a:lnTo>
                  <a:lnTo>
                    <a:pt x="156028" y="153080"/>
                  </a:lnTo>
                  <a:lnTo>
                    <a:pt x="155801" y="156709"/>
                  </a:lnTo>
                  <a:lnTo>
                    <a:pt x="155801" y="160111"/>
                  </a:lnTo>
                  <a:lnTo>
                    <a:pt x="155801" y="1330098"/>
                  </a:lnTo>
                  <a:lnTo>
                    <a:pt x="155801" y="1333500"/>
                  </a:lnTo>
                  <a:lnTo>
                    <a:pt x="156028" y="1337129"/>
                  </a:lnTo>
                  <a:lnTo>
                    <a:pt x="156482" y="1340531"/>
                  </a:lnTo>
                  <a:lnTo>
                    <a:pt x="156935" y="1343932"/>
                  </a:lnTo>
                  <a:lnTo>
                    <a:pt x="158069" y="1347561"/>
                  </a:lnTo>
                  <a:lnTo>
                    <a:pt x="158976" y="1350509"/>
                  </a:lnTo>
                  <a:lnTo>
                    <a:pt x="160110" y="1353684"/>
                  </a:lnTo>
                  <a:lnTo>
                    <a:pt x="161471" y="1357086"/>
                  </a:lnTo>
                  <a:lnTo>
                    <a:pt x="162832" y="1360034"/>
                  </a:lnTo>
                  <a:lnTo>
                    <a:pt x="164646" y="1362756"/>
                  </a:lnTo>
                  <a:lnTo>
                    <a:pt x="166460" y="1365931"/>
                  </a:lnTo>
                  <a:lnTo>
                    <a:pt x="168275" y="1368652"/>
                  </a:lnTo>
                  <a:lnTo>
                    <a:pt x="170316" y="1371373"/>
                  </a:lnTo>
                  <a:lnTo>
                    <a:pt x="172357" y="1373868"/>
                  </a:lnTo>
                  <a:lnTo>
                    <a:pt x="174851" y="1376590"/>
                  </a:lnTo>
                  <a:lnTo>
                    <a:pt x="177119" y="1378857"/>
                  </a:lnTo>
                  <a:lnTo>
                    <a:pt x="179614" y="1381125"/>
                  </a:lnTo>
                  <a:lnTo>
                    <a:pt x="182562" y="1383393"/>
                  </a:lnTo>
                  <a:lnTo>
                    <a:pt x="185284" y="1385207"/>
                  </a:lnTo>
                  <a:lnTo>
                    <a:pt x="188232" y="1387248"/>
                  </a:lnTo>
                  <a:lnTo>
                    <a:pt x="191407" y="1389063"/>
                  </a:lnTo>
                  <a:lnTo>
                    <a:pt x="194355" y="1390650"/>
                  </a:lnTo>
                  <a:lnTo>
                    <a:pt x="197303" y="1392238"/>
                  </a:lnTo>
                  <a:lnTo>
                    <a:pt x="200705" y="1393598"/>
                  </a:lnTo>
                  <a:lnTo>
                    <a:pt x="204107" y="1394959"/>
                  </a:lnTo>
                  <a:lnTo>
                    <a:pt x="207509" y="1395866"/>
                  </a:lnTo>
                  <a:lnTo>
                    <a:pt x="210910" y="1397000"/>
                  </a:lnTo>
                  <a:lnTo>
                    <a:pt x="214539" y="1397681"/>
                  </a:lnTo>
                  <a:lnTo>
                    <a:pt x="218394" y="1398134"/>
                  </a:lnTo>
                  <a:lnTo>
                    <a:pt x="221796" y="1398588"/>
                  </a:lnTo>
                  <a:lnTo>
                    <a:pt x="225651" y="1399041"/>
                  </a:lnTo>
                  <a:lnTo>
                    <a:pt x="229507" y="1399041"/>
                  </a:lnTo>
                  <a:lnTo>
                    <a:pt x="2280330" y="1399041"/>
                  </a:lnTo>
                  <a:lnTo>
                    <a:pt x="2284186" y="1399041"/>
                  </a:lnTo>
                  <a:lnTo>
                    <a:pt x="2288041" y="1398588"/>
                  </a:lnTo>
                  <a:lnTo>
                    <a:pt x="2291670" y="1398134"/>
                  </a:lnTo>
                  <a:lnTo>
                    <a:pt x="2295298" y="1397681"/>
                  </a:lnTo>
                  <a:lnTo>
                    <a:pt x="2299154" y="1397000"/>
                  </a:lnTo>
                  <a:lnTo>
                    <a:pt x="2302555" y="1395866"/>
                  </a:lnTo>
                  <a:lnTo>
                    <a:pt x="2305957" y="1394959"/>
                  </a:lnTo>
                  <a:lnTo>
                    <a:pt x="2309359" y="1393598"/>
                  </a:lnTo>
                  <a:lnTo>
                    <a:pt x="2312534" y="1392238"/>
                  </a:lnTo>
                  <a:lnTo>
                    <a:pt x="2315709" y="1390650"/>
                  </a:lnTo>
                  <a:lnTo>
                    <a:pt x="2318884" y="1389063"/>
                  </a:lnTo>
                  <a:lnTo>
                    <a:pt x="2321832" y="1387248"/>
                  </a:lnTo>
                  <a:lnTo>
                    <a:pt x="2324780" y="1385207"/>
                  </a:lnTo>
                  <a:lnTo>
                    <a:pt x="2327502" y="1383393"/>
                  </a:lnTo>
                  <a:lnTo>
                    <a:pt x="2330223" y="1381125"/>
                  </a:lnTo>
                  <a:lnTo>
                    <a:pt x="2332945" y="1378857"/>
                  </a:lnTo>
                  <a:lnTo>
                    <a:pt x="2335213" y="1376590"/>
                  </a:lnTo>
                  <a:lnTo>
                    <a:pt x="2337707" y="1373868"/>
                  </a:lnTo>
                  <a:lnTo>
                    <a:pt x="2339748" y="1371373"/>
                  </a:lnTo>
                  <a:lnTo>
                    <a:pt x="2341789" y="1368652"/>
                  </a:lnTo>
                  <a:lnTo>
                    <a:pt x="2343830" y="1365931"/>
                  </a:lnTo>
                  <a:lnTo>
                    <a:pt x="2345418" y="1362756"/>
                  </a:lnTo>
                  <a:lnTo>
                    <a:pt x="2347232" y="1360034"/>
                  </a:lnTo>
                  <a:lnTo>
                    <a:pt x="2348593" y="1357086"/>
                  </a:lnTo>
                  <a:lnTo>
                    <a:pt x="2350180" y="1353684"/>
                  </a:lnTo>
                  <a:lnTo>
                    <a:pt x="2351088" y="1350509"/>
                  </a:lnTo>
                  <a:lnTo>
                    <a:pt x="2351995" y="1347561"/>
                  </a:lnTo>
                  <a:lnTo>
                    <a:pt x="2352902" y="1343932"/>
                  </a:lnTo>
                  <a:lnTo>
                    <a:pt x="2353582" y="1340531"/>
                  </a:lnTo>
                  <a:lnTo>
                    <a:pt x="2354036" y="1337129"/>
                  </a:lnTo>
                  <a:lnTo>
                    <a:pt x="2354263" y="1333500"/>
                  </a:lnTo>
                  <a:lnTo>
                    <a:pt x="2354263" y="1330098"/>
                  </a:lnTo>
                  <a:lnTo>
                    <a:pt x="2354263" y="160111"/>
                  </a:lnTo>
                  <a:lnTo>
                    <a:pt x="2354263" y="156709"/>
                  </a:lnTo>
                  <a:lnTo>
                    <a:pt x="2354036" y="153080"/>
                  </a:lnTo>
                  <a:lnTo>
                    <a:pt x="2353582" y="149679"/>
                  </a:lnTo>
                  <a:lnTo>
                    <a:pt x="2352902" y="146277"/>
                  </a:lnTo>
                  <a:lnTo>
                    <a:pt x="2351995" y="143102"/>
                  </a:lnTo>
                  <a:lnTo>
                    <a:pt x="2351088" y="139700"/>
                  </a:lnTo>
                  <a:lnTo>
                    <a:pt x="2350180" y="136525"/>
                  </a:lnTo>
                  <a:lnTo>
                    <a:pt x="2348593" y="133350"/>
                  </a:lnTo>
                  <a:lnTo>
                    <a:pt x="2347232" y="130402"/>
                  </a:lnTo>
                  <a:lnTo>
                    <a:pt x="2345418" y="127454"/>
                  </a:lnTo>
                  <a:lnTo>
                    <a:pt x="2343830" y="124505"/>
                  </a:lnTo>
                  <a:lnTo>
                    <a:pt x="2341789" y="121784"/>
                  </a:lnTo>
                  <a:lnTo>
                    <a:pt x="2339748" y="119062"/>
                  </a:lnTo>
                  <a:lnTo>
                    <a:pt x="2337707" y="116568"/>
                  </a:lnTo>
                  <a:lnTo>
                    <a:pt x="2335213" y="114073"/>
                  </a:lnTo>
                  <a:lnTo>
                    <a:pt x="2332945" y="111579"/>
                  </a:lnTo>
                  <a:lnTo>
                    <a:pt x="2330223" y="109311"/>
                  </a:lnTo>
                  <a:lnTo>
                    <a:pt x="2327502" y="107270"/>
                  </a:lnTo>
                  <a:lnTo>
                    <a:pt x="2324780" y="105002"/>
                  </a:lnTo>
                  <a:lnTo>
                    <a:pt x="2321832" y="103187"/>
                  </a:lnTo>
                  <a:lnTo>
                    <a:pt x="2318884" y="101373"/>
                  </a:lnTo>
                  <a:lnTo>
                    <a:pt x="2315709" y="99559"/>
                  </a:lnTo>
                  <a:lnTo>
                    <a:pt x="2312534" y="98198"/>
                  </a:lnTo>
                  <a:lnTo>
                    <a:pt x="2309359" y="96837"/>
                  </a:lnTo>
                  <a:lnTo>
                    <a:pt x="2305957" y="95704"/>
                  </a:lnTo>
                  <a:lnTo>
                    <a:pt x="2302555" y="94570"/>
                  </a:lnTo>
                  <a:lnTo>
                    <a:pt x="2299154" y="93662"/>
                  </a:lnTo>
                  <a:lnTo>
                    <a:pt x="2295298" y="92755"/>
                  </a:lnTo>
                  <a:lnTo>
                    <a:pt x="2291670" y="92075"/>
                  </a:lnTo>
                  <a:lnTo>
                    <a:pt x="2288041" y="91848"/>
                  </a:lnTo>
                  <a:lnTo>
                    <a:pt x="2284186" y="91621"/>
                  </a:lnTo>
                  <a:lnTo>
                    <a:pt x="2280330" y="91395"/>
                  </a:lnTo>
                  <a:lnTo>
                    <a:pt x="229507" y="91395"/>
                  </a:lnTo>
                  <a:close/>
                  <a:moveTo>
                    <a:pt x="81642" y="0"/>
                  </a:moveTo>
                  <a:lnTo>
                    <a:pt x="86178" y="0"/>
                  </a:lnTo>
                  <a:lnTo>
                    <a:pt x="2424113" y="0"/>
                  </a:lnTo>
                  <a:lnTo>
                    <a:pt x="2428648" y="0"/>
                  </a:lnTo>
                  <a:lnTo>
                    <a:pt x="2432730" y="227"/>
                  </a:lnTo>
                  <a:lnTo>
                    <a:pt x="2436813" y="680"/>
                  </a:lnTo>
                  <a:lnTo>
                    <a:pt x="2441122" y="1361"/>
                  </a:lnTo>
                  <a:lnTo>
                    <a:pt x="2445204" y="2268"/>
                  </a:lnTo>
                  <a:lnTo>
                    <a:pt x="2449286" y="3402"/>
                  </a:lnTo>
                  <a:lnTo>
                    <a:pt x="2452914" y="4536"/>
                  </a:lnTo>
                  <a:lnTo>
                    <a:pt x="2456770" y="5896"/>
                  </a:lnTo>
                  <a:lnTo>
                    <a:pt x="2460625" y="7484"/>
                  </a:lnTo>
                  <a:lnTo>
                    <a:pt x="2464480" y="9298"/>
                  </a:lnTo>
                  <a:lnTo>
                    <a:pt x="2467882" y="11339"/>
                  </a:lnTo>
                  <a:lnTo>
                    <a:pt x="2471284" y="13380"/>
                  </a:lnTo>
                  <a:lnTo>
                    <a:pt x="2474459" y="15421"/>
                  </a:lnTo>
                  <a:lnTo>
                    <a:pt x="2477861" y="17916"/>
                  </a:lnTo>
                  <a:lnTo>
                    <a:pt x="2480809" y="20184"/>
                  </a:lnTo>
                  <a:lnTo>
                    <a:pt x="2483757" y="22905"/>
                  </a:lnTo>
                  <a:lnTo>
                    <a:pt x="2486479" y="25400"/>
                  </a:lnTo>
                  <a:lnTo>
                    <a:pt x="2489200" y="28348"/>
                  </a:lnTo>
                  <a:lnTo>
                    <a:pt x="2491695" y="31296"/>
                  </a:lnTo>
                  <a:lnTo>
                    <a:pt x="2493963" y="34471"/>
                  </a:lnTo>
                  <a:lnTo>
                    <a:pt x="2496230" y="37646"/>
                  </a:lnTo>
                  <a:lnTo>
                    <a:pt x="2498272" y="40821"/>
                  </a:lnTo>
                  <a:lnTo>
                    <a:pt x="2499859" y="44450"/>
                  </a:lnTo>
                  <a:lnTo>
                    <a:pt x="2501673" y="47625"/>
                  </a:lnTo>
                  <a:lnTo>
                    <a:pt x="2503261" y="51480"/>
                  </a:lnTo>
                  <a:lnTo>
                    <a:pt x="2504395" y="54882"/>
                  </a:lnTo>
                  <a:lnTo>
                    <a:pt x="2505755" y="58737"/>
                  </a:lnTo>
                  <a:lnTo>
                    <a:pt x="2506663" y="62593"/>
                  </a:lnTo>
                  <a:lnTo>
                    <a:pt x="2507343" y="66221"/>
                  </a:lnTo>
                  <a:lnTo>
                    <a:pt x="2508023" y="70304"/>
                  </a:lnTo>
                  <a:lnTo>
                    <a:pt x="2508250" y="74159"/>
                  </a:lnTo>
                  <a:lnTo>
                    <a:pt x="2508250" y="78241"/>
                  </a:lnTo>
                  <a:lnTo>
                    <a:pt x="2508250" y="1411968"/>
                  </a:lnTo>
                  <a:lnTo>
                    <a:pt x="2508250" y="1416050"/>
                  </a:lnTo>
                  <a:lnTo>
                    <a:pt x="2508023" y="1420132"/>
                  </a:lnTo>
                  <a:lnTo>
                    <a:pt x="2507343" y="1423988"/>
                  </a:lnTo>
                  <a:lnTo>
                    <a:pt x="2506663" y="1427616"/>
                  </a:lnTo>
                  <a:lnTo>
                    <a:pt x="2505755" y="1431472"/>
                  </a:lnTo>
                  <a:lnTo>
                    <a:pt x="2504395" y="1435327"/>
                  </a:lnTo>
                  <a:lnTo>
                    <a:pt x="2503261" y="1439182"/>
                  </a:lnTo>
                  <a:lnTo>
                    <a:pt x="2501673" y="1442584"/>
                  </a:lnTo>
                  <a:lnTo>
                    <a:pt x="2499859" y="1446213"/>
                  </a:lnTo>
                  <a:lnTo>
                    <a:pt x="2498272" y="1449388"/>
                  </a:lnTo>
                  <a:lnTo>
                    <a:pt x="2496230" y="1452790"/>
                  </a:lnTo>
                  <a:lnTo>
                    <a:pt x="2493963" y="1455965"/>
                  </a:lnTo>
                  <a:lnTo>
                    <a:pt x="2491695" y="1458913"/>
                  </a:lnTo>
                  <a:lnTo>
                    <a:pt x="2489200" y="1462088"/>
                  </a:lnTo>
                  <a:lnTo>
                    <a:pt x="2486479" y="1464809"/>
                  </a:lnTo>
                  <a:lnTo>
                    <a:pt x="2483757" y="1467531"/>
                  </a:lnTo>
                  <a:lnTo>
                    <a:pt x="2480809" y="1470025"/>
                  </a:lnTo>
                  <a:lnTo>
                    <a:pt x="2477861" y="1472747"/>
                  </a:lnTo>
                  <a:lnTo>
                    <a:pt x="2474459" y="1475015"/>
                  </a:lnTo>
                  <a:lnTo>
                    <a:pt x="2471284" y="1477282"/>
                  </a:lnTo>
                  <a:lnTo>
                    <a:pt x="2467882" y="1479097"/>
                  </a:lnTo>
                  <a:lnTo>
                    <a:pt x="2464480" y="1480911"/>
                  </a:lnTo>
                  <a:lnTo>
                    <a:pt x="2460625" y="1482725"/>
                  </a:lnTo>
                  <a:lnTo>
                    <a:pt x="2456770" y="1484313"/>
                  </a:lnTo>
                  <a:lnTo>
                    <a:pt x="2452914" y="1485674"/>
                  </a:lnTo>
                  <a:lnTo>
                    <a:pt x="2449286" y="1487034"/>
                  </a:lnTo>
                  <a:lnTo>
                    <a:pt x="2445204" y="1487941"/>
                  </a:lnTo>
                  <a:lnTo>
                    <a:pt x="2441122" y="1488849"/>
                  </a:lnTo>
                  <a:lnTo>
                    <a:pt x="2436813" y="1489529"/>
                  </a:lnTo>
                  <a:lnTo>
                    <a:pt x="2432730" y="1489982"/>
                  </a:lnTo>
                  <a:lnTo>
                    <a:pt x="2428648" y="1490209"/>
                  </a:lnTo>
                  <a:lnTo>
                    <a:pt x="2424113" y="1490663"/>
                  </a:lnTo>
                  <a:lnTo>
                    <a:pt x="86178" y="1490663"/>
                  </a:lnTo>
                  <a:lnTo>
                    <a:pt x="81642" y="1490209"/>
                  </a:lnTo>
                  <a:lnTo>
                    <a:pt x="77333" y="1489982"/>
                  </a:lnTo>
                  <a:lnTo>
                    <a:pt x="73251" y="1489529"/>
                  </a:lnTo>
                  <a:lnTo>
                    <a:pt x="68942" y="1488849"/>
                  </a:lnTo>
                  <a:lnTo>
                    <a:pt x="64860" y="1487941"/>
                  </a:lnTo>
                  <a:lnTo>
                    <a:pt x="60778" y="1487034"/>
                  </a:lnTo>
                  <a:lnTo>
                    <a:pt x="57150" y="1485674"/>
                  </a:lnTo>
                  <a:lnTo>
                    <a:pt x="53294" y="1484313"/>
                  </a:lnTo>
                  <a:lnTo>
                    <a:pt x="49439" y="1482725"/>
                  </a:lnTo>
                  <a:lnTo>
                    <a:pt x="45810" y="1480911"/>
                  </a:lnTo>
                  <a:lnTo>
                    <a:pt x="42182" y="1479097"/>
                  </a:lnTo>
                  <a:lnTo>
                    <a:pt x="39007" y="1477282"/>
                  </a:lnTo>
                  <a:lnTo>
                    <a:pt x="35605" y="1475015"/>
                  </a:lnTo>
                  <a:lnTo>
                    <a:pt x="32430" y="1472747"/>
                  </a:lnTo>
                  <a:lnTo>
                    <a:pt x="29255" y="1470025"/>
                  </a:lnTo>
                  <a:lnTo>
                    <a:pt x="26307" y="1467531"/>
                  </a:lnTo>
                  <a:lnTo>
                    <a:pt x="23585" y="1464809"/>
                  </a:lnTo>
                  <a:lnTo>
                    <a:pt x="21091" y="1462088"/>
                  </a:lnTo>
                  <a:lnTo>
                    <a:pt x="18596" y="1458913"/>
                  </a:lnTo>
                  <a:lnTo>
                    <a:pt x="16101" y="1455965"/>
                  </a:lnTo>
                  <a:lnTo>
                    <a:pt x="13833" y="1452790"/>
                  </a:lnTo>
                  <a:lnTo>
                    <a:pt x="12019" y="1449388"/>
                  </a:lnTo>
                  <a:lnTo>
                    <a:pt x="9978" y="1446213"/>
                  </a:lnTo>
                  <a:lnTo>
                    <a:pt x="8391" y="1442584"/>
                  </a:lnTo>
                  <a:lnTo>
                    <a:pt x="6803" y="1439182"/>
                  </a:lnTo>
                  <a:lnTo>
                    <a:pt x="5442" y="1435327"/>
                  </a:lnTo>
                  <a:lnTo>
                    <a:pt x="4308" y="1431472"/>
                  </a:lnTo>
                  <a:lnTo>
                    <a:pt x="3401" y="1427616"/>
                  </a:lnTo>
                  <a:lnTo>
                    <a:pt x="2494" y="1423988"/>
                  </a:lnTo>
                  <a:lnTo>
                    <a:pt x="2041" y="1420132"/>
                  </a:lnTo>
                  <a:lnTo>
                    <a:pt x="1814" y="1416050"/>
                  </a:lnTo>
                  <a:lnTo>
                    <a:pt x="1587" y="1411968"/>
                  </a:lnTo>
                  <a:lnTo>
                    <a:pt x="1587" y="78241"/>
                  </a:lnTo>
                  <a:lnTo>
                    <a:pt x="1814" y="74159"/>
                  </a:lnTo>
                  <a:lnTo>
                    <a:pt x="2041" y="70304"/>
                  </a:lnTo>
                  <a:lnTo>
                    <a:pt x="2494" y="66221"/>
                  </a:lnTo>
                  <a:lnTo>
                    <a:pt x="3401" y="62593"/>
                  </a:lnTo>
                  <a:lnTo>
                    <a:pt x="4308" y="58737"/>
                  </a:lnTo>
                  <a:lnTo>
                    <a:pt x="5442" y="54882"/>
                  </a:lnTo>
                  <a:lnTo>
                    <a:pt x="6803" y="51480"/>
                  </a:lnTo>
                  <a:lnTo>
                    <a:pt x="8391" y="47625"/>
                  </a:lnTo>
                  <a:lnTo>
                    <a:pt x="9978" y="44450"/>
                  </a:lnTo>
                  <a:lnTo>
                    <a:pt x="12019" y="40821"/>
                  </a:lnTo>
                  <a:lnTo>
                    <a:pt x="13833" y="37646"/>
                  </a:lnTo>
                  <a:lnTo>
                    <a:pt x="16101" y="34471"/>
                  </a:lnTo>
                  <a:lnTo>
                    <a:pt x="18596" y="31296"/>
                  </a:lnTo>
                  <a:lnTo>
                    <a:pt x="21091" y="28348"/>
                  </a:lnTo>
                  <a:lnTo>
                    <a:pt x="23585" y="25400"/>
                  </a:lnTo>
                  <a:lnTo>
                    <a:pt x="26307" y="22905"/>
                  </a:lnTo>
                  <a:lnTo>
                    <a:pt x="29255" y="20184"/>
                  </a:lnTo>
                  <a:lnTo>
                    <a:pt x="32430" y="17916"/>
                  </a:lnTo>
                  <a:lnTo>
                    <a:pt x="35605" y="15421"/>
                  </a:lnTo>
                  <a:lnTo>
                    <a:pt x="39007" y="13380"/>
                  </a:lnTo>
                  <a:lnTo>
                    <a:pt x="42182" y="11339"/>
                  </a:lnTo>
                  <a:lnTo>
                    <a:pt x="45810" y="9298"/>
                  </a:lnTo>
                  <a:lnTo>
                    <a:pt x="49439" y="7484"/>
                  </a:lnTo>
                  <a:lnTo>
                    <a:pt x="53294" y="5896"/>
                  </a:lnTo>
                  <a:lnTo>
                    <a:pt x="57150" y="4536"/>
                  </a:lnTo>
                  <a:lnTo>
                    <a:pt x="60778" y="3402"/>
                  </a:lnTo>
                  <a:lnTo>
                    <a:pt x="64860" y="2268"/>
                  </a:lnTo>
                  <a:lnTo>
                    <a:pt x="68942" y="1361"/>
                  </a:lnTo>
                  <a:lnTo>
                    <a:pt x="73251" y="680"/>
                  </a:lnTo>
                  <a:lnTo>
                    <a:pt x="77333" y="227"/>
                  </a:lnTo>
                  <a:lnTo>
                    <a:pt x="81642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8326780" y="2691969"/>
              <a:ext cx="1186308" cy="1186308"/>
            </a:xfrm>
            <a:prstGeom prst="ellipse">
              <a:avLst/>
            </a:prstGeom>
            <a:noFill/>
            <a:ln w="28575">
              <a:solidFill>
                <a:srgbClr val="2121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387266" y="3270609"/>
            <a:ext cx="370800" cy="370800"/>
            <a:chOff x="9174381" y="1010226"/>
            <a:chExt cx="1186308" cy="1195833"/>
          </a:xfrm>
        </p:grpSpPr>
        <p:sp>
          <p:nvSpPr>
            <p:cNvPr id="21" name="KSO_Shape"/>
            <p:cNvSpPr>
              <a:spLocks/>
            </p:cNvSpPr>
            <p:nvPr/>
          </p:nvSpPr>
          <p:spPr bwMode="auto">
            <a:xfrm>
              <a:off x="9382374" y="1340829"/>
              <a:ext cx="770322" cy="525103"/>
            </a:xfrm>
            <a:custGeom>
              <a:avLst/>
              <a:gdLst/>
              <a:ahLst/>
              <a:cxnLst/>
              <a:rect l="0" t="0" r="r" b="b"/>
              <a:pathLst>
                <a:path w="2608263" h="1778000">
                  <a:moveTo>
                    <a:pt x="1956693" y="381000"/>
                  </a:moveTo>
                  <a:lnTo>
                    <a:pt x="1966217" y="381397"/>
                  </a:lnTo>
                  <a:lnTo>
                    <a:pt x="1975740" y="382192"/>
                  </a:lnTo>
                  <a:lnTo>
                    <a:pt x="1986057" y="382986"/>
                  </a:lnTo>
                  <a:lnTo>
                    <a:pt x="1995581" y="384575"/>
                  </a:lnTo>
                  <a:lnTo>
                    <a:pt x="2005501" y="386562"/>
                  </a:lnTo>
                  <a:lnTo>
                    <a:pt x="2015819" y="388548"/>
                  </a:lnTo>
                  <a:lnTo>
                    <a:pt x="2025739" y="391726"/>
                  </a:lnTo>
                  <a:lnTo>
                    <a:pt x="2035263" y="394904"/>
                  </a:lnTo>
                  <a:lnTo>
                    <a:pt x="2045580" y="398876"/>
                  </a:lnTo>
                  <a:lnTo>
                    <a:pt x="2055500" y="403246"/>
                  </a:lnTo>
                  <a:lnTo>
                    <a:pt x="2065421" y="408807"/>
                  </a:lnTo>
                  <a:lnTo>
                    <a:pt x="2075738" y="414766"/>
                  </a:lnTo>
                  <a:lnTo>
                    <a:pt x="2101927" y="438998"/>
                  </a:lnTo>
                  <a:lnTo>
                    <a:pt x="2143990" y="446149"/>
                  </a:lnTo>
                  <a:lnTo>
                    <a:pt x="2147958" y="448929"/>
                  </a:lnTo>
                  <a:lnTo>
                    <a:pt x="2151926" y="452107"/>
                  </a:lnTo>
                  <a:lnTo>
                    <a:pt x="2155497" y="455683"/>
                  </a:lnTo>
                  <a:lnTo>
                    <a:pt x="2158672" y="459655"/>
                  </a:lnTo>
                  <a:lnTo>
                    <a:pt x="2161847" y="464025"/>
                  </a:lnTo>
                  <a:lnTo>
                    <a:pt x="2164624" y="468395"/>
                  </a:lnTo>
                  <a:lnTo>
                    <a:pt x="2169783" y="477531"/>
                  </a:lnTo>
                  <a:lnTo>
                    <a:pt x="2173751" y="485874"/>
                  </a:lnTo>
                  <a:lnTo>
                    <a:pt x="2176529" y="493024"/>
                  </a:lnTo>
                  <a:lnTo>
                    <a:pt x="2179306" y="499380"/>
                  </a:lnTo>
                  <a:lnTo>
                    <a:pt x="2182878" y="516064"/>
                  </a:lnTo>
                  <a:lnTo>
                    <a:pt x="2186052" y="532749"/>
                  </a:lnTo>
                  <a:lnTo>
                    <a:pt x="2188036" y="549433"/>
                  </a:lnTo>
                  <a:lnTo>
                    <a:pt x="2189623" y="565720"/>
                  </a:lnTo>
                  <a:lnTo>
                    <a:pt x="2190417" y="582008"/>
                  </a:lnTo>
                  <a:lnTo>
                    <a:pt x="2190814" y="598692"/>
                  </a:lnTo>
                  <a:lnTo>
                    <a:pt x="2190814" y="615376"/>
                  </a:lnTo>
                  <a:lnTo>
                    <a:pt x="2190417" y="632855"/>
                  </a:lnTo>
                  <a:lnTo>
                    <a:pt x="2190020" y="642389"/>
                  </a:lnTo>
                  <a:lnTo>
                    <a:pt x="2188830" y="656293"/>
                  </a:lnTo>
                  <a:lnTo>
                    <a:pt x="2185259" y="692840"/>
                  </a:lnTo>
                  <a:lnTo>
                    <a:pt x="2183671" y="711908"/>
                  </a:lnTo>
                  <a:lnTo>
                    <a:pt x="2182878" y="730578"/>
                  </a:lnTo>
                  <a:lnTo>
                    <a:pt x="2182084" y="746468"/>
                  </a:lnTo>
                  <a:lnTo>
                    <a:pt x="2182481" y="753221"/>
                  </a:lnTo>
                  <a:lnTo>
                    <a:pt x="2182878" y="758386"/>
                  </a:lnTo>
                  <a:lnTo>
                    <a:pt x="2183671" y="765139"/>
                  </a:lnTo>
                  <a:lnTo>
                    <a:pt x="2184862" y="771098"/>
                  </a:lnTo>
                  <a:lnTo>
                    <a:pt x="2186449" y="775865"/>
                  </a:lnTo>
                  <a:lnTo>
                    <a:pt x="2188433" y="779837"/>
                  </a:lnTo>
                  <a:lnTo>
                    <a:pt x="2192798" y="787782"/>
                  </a:lnTo>
                  <a:lnTo>
                    <a:pt x="2195179" y="792152"/>
                  </a:lnTo>
                  <a:lnTo>
                    <a:pt x="2198353" y="798508"/>
                  </a:lnTo>
                  <a:lnTo>
                    <a:pt x="2200734" y="804069"/>
                  </a:lnTo>
                  <a:lnTo>
                    <a:pt x="2202719" y="810028"/>
                  </a:lnTo>
                  <a:lnTo>
                    <a:pt x="2204306" y="815987"/>
                  </a:lnTo>
                  <a:lnTo>
                    <a:pt x="2205496" y="822343"/>
                  </a:lnTo>
                  <a:lnTo>
                    <a:pt x="2206687" y="829096"/>
                  </a:lnTo>
                  <a:lnTo>
                    <a:pt x="2207480" y="835452"/>
                  </a:lnTo>
                  <a:lnTo>
                    <a:pt x="2207877" y="842205"/>
                  </a:lnTo>
                  <a:lnTo>
                    <a:pt x="2207877" y="848561"/>
                  </a:lnTo>
                  <a:lnTo>
                    <a:pt x="2207480" y="862465"/>
                  </a:lnTo>
                  <a:lnTo>
                    <a:pt x="2206290" y="875177"/>
                  </a:lnTo>
                  <a:lnTo>
                    <a:pt x="2204306" y="887889"/>
                  </a:lnTo>
                  <a:lnTo>
                    <a:pt x="2202321" y="899806"/>
                  </a:lnTo>
                  <a:lnTo>
                    <a:pt x="2199544" y="913312"/>
                  </a:lnTo>
                  <a:lnTo>
                    <a:pt x="2197560" y="920463"/>
                  </a:lnTo>
                  <a:lnTo>
                    <a:pt x="2195179" y="927613"/>
                  </a:lnTo>
                  <a:lnTo>
                    <a:pt x="2192798" y="934367"/>
                  </a:lnTo>
                  <a:lnTo>
                    <a:pt x="2190020" y="941517"/>
                  </a:lnTo>
                  <a:lnTo>
                    <a:pt x="2186846" y="947873"/>
                  </a:lnTo>
                  <a:lnTo>
                    <a:pt x="2183275" y="953037"/>
                  </a:lnTo>
                  <a:lnTo>
                    <a:pt x="2181291" y="955818"/>
                  </a:lnTo>
                  <a:lnTo>
                    <a:pt x="2178909" y="958201"/>
                  </a:lnTo>
                  <a:lnTo>
                    <a:pt x="2176132" y="960188"/>
                  </a:lnTo>
                  <a:lnTo>
                    <a:pt x="2173354" y="961777"/>
                  </a:lnTo>
                  <a:lnTo>
                    <a:pt x="2167799" y="965749"/>
                  </a:lnTo>
                  <a:lnTo>
                    <a:pt x="2162243" y="968530"/>
                  </a:lnTo>
                  <a:lnTo>
                    <a:pt x="2156291" y="971708"/>
                  </a:lnTo>
                  <a:lnTo>
                    <a:pt x="2151133" y="975283"/>
                  </a:lnTo>
                  <a:lnTo>
                    <a:pt x="2147958" y="977269"/>
                  </a:lnTo>
                  <a:lnTo>
                    <a:pt x="2145974" y="979653"/>
                  </a:lnTo>
                  <a:lnTo>
                    <a:pt x="2143593" y="982434"/>
                  </a:lnTo>
                  <a:lnTo>
                    <a:pt x="2142006" y="985612"/>
                  </a:lnTo>
                  <a:lnTo>
                    <a:pt x="2139625" y="990379"/>
                  </a:lnTo>
                  <a:lnTo>
                    <a:pt x="2137641" y="995543"/>
                  </a:lnTo>
                  <a:lnTo>
                    <a:pt x="2136450" y="1000707"/>
                  </a:lnTo>
                  <a:lnTo>
                    <a:pt x="2135260" y="1005871"/>
                  </a:lnTo>
                  <a:lnTo>
                    <a:pt x="2134466" y="1011433"/>
                  </a:lnTo>
                  <a:lnTo>
                    <a:pt x="2133673" y="1016597"/>
                  </a:lnTo>
                  <a:lnTo>
                    <a:pt x="2132879" y="1028514"/>
                  </a:lnTo>
                  <a:lnTo>
                    <a:pt x="2132085" y="1039637"/>
                  </a:lnTo>
                  <a:lnTo>
                    <a:pt x="2131292" y="1051158"/>
                  </a:lnTo>
                  <a:lnTo>
                    <a:pt x="2130895" y="1056719"/>
                  </a:lnTo>
                  <a:lnTo>
                    <a:pt x="2130101" y="1061883"/>
                  </a:lnTo>
                  <a:lnTo>
                    <a:pt x="2128911" y="1067445"/>
                  </a:lnTo>
                  <a:lnTo>
                    <a:pt x="2127721" y="1072212"/>
                  </a:lnTo>
                  <a:lnTo>
                    <a:pt x="2125736" y="1078170"/>
                  </a:lnTo>
                  <a:lnTo>
                    <a:pt x="2123355" y="1082937"/>
                  </a:lnTo>
                  <a:lnTo>
                    <a:pt x="2120578" y="1087307"/>
                  </a:lnTo>
                  <a:lnTo>
                    <a:pt x="2117800" y="1091280"/>
                  </a:lnTo>
                  <a:lnTo>
                    <a:pt x="2112245" y="1098430"/>
                  </a:lnTo>
                  <a:lnTo>
                    <a:pt x="2106293" y="1105183"/>
                  </a:lnTo>
                  <a:lnTo>
                    <a:pt x="2103515" y="1109156"/>
                  </a:lnTo>
                  <a:lnTo>
                    <a:pt x="2101134" y="1112731"/>
                  </a:lnTo>
                  <a:lnTo>
                    <a:pt x="2098356" y="1116703"/>
                  </a:lnTo>
                  <a:lnTo>
                    <a:pt x="2096372" y="1121470"/>
                  </a:lnTo>
                  <a:lnTo>
                    <a:pt x="2093991" y="1126237"/>
                  </a:lnTo>
                  <a:lnTo>
                    <a:pt x="2092801" y="1131799"/>
                  </a:lnTo>
                  <a:lnTo>
                    <a:pt x="2091610" y="1138155"/>
                  </a:lnTo>
                  <a:lnTo>
                    <a:pt x="2090817" y="1145305"/>
                  </a:lnTo>
                  <a:lnTo>
                    <a:pt x="2127721" y="1150470"/>
                  </a:lnTo>
                  <a:lnTo>
                    <a:pt x="2138435" y="1173907"/>
                  </a:lnTo>
                  <a:lnTo>
                    <a:pt x="2144783" y="1187016"/>
                  </a:lnTo>
                  <a:lnTo>
                    <a:pt x="2152323" y="1201317"/>
                  </a:lnTo>
                  <a:lnTo>
                    <a:pt x="2159863" y="1214426"/>
                  </a:lnTo>
                  <a:lnTo>
                    <a:pt x="2163831" y="1220782"/>
                  </a:lnTo>
                  <a:lnTo>
                    <a:pt x="2167799" y="1226741"/>
                  </a:lnTo>
                  <a:lnTo>
                    <a:pt x="2171767" y="1231905"/>
                  </a:lnTo>
                  <a:lnTo>
                    <a:pt x="2175735" y="1236672"/>
                  </a:lnTo>
                  <a:lnTo>
                    <a:pt x="2180497" y="1240645"/>
                  </a:lnTo>
                  <a:lnTo>
                    <a:pt x="2184862" y="1243823"/>
                  </a:lnTo>
                  <a:lnTo>
                    <a:pt x="2241606" y="1259713"/>
                  </a:lnTo>
                  <a:lnTo>
                    <a:pt x="2293192" y="1281164"/>
                  </a:lnTo>
                  <a:lnTo>
                    <a:pt x="2345572" y="1303807"/>
                  </a:lnTo>
                  <a:lnTo>
                    <a:pt x="2397951" y="1326053"/>
                  </a:lnTo>
                  <a:lnTo>
                    <a:pt x="2449140" y="1347902"/>
                  </a:lnTo>
                  <a:lnTo>
                    <a:pt x="2461045" y="1352669"/>
                  </a:lnTo>
                  <a:lnTo>
                    <a:pt x="2472552" y="1356641"/>
                  </a:lnTo>
                  <a:lnTo>
                    <a:pt x="2496361" y="1365381"/>
                  </a:lnTo>
                  <a:lnTo>
                    <a:pt x="2519773" y="1373723"/>
                  </a:lnTo>
                  <a:lnTo>
                    <a:pt x="2530884" y="1378093"/>
                  </a:lnTo>
                  <a:lnTo>
                    <a:pt x="2541995" y="1382860"/>
                  </a:lnTo>
                  <a:lnTo>
                    <a:pt x="2552312" y="1388421"/>
                  </a:lnTo>
                  <a:lnTo>
                    <a:pt x="2562233" y="1394380"/>
                  </a:lnTo>
                  <a:lnTo>
                    <a:pt x="2566597" y="1397558"/>
                  </a:lnTo>
                  <a:lnTo>
                    <a:pt x="2571756" y="1400736"/>
                  </a:lnTo>
                  <a:lnTo>
                    <a:pt x="2576121" y="1404311"/>
                  </a:lnTo>
                  <a:lnTo>
                    <a:pt x="2580089" y="1407886"/>
                  </a:lnTo>
                  <a:lnTo>
                    <a:pt x="2584057" y="1411859"/>
                  </a:lnTo>
                  <a:lnTo>
                    <a:pt x="2587629" y="1416228"/>
                  </a:lnTo>
                  <a:lnTo>
                    <a:pt x="2591200" y="1420598"/>
                  </a:lnTo>
                  <a:lnTo>
                    <a:pt x="2594375" y="1425365"/>
                  </a:lnTo>
                  <a:lnTo>
                    <a:pt x="2597946" y="1430132"/>
                  </a:lnTo>
                  <a:lnTo>
                    <a:pt x="2600723" y="1435296"/>
                  </a:lnTo>
                  <a:lnTo>
                    <a:pt x="2603105" y="1440858"/>
                  </a:lnTo>
                  <a:lnTo>
                    <a:pt x="2605089" y="1446817"/>
                  </a:lnTo>
                  <a:lnTo>
                    <a:pt x="2605485" y="1465487"/>
                  </a:lnTo>
                  <a:lnTo>
                    <a:pt x="2605882" y="1488528"/>
                  </a:lnTo>
                  <a:lnTo>
                    <a:pt x="2607073" y="1542951"/>
                  </a:lnTo>
                  <a:lnTo>
                    <a:pt x="2608263" y="1599757"/>
                  </a:lnTo>
                  <a:lnTo>
                    <a:pt x="2608263" y="1625975"/>
                  </a:lnTo>
                  <a:lnTo>
                    <a:pt x="2608263" y="1649413"/>
                  </a:lnTo>
                  <a:lnTo>
                    <a:pt x="2308271" y="1649413"/>
                  </a:lnTo>
                  <a:lnTo>
                    <a:pt x="2307081" y="1594196"/>
                  </a:lnTo>
                  <a:lnTo>
                    <a:pt x="2305493" y="1538581"/>
                  </a:lnTo>
                  <a:lnTo>
                    <a:pt x="2305097" y="1494486"/>
                  </a:lnTo>
                  <a:lnTo>
                    <a:pt x="2305097" y="1482172"/>
                  </a:lnTo>
                  <a:lnTo>
                    <a:pt x="2301129" y="1470651"/>
                  </a:lnTo>
                  <a:lnTo>
                    <a:pt x="2297557" y="1461117"/>
                  </a:lnTo>
                  <a:lnTo>
                    <a:pt x="2293986" y="1451981"/>
                  </a:lnTo>
                  <a:lnTo>
                    <a:pt x="2289224" y="1443241"/>
                  </a:lnTo>
                  <a:lnTo>
                    <a:pt x="2284859" y="1434899"/>
                  </a:lnTo>
                  <a:lnTo>
                    <a:pt x="2280097" y="1426954"/>
                  </a:lnTo>
                  <a:lnTo>
                    <a:pt x="2275335" y="1419406"/>
                  </a:lnTo>
                  <a:lnTo>
                    <a:pt x="2270177" y="1411859"/>
                  </a:lnTo>
                  <a:lnTo>
                    <a:pt x="2264621" y="1405106"/>
                  </a:lnTo>
                  <a:lnTo>
                    <a:pt x="2258669" y="1398352"/>
                  </a:lnTo>
                  <a:lnTo>
                    <a:pt x="2252717" y="1391996"/>
                  </a:lnTo>
                  <a:lnTo>
                    <a:pt x="2246765" y="1386435"/>
                  </a:lnTo>
                  <a:lnTo>
                    <a:pt x="2240416" y="1380079"/>
                  </a:lnTo>
                  <a:lnTo>
                    <a:pt x="2234067" y="1374915"/>
                  </a:lnTo>
                  <a:lnTo>
                    <a:pt x="2226924" y="1369750"/>
                  </a:lnTo>
                  <a:lnTo>
                    <a:pt x="2220178" y="1364983"/>
                  </a:lnTo>
                  <a:lnTo>
                    <a:pt x="2213433" y="1360217"/>
                  </a:lnTo>
                  <a:lnTo>
                    <a:pt x="2206290" y="1355450"/>
                  </a:lnTo>
                  <a:lnTo>
                    <a:pt x="2198750" y="1351080"/>
                  </a:lnTo>
                  <a:lnTo>
                    <a:pt x="2184465" y="1343532"/>
                  </a:lnTo>
                  <a:lnTo>
                    <a:pt x="2169386" y="1336382"/>
                  </a:lnTo>
                  <a:lnTo>
                    <a:pt x="2154307" y="1330026"/>
                  </a:lnTo>
                  <a:lnTo>
                    <a:pt x="2139228" y="1323670"/>
                  </a:lnTo>
                  <a:lnTo>
                    <a:pt x="2124546" y="1318108"/>
                  </a:lnTo>
                  <a:lnTo>
                    <a:pt x="2095578" y="1307780"/>
                  </a:lnTo>
                  <a:lnTo>
                    <a:pt x="2067405" y="1297849"/>
                  </a:lnTo>
                  <a:lnTo>
                    <a:pt x="2053913" y="1293082"/>
                  </a:lnTo>
                  <a:lnTo>
                    <a:pt x="2041215" y="1287917"/>
                  </a:lnTo>
                  <a:lnTo>
                    <a:pt x="1985264" y="1263685"/>
                  </a:lnTo>
                  <a:lnTo>
                    <a:pt x="1926932" y="1239056"/>
                  </a:lnTo>
                  <a:lnTo>
                    <a:pt x="1840427" y="1202112"/>
                  </a:lnTo>
                  <a:lnTo>
                    <a:pt x="1797571" y="1183441"/>
                  </a:lnTo>
                  <a:lnTo>
                    <a:pt x="1755111" y="1166359"/>
                  </a:lnTo>
                  <a:lnTo>
                    <a:pt x="1762651" y="1150470"/>
                  </a:lnTo>
                  <a:lnTo>
                    <a:pt x="1790031" y="1143716"/>
                  </a:lnTo>
                  <a:lnTo>
                    <a:pt x="1788047" y="1138155"/>
                  </a:lnTo>
                  <a:lnTo>
                    <a:pt x="1786460" y="1132196"/>
                  </a:lnTo>
                  <a:lnTo>
                    <a:pt x="1784873" y="1127429"/>
                  </a:lnTo>
                  <a:lnTo>
                    <a:pt x="1782492" y="1123457"/>
                  </a:lnTo>
                  <a:lnTo>
                    <a:pt x="1780111" y="1119484"/>
                  </a:lnTo>
                  <a:lnTo>
                    <a:pt x="1777730" y="1115909"/>
                  </a:lnTo>
                  <a:lnTo>
                    <a:pt x="1772571" y="1109950"/>
                  </a:lnTo>
                  <a:lnTo>
                    <a:pt x="1767413" y="1103594"/>
                  </a:lnTo>
                  <a:lnTo>
                    <a:pt x="1762254" y="1097636"/>
                  </a:lnTo>
                  <a:lnTo>
                    <a:pt x="1759476" y="1094458"/>
                  </a:lnTo>
                  <a:lnTo>
                    <a:pt x="1757095" y="1091280"/>
                  </a:lnTo>
                  <a:lnTo>
                    <a:pt x="1755111" y="1087307"/>
                  </a:lnTo>
                  <a:lnTo>
                    <a:pt x="1753524" y="1082937"/>
                  </a:lnTo>
                  <a:lnTo>
                    <a:pt x="1743207" y="973694"/>
                  </a:lnTo>
                  <a:lnTo>
                    <a:pt x="1743207" y="974091"/>
                  </a:lnTo>
                  <a:lnTo>
                    <a:pt x="1742413" y="974091"/>
                  </a:lnTo>
                  <a:lnTo>
                    <a:pt x="1739636" y="973694"/>
                  </a:lnTo>
                  <a:lnTo>
                    <a:pt x="1730112" y="972105"/>
                  </a:lnTo>
                  <a:lnTo>
                    <a:pt x="1720985" y="969324"/>
                  </a:lnTo>
                  <a:lnTo>
                    <a:pt x="1717414" y="968133"/>
                  </a:lnTo>
                  <a:lnTo>
                    <a:pt x="1715033" y="967338"/>
                  </a:lnTo>
                  <a:lnTo>
                    <a:pt x="1711065" y="963763"/>
                  </a:lnTo>
                  <a:lnTo>
                    <a:pt x="1707097" y="960188"/>
                  </a:lnTo>
                  <a:lnTo>
                    <a:pt x="1703129" y="955818"/>
                  </a:lnTo>
                  <a:lnTo>
                    <a:pt x="1699954" y="950654"/>
                  </a:lnTo>
                  <a:lnTo>
                    <a:pt x="1697177" y="945490"/>
                  </a:lnTo>
                  <a:lnTo>
                    <a:pt x="1694399" y="939531"/>
                  </a:lnTo>
                  <a:lnTo>
                    <a:pt x="1692018" y="932778"/>
                  </a:lnTo>
                  <a:lnTo>
                    <a:pt x="1689637" y="926422"/>
                  </a:lnTo>
                  <a:lnTo>
                    <a:pt x="1688050" y="919668"/>
                  </a:lnTo>
                  <a:lnTo>
                    <a:pt x="1686066" y="912518"/>
                  </a:lnTo>
                  <a:lnTo>
                    <a:pt x="1683288" y="897423"/>
                  </a:lnTo>
                  <a:lnTo>
                    <a:pt x="1681304" y="882327"/>
                  </a:lnTo>
                  <a:lnTo>
                    <a:pt x="1679717" y="867232"/>
                  </a:lnTo>
                  <a:lnTo>
                    <a:pt x="1684875" y="862465"/>
                  </a:lnTo>
                  <a:lnTo>
                    <a:pt x="1689637" y="857698"/>
                  </a:lnTo>
                  <a:lnTo>
                    <a:pt x="1694796" y="851739"/>
                  </a:lnTo>
                  <a:lnTo>
                    <a:pt x="1699161" y="845780"/>
                  </a:lnTo>
                  <a:lnTo>
                    <a:pt x="1703525" y="839424"/>
                  </a:lnTo>
                  <a:lnTo>
                    <a:pt x="1707891" y="832671"/>
                  </a:lnTo>
                  <a:lnTo>
                    <a:pt x="1711462" y="825918"/>
                  </a:lnTo>
                  <a:lnTo>
                    <a:pt x="1715033" y="818767"/>
                  </a:lnTo>
                  <a:lnTo>
                    <a:pt x="1718208" y="811617"/>
                  </a:lnTo>
                  <a:lnTo>
                    <a:pt x="1720985" y="804466"/>
                  </a:lnTo>
                  <a:lnTo>
                    <a:pt x="1726144" y="790166"/>
                  </a:lnTo>
                  <a:lnTo>
                    <a:pt x="1730509" y="776262"/>
                  </a:lnTo>
                  <a:lnTo>
                    <a:pt x="1734080" y="762755"/>
                  </a:lnTo>
                  <a:lnTo>
                    <a:pt x="1736858" y="750838"/>
                  </a:lnTo>
                  <a:lnTo>
                    <a:pt x="1738842" y="740510"/>
                  </a:lnTo>
                  <a:lnTo>
                    <a:pt x="1742413" y="720647"/>
                  </a:lnTo>
                  <a:lnTo>
                    <a:pt x="1743604" y="709524"/>
                  </a:lnTo>
                  <a:lnTo>
                    <a:pt x="1745191" y="698798"/>
                  </a:lnTo>
                  <a:lnTo>
                    <a:pt x="1746381" y="687278"/>
                  </a:lnTo>
                  <a:lnTo>
                    <a:pt x="1747175" y="675361"/>
                  </a:lnTo>
                  <a:lnTo>
                    <a:pt x="1747572" y="663443"/>
                  </a:lnTo>
                  <a:lnTo>
                    <a:pt x="1747572" y="651129"/>
                  </a:lnTo>
                  <a:lnTo>
                    <a:pt x="1747175" y="638814"/>
                  </a:lnTo>
                  <a:lnTo>
                    <a:pt x="1746381" y="626102"/>
                  </a:lnTo>
                  <a:lnTo>
                    <a:pt x="1744794" y="613787"/>
                  </a:lnTo>
                  <a:lnTo>
                    <a:pt x="1742810" y="601473"/>
                  </a:lnTo>
                  <a:lnTo>
                    <a:pt x="1740033" y="589158"/>
                  </a:lnTo>
                  <a:lnTo>
                    <a:pt x="1736461" y="576843"/>
                  </a:lnTo>
                  <a:lnTo>
                    <a:pt x="1732096" y="564529"/>
                  </a:lnTo>
                  <a:lnTo>
                    <a:pt x="1726937" y="553008"/>
                  </a:lnTo>
                  <a:lnTo>
                    <a:pt x="1723366" y="546255"/>
                  </a:lnTo>
                  <a:lnTo>
                    <a:pt x="1720192" y="539899"/>
                  </a:lnTo>
                  <a:lnTo>
                    <a:pt x="1715033" y="530365"/>
                  </a:lnTo>
                  <a:lnTo>
                    <a:pt x="1712652" y="526393"/>
                  </a:lnTo>
                  <a:lnTo>
                    <a:pt x="1711859" y="521229"/>
                  </a:lnTo>
                  <a:lnTo>
                    <a:pt x="1711859" y="516064"/>
                  </a:lnTo>
                  <a:lnTo>
                    <a:pt x="1711462" y="509708"/>
                  </a:lnTo>
                  <a:lnTo>
                    <a:pt x="1712255" y="493421"/>
                  </a:lnTo>
                  <a:lnTo>
                    <a:pt x="1716223" y="486271"/>
                  </a:lnTo>
                  <a:lnTo>
                    <a:pt x="1720192" y="479915"/>
                  </a:lnTo>
                  <a:lnTo>
                    <a:pt x="1724557" y="473559"/>
                  </a:lnTo>
                  <a:lnTo>
                    <a:pt x="1728922" y="467600"/>
                  </a:lnTo>
                  <a:lnTo>
                    <a:pt x="1734080" y="462039"/>
                  </a:lnTo>
                  <a:lnTo>
                    <a:pt x="1738842" y="456477"/>
                  </a:lnTo>
                  <a:lnTo>
                    <a:pt x="1743604" y="451313"/>
                  </a:lnTo>
                  <a:lnTo>
                    <a:pt x="1748762" y="446546"/>
                  </a:lnTo>
                  <a:lnTo>
                    <a:pt x="1754318" y="442176"/>
                  </a:lnTo>
                  <a:lnTo>
                    <a:pt x="1759476" y="438204"/>
                  </a:lnTo>
                  <a:lnTo>
                    <a:pt x="1765429" y="434231"/>
                  </a:lnTo>
                  <a:lnTo>
                    <a:pt x="1771381" y="430259"/>
                  </a:lnTo>
                  <a:lnTo>
                    <a:pt x="1776936" y="427081"/>
                  </a:lnTo>
                  <a:lnTo>
                    <a:pt x="1782888" y="424300"/>
                  </a:lnTo>
                  <a:lnTo>
                    <a:pt x="1789634" y="421917"/>
                  </a:lnTo>
                  <a:lnTo>
                    <a:pt x="1795587" y="419533"/>
                  </a:lnTo>
                  <a:lnTo>
                    <a:pt x="1820983" y="409999"/>
                  </a:lnTo>
                  <a:lnTo>
                    <a:pt x="1834871" y="404438"/>
                  </a:lnTo>
                  <a:lnTo>
                    <a:pt x="1849950" y="399273"/>
                  </a:lnTo>
                  <a:lnTo>
                    <a:pt x="1865823" y="394506"/>
                  </a:lnTo>
                  <a:lnTo>
                    <a:pt x="1882886" y="390137"/>
                  </a:lnTo>
                  <a:lnTo>
                    <a:pt x="1900742" y="386562"/>
                  </a:lnTo>
                  <a:lnTo>
                    <a:pt x="1909472" y="384973"/>
                  </a:lnTo>
                  <a:lnTo>
                    <a:pt x="1918599" y="383384"/>
                  </a:lnTo>
                  <a:lnTo>
                    <a:pt x="1927726" y="382589"/>
                  </a:lnTo>
                  <a:lnTo>
                    <a:pt x="1937249" y="381795"/>
                  </a:lnTo>
                  <a:lnTo>
                    <a:pt x="1946773" y="381397"/>
                  </a:lnTo>
                  <a:lnTo>
                    <a:pt x="1956693" y="381000"/>
                  </a:lnTo>
                  <a:close/>
                  <a:moveTo>
                    <a:pt x="674585" y="381000"/>
                  </a:moveTo>
                  <a:lnTo>
                    <a:pt x="684505" y="381397"/>
                  </a:lnTo>
                  <a:lnTo>
                    <a:pt x="694029" y="382192"/>
                  </a:lnTo>
                  <a:lnTo>
                    <a:pt x="703552" y="382986"/>
                  </a:lnTo>
                  <a:lnTo>
                    <a:pt x="713870" y="384575"/>
                  </a:lnTo>
                  <a:lnTo>
                    <a:pt x="723790" y="386562"/>
                  </a:lnTo>
                  <a:lnTo>
                    <a:pt x="733710" y="388548"/>
                  </a:lnTo>
                  <a:lnTo>
                    <a:pt x="743631" y="391726"/>
                  </a:lnTo>
                  <a:lnTo>
                    <a:pt x="753551" y="394904"/>
                  </a:lnTo>
                  <a:lnTo>
                    <a:pt x="763868" y="398876"/>
                  </a:lnTo>
                  <a:lnTo>
                    <a:pt x="773789" y="403246"/>
                  </a:lnTo>
                  <a:lnTo>
                    <a:pt x="783709" y="408807"/>
                  </a:lnTo>
                  <a:lnTo>
                    <a:pt x="793629" y="414766"/>
                  </a:lnTo>
                  <a:lnTo>
                    <a:pt x="820216" y="438998"/>
                  </a:lnTo>
                  <a:lnTo>
                    <a:pt x="861088" y="446149"/>
                  </a:lnTo>
                  <a:lnTo>
                    <a:pt x="863866" y="468792"/>
                  </a:lnTo>
                  <a:lnTo>
                    <a:pt x="867040" y="491832"/>
                  </a:lnTo>
                  <a:lnTo>
                    <a:pt x="871008" y="514873"/>
                  </a:lnTo>
                  <a:lnTo>
                    <a:pt x="876167" y="539105"/>
                  </a:lnTo>
                  <a:lnTo>
                    <a:pt x="871405" y="548241"/>
                  </a:lnTo>
                  <a:lnTo>
                    <a:pt x="868231" y="554200"/>
                  </a:lnTo>
                  <a:lnTo>
                    <a:pt x="864659" y="560556"/>
                  </a:lnTo>
                  <a:lnTo>
                    <a:pt x="861088" y="568501"/>
                  </a:lnTo>
                  <a:lnTo>
                    <a:pt x="858310" y="577241"/>
                  </a:lnTo>
                  <a:lnTo>
                    <a:pt x="855533" y="586377"/>
                  </a:lnTo>
                  <a:lnTo>
                    <a:pt x="854342" y="591144"/>
                  </a:lnTo>
                  <a:lnTo>
                    <a:pt x="853548" y="596309"/>
                  </a:lnTo>
                  <a:lnTo>
                    <a:pt x="853152" y="602267"/>
                  </a:lnTo>
                  <a:lnTo>
                    <a:pt x="852755" y="607431"/>
                  </a:lnTo>
                  <a:lnTo>
                    <a:pt x="852755" y="613390"/>
                  </a:lnTo>
                  <a:lnTo>
                    <a:pt x="853152" y="619349"/>
                  </a:lnTo>
                  <a:lnTo>
                    <a:pt x="854739" y="642786"/>
                  </a:lnTo>
                  <a:lnTo>
                    <a:pt x="856723" y="670991"/>
                  </a:lnTo>
                  <a:lnTo>
                    <a:pt x="857913" y="686087"/>
                  </a:lnTo>
                  <a:lnTo>
                    <a:pt x="859501" y="700785"/>
                  </a:lnTo>
                  <a:lnTo>
                    <a:pt x="861485" y="716675"/>
                  </a:lnTo>
                  <a:lnTo>
                    <a:pt x="863469" y="732167"/>
                  </a:lnTo>
                  <a:lnTo>
                    <a:pt x="866247" y="748057"/>
                  </a:lnTo>
                  <a:lnTo>
                    <a:pt x="869818" y="763153"/>
                  </a:lnTo>
                  <a:lnTo>
                    <a:pt x="873786" y="779043"/>
                  </a:lnTo>
                  <a:lnTo>
                    <a:pt x="878548" y="793741"/>
                  </a:lnTo>
                  <a:lnTo>
                    <a:pt x="883706" y="808439"/>
                  </a:lnTo>
                  <a:lnTo>
                    <a:pt x="886881" y="815589"/>
                  </a:lnTo>
                  <a:lnTo>
                    <a:pt x="890055" y="822343"/>
                  </a:lnTo>
                  <a:lnTo>
                    <a:pt x="893230" y="829493"/>
                  </a:lnTo>
                  <a:lnTo>
                    <a:pt x="896801" y="835849"/>
                  </a:lnTo>
                  <a:lnTo>
                    <a:pt x="901166" y="842205"/>
                  </a:lnTo>
                  <a:lnTo>
                    <a:pt x="905134" y="848561"/>
                  </a:lnTo>
                  <a:lnTo>
                    <a:pt x="909896" y="854520"/>
                  </a:lnTo>
                  <a:lnTo>
                    <a:pt x="914261" y="860081"/>
                  </a:lnTo>
                  <a:lnTo>
                    <a:pt x="919420" y="865643"/>
                  </a:lnTo>
                  <a:lnTo>
                    <a:pt x="924578" y="870807"/>
                  </a:lnTo>
                  <a:lnTo>
                    <a:pt x="922594" y="885902"/>
                  </a:lnTo>
                  <a:lnTo>
                    <a:pt x="920213" y="899806"/>
                  </a:lnTo>
                  <a:lnTo>
                    <a:pt x="917436" y="913312"/>
                  </a:lnTo>
                  <a:lnTo>
                    <a:pt x="915451" y="920463"/>
                  </a:lnTo>
                  <a:lnTo>
                    <a:pt x="913467" y="927613"/>
                  </a:lnTo>
                  <a:lnTo>
                    <a:pt x="911087" y="934367"/>
                  </a:lnTo>
                  <a:lnTo>
                    <a:pt x="908309" y="941517"/>
                  </a:lnTo>
                  <a:lnTo>
                    <a:pt x="905134" y="947873"/>
                  </a:lnTo>
                  <a:lnTo>
                    <a:pt x="901563" y="953037"/>
                  </a:lnTo>
                  <a:lnTo>
                    <a:pt x="899182" y="955818"/>
                  </a:lnTo>
                  <a:lnTo>
                    <a:pt x="896801" y="958201"/>
                  </a:lnTo>
                  <a:lnTo>
                    <a:pt x="894420" y="960188"/>
                  </a:lnTo>
                  <a:lnTo>
                    <a:pt x="891643" y="961777"/>
                  </a:lnTo>
                  <a:lnTo>
                    <a:pt x="886087" y="965749"/>
                  </a:lnTo>
                  <a:lnTo>
                    <a:pt x="880532" y="968530"/>
                  </a:lnTo>
                  <a:lnTo>
                    <a:pt x="874580" y="971708"/>
                  </a:lnTo>
                  <a:lnTo>
                    <a:pt x="869024" y="975283"/>
                  </a:lnTo>
                  <a:lnTo>
                    <a:pt x="866247" y="977269"/>
                  </a:lnTo>
                  <a:lnTo>
                    <a:pt x="863866" y="979653"/>
                  </a:lnTo>
                  <a:lnTo>
                    <a:pt x="861881" y="982434"/>
                  </a:lnTo>
                  <a:lnTo>
                    <a:pt x="859897" y="985612"/>
                  </a:lnTo>
                  <a:lnTo>
                    <a:pt x="857913" y="990379"/>
                  </a:lnTo>
                  <a:lnTo>
                    <a:pt x="855929" y="995543"/>
                  </a:lnTo>
                  <a:lnTo>
                    <a:pt x="854342" y="1000707"/>
                  </a:lnTo>
                  <a:lnTo>
                    <a:pt x="853152" y="1005871"/>
                  </a:lnTo>
                  <a:lnTo>
                    <a:pt x="852358" y="1011433"/>
                  </a:lnTo>
                  <a:lnTo>
                    <a:pt x="851961" y="1016597"/>
                  </a:lnTo>
                  <a:lnTo>
                    <a:pt x="851167" y="1028514"/>
                  </a:lnTo>
                  <a:lnTo>
                    <a:pt x="850374" y="1039637"/>
                  </a:lnTo>
                  <a:lnTo>
                    <a:pt x="849580" y="1051158"/>
                  </a:lnTo>
                  <a:lnTo>
                    <a:pt x="849183" y="1056719"/>
                  </a:lnTo>
                  <a:lnTo>
                    <a:pt x="848390" y="1061883"/>
                  </a:lnTo>
                  <a:lnTo>
                    <a:pt x="847199" y="1067445"/>
                  </a:lnTo>
                  <a:lnTo>
                    <a:pt x="845612" y="1072212"/>
                  </a:lnTo>
                  <a:lnTo>
                    <a:pt x="843231" y="1078170"/>
                  </a:lnTo>
                  <a:lnTo>
                    <a:pt x="841247" y="1082937"/>
                  </a:lnTo>
                  <a:lnTo>
                    <a:pt x="838469" y="1087307"/>
                  </a:lnTo>
                  <a:lnTo>
                    <a:pt x="836089" y="1091280"/>
                  </a:lnTo>
                  <a:lnTo>
                    <a:pt x="830136" y="1098430"/>
                  </a:lnTo>
                  <a:lnTo>
                    <a:pt x="824581" y="1105183"/>
                  </a:lnTo>
                  <a:lnTo>
                    <a:pt x="821803" y="1109156"/>
                  </a:lnTo>
                  <a:lnTo>
                    <a:pt x="819026" y="1112731"/>
                  </a:lnTo>
                  <a:lnTo>
                    <a:pt x="816248" y="1116703"/>
                  </a:lnTo>
                  <a:lnTo>
                    <a:pt x="814264" y="1121470"/>
                  </a:lnTo>
                  <a:lnTo>
                    <a:pt x="812280" y="1126237"/>
                  </a:lnTo>
                  <a:lnTo>
                    <a:pt x="810692" y="1131799"/>
                  </a:lnTo>
                  <a:lnTo>
                    <a:pt x="809899" y="1138155"/>
                  </a:lnTo>
                  <a:lnTo>
                    <a:pt x="809105" y="1145305"/>
                  </a:lnTo>
                  <a:lnTo>
                    <a:pt x="845612" y="1150470"/>
                  </a:lnTo>
                  <a:lnTo>
                    <a:pt x="853152" y="1166757"/>
                  </a:lnTo>
                  <a:lnTo>
                    <a:pt x="811089" y="1183838"/>
                  </a:lnTo>
                  <a:lnTo>
                    <a:pt x="768233" y="1202112"/>
                  </a:lnTo>
                  <a:lnTo>
                    <a:pt x="682521" y="1239056"/>
                  </a:lnTo>
                  <a:lnTo>
                    <a:pt x="624586" y="1263685"/>
                  </a:lnTo>
                  <a:lnTo>
                    <a:pt x="568635" y="1287917"/>
                  </a:lnTo>
                  <a:lnTo>
                    <a:pt x="555541" y="1293082"/>
                  </a:lnTo>
                  <a:lnTo>
                    <a:pt x="542446" y="1297849"/>
                  </a:lnTo>
                  <a:lnTo>
                    <a:pt x="514669" y="1307780"/>
                  </a:lnTo>
                  <a:lnTo>
                    <a:pt x="485304" y="1318108"/>
                  </a:lnTo>
                  <a:lnTo>
                    <a:pt x="470225" y="1323670"/>
                  </a:lnTo>
                  <a:lnTo>
                    <a:pt x="455146" y="1330026"/>
                  </a:lnTo>
                  <a:lnTo>
                    <a:pt x="440464" y="1336382"/>
                  </a:lnTo>
                  <a:lnTo>
                    <a:pt x="425385" y="1343532"/>
                  </a:lnTo>
                  <a:lnTo>
                    <a:pt x="410703" y="1351080"/>
                  </a:lnTo>
                  <a:lnTo>
                    <a:pt x="403561" y="1355450"/>
                  </a:lnTo>
                  <a:lnTo>
                    <a:pt x="396418" y="1360217"/>
                  </a:lnTo>
                  <a:lnTo>
                    <a:pt x="389275" y="1364983"/>
                  </a:lnTo>
                  <a:lnTo>
                    <a:pt x="382529" y="1369750"/>
                  </a:lnTo>
                  <a:lnTo>
                    <a:pt x="376180" y="1374915"/>
                  </a:lnTo>
                  <a:lnTo>
                    <a:pt x="369038" y="1380079"/>
                  </a:lnTo>
                  <a:lnTo>
                    <a:pt x="363085" y="1386435"/>
                  </a:lnTo>
                  <a:lnTo>
                    <a:pt x="356736" y="1391996"/>
                  </a:lnTo>
                  <a:lnTo>
                    <a:pt x="350784" y="1398352"/>
                  </a:lnTo>
                  <a:lnTo>
                    <a:pt x="345229" y="1405106"/>
                  </a:lnTo>
                  <a:lnTo>
                    <a:pt x="339277" y="1411859"/>
                  </a:lnTo>
                  <a:lnTo>
                    <a:pt x="334118" y="1419406"/>
                  </a:lnTo>
                  <a:lnTo>
                    <a:pt x="329356" y="1426954"/>
                  </a:lnTo>
                  <a:lnTo>
                    <a:pt x="324594" y="1434899"/>
                  </a:lnTo>
                  <a:lnTo>
                    <a:pt x="320229" y="1443241"/>
                  </a:lnTo>
                  <a:lnTo>
                    <a:pt x="315865" y="1451981"/>
                  </a:lnTo>
                  <a:lnTo>
                    <a:pt x="311896" y="1461117"/>
                  </a:lnTo>
                  <a:lnTo>
                    <a:pt x="308325" y="1470651"/>
                  </a:lnTo>
                  <a:lnTo>
                    <a:pt x="304357" y="1482172"/>
                  </a:lnTo>
                  <a:lnTo>
                    <a:pt x="304357" y="1494486"/>
                  </a:lnTo>
                  <a:lnTo>
                    <a:pt x="303960" y="1538581"/>
                  </a:lnTo>
                  <a:lnTo>
                    <a:pt x="302770" y="1594196"/>
                  </a:lnTo>
                  <a:lnTo>
                    <a:pt x="301182" y="1649413"/>
                  </a:lnTo>
                  <a:lnTo>
                    <a:pt x="0" y="1649413"/>
                  </a:lnTo>
                  <a:lnTo>
                    <a:pt x="0" y="1625975"/>
                  </a:lnTo>
                  <a:lnTo>
                    <a:pt x="0" y="1599757"/>
                  </a:lnTo>
                  <a:lnTo>
                    <a:pt x="1190" y="1542951"/>
                  </a:lnTo>
                  <a:lnTo>
                    <a:pt x="2381" y="1488528"/>
                  </a:lnTo>
                  <a:lnTo>
                    <a:pt x="2778" y="1465487"/>
                  </a:lnTo>
                  <a:lnTo>
                    <a:pt x="2778" y="1446817"/>
                  </a:lnTo>
                  <a:lnTo>
                    <a:pt x="5159" y="1440858"/>
                  </a:lnTo>
                  <a:lnTo>
                    <a:pt x="7539" y="1435296"/>
                  </a:lnTo>
                  <a:lnTo>
                    <a:pt x="10317" y="1430132"/>
                  </a:lnTo>
                  <a:lnTo>
                    <a:pt x="13889" y="1425365"/>
                  </a:lnTo>
                  <a:lnTo>
                    <a:pt x="17063" y="1420598"/>
                  </a:lnTo>
                  <a:lnTo>
                    <a:pt x="20634" y="1416228"/>
                  </a:lnTo>
                  <a:lnTo>
                    <a:pt x="24206" y="1411859"/>
                  </a:lnTo>
                  <a:lnTo>
                    <a:pt x="28174" y="1407886"/>
                  </a:lnTo>
                  <a:lnTo>
                    <a:pt x="32142" y="1404311"/>
                  </a:lnTo>
                  <a:lnTo>
                    <a:pt x="36507" y="1400736"/>
                  </a:lnTo>
                  <a:lnTo>
                    <a:pt x="41269" y="1397558"/>
                  </a:lnTo>
                  <a:lnTo>
                    <a:pt x="46031" y="1394380"/>
                  </a:lnTo>
                  <a:lnTo>
                    <a:pt x="55951" y="1388421"/>
                  </a:lnTo>
                  <a:lnTo>
                    <a:pt x="66665" y="1382860"/>
                  </a:lnTo>
                  <a:lnTo>
                    <a:pt x="77379" y="1378093"/>
                  </a:lnTo>
                  <a:lnTo>
                    <a:pt x="88490" y="1373723"/>
                  </a:lnTo>
                  <a:lnTo>
                    <a:pt x="111902" y="1365381"/>
                  </a:lnTo>
                  <a:lnTo>
                    <a:pt x="135711" y="1356641"/>
                  </a:lnTo>
                  <a:lnTo>
                    <a:pt x="147218" y="1352669"/>
                  </a:lnTo>
                  <a:lnTo>
                    <a:pt x="158726" y="1347902"/>
                  </a:lnTo>
                  <a:lnTo>
                    <a:pt x="210312" y="1326053"/>
                  </a:lnTo>
                  <a:lnTo>
                    <a:pt x="263088" y="1303807"/>
                  </a:lnTo>
                  <a:lnTo>
                    <a:pt x="315071" y="1281164"/>
                  </a:lnTo>
                  <a:lnTo>
                    <a:pt x="366260" y="1259713"/>
                  </a:lnTo>
                  <a:lnTo>
                    <a:pt x="423401" y="1243823"/>
                  </a:lnTo>
                  <a:lnTo>
                    <a:pt x="428163" y="1240645"/>
                  </a:lnTo>
                  <a:lnTo>
                    <a:pt x="432131" y="1236672"/>
                  </a:lnTo>
                  <a:lnTo>
                    <a:pt x="436496" y="1231905"/>
                  </a:lnTo>
                  <a:lnTo>
                    <a:pt x="440464" y="1226741"/>
                  </a:lnTo>
                  <a:lnTo>
                    <a:pt x="444432" y="1220782"/>
                  </a:lnTo>
                  <a:lnTo>
                    <a:pt x="448401" y="1214426"/>
                  </a:lnTo>
                  <a:lnTo>
                    <a:pt x="456337" y="1201317"/>
                  </a:lnTo>
                  <a:lnTo>
                    <a:pt x="463480" y="1187016"/>
                  </a:lnTo>
                  <a:lnTo>
                    <a:pt x="469829" y="1173907"/>
                  </a:lnTo>
                  <a:lnTo>
                    <a:pt x="480543" y="1150470"/>
                  </a:lnTo>
                  <a:lnTo>
                    <a:pt x="507526" y="1143716"/>
                  </a:lnTo>
                  <a:lnTo>
                    <a:pt x="506336" y="1138155"/>
                  </a:lnTo>
                  <a:lnTo>
                    <a:pt x="504748" y="1132196"/>
                  </a:lnTo>
                  <a:lnTo>
                    <a:pt x="502764" y="1127429"/>
                  </a:lnTo>
                  <a:lnTo>
                    <a:pt x="500780" y="1123457"/>
                  </a:lnTo>
                  <a:lnTo>
                    <a:pt x="498399" y="1119484"/>
                  </a:lnTo>
                  <a:lnTo>
                    <a:pt x="496018" y="1115909"/>
                  </a:lnTo>
                  <a:lnTo>
                    <a:pt x="490860" y="1109950"/>
                  </a:lnTo>
                  <a:lnTo>
                    <a:pt x="485701" y="1103594"/>
                  </a:lnTo>
                  <a:lnTo>
                    <a:pt x="480146" y="1097636"/>
                  </a:lnTo>
                  <a:lnTo>
                    <a:pt x="477765" y="1094458"/>
                  </a:lnTo>
                  <a:lnTo>
                    <a:pt x="475384" y="1091280"/>
                  </a:lnTo>
                  <a:lnTo>
                    <a:pt x="473400" y="1087307"/>
                  </a:lnTo>
                  <a:lnTo>
                    <a:pt x="471813" y="1082937"/>
                  </a:lnTo>
                  <a:lnTo>
                    <a:pt x="461495" y="973694"/>
                  </a:lnTo>
                  <a:lnTo>
                    <a:pt x="461099" y="974091"/>
                  </a:lnTo>
                  <a:lnTo>
                    <a:pt x="460305" y="974091"/>
                  </a:lnTo>
                  <a:lnTo>
                    <a:pt x="457527" y="973694"/>
                  </a:lnTo>
                  <a:lnTo>
                    <a:pt x="448401" y="972105"/>
                  </a:lnTo>
                  <a:lnTo>
                    <a:pt x="438877" y="969324"/>
                  </a:lnTo>
                  <a:lnTo>
                    <a:pt x="435306" y="968133"/>
                  </a:lnTo>
                  <a:lnTo>
                    <a:pt x="433322" y="967338"/>
                  </a:lnTo>
                  <a:lnTo>
                    <a:pt x="430147" y="964557"/>
                  </a:lnTo>
                  <a:lnTo>
                    <a:pt x="426973" y="962174"/>
                  </a:lnTo>
                  <a:lnTo>
                    <a:pt x="424195" y="958996"/>
                  </a:lnTo>
                  <a:lnTo>
                    <a:pt x="421417" y="955818"/>
                  </a:lnTo>
                  <a:lnTo>
                    <a:pt x="419036" y="952243"/>
                  </a:lnTo>
                  <a:lnTo>
                    <a:pt x="416655" y="948270"/>
                  </a:lnTo>
                  <a:lnTo>
                    <a:pt x="414671" y="944298"/>
                  </a:lnTo>
                  <a:lnTo>
                    <a:pt x="412687" y="939928"/>
                  </a:lnTo>
                  <a:lnTo>
                    <a:pt x="409116" y="929997"/>
                  </a:lnTo>
                  <a:lnTo>
                    <a:pt x="406338" y="920066"/>
                  </a:lnTo>
                  <a:lnTo>
                    <a:pt x="403957" y="908943"/>
                  </a:lnTo>
                  <a:lnTo>
                    <a:pt x="401576" y="898217"/>
                  </a:lnTo>
                  <a:lnTo>
                    <a:pt x="399989" y="887094"/>
                  </a:lnTo>
                  <a:lnTo>
                    <a:pt x="398402" y="875574"/>
                  </a:lnTo>
                  <a:lnTo>
                    <a:pt x="396418" y="854122"/>
                  </a:lnTo>
                  <a:lnTo>
                    <a:pt x="394831" y="834260"/>
                  </a:lnTo>
                  <a:lnTo>
                    <a:pt x="393640" y="817576"/>
                  </a:lnTo>
                  <a:lnTo>
                    <a:pt x="393640" y="814795"/>
                  </a:lnTo>
                  <a:lnTo>
                    <a:pt x="394037" y="811617"/>
                  </a:lnTo>
                  <a:lnTo>
                    <a:pt x="395227" y="808439"/>
                  </a:lnTo>
                  <a:lnTo>
                    <a:pt x="396418" y="805261"/>
                  </a:lnTo>
                  <a:lnTo>
                    <a:pt x="399989" y="798905"/>
                  </a:lnTo>
                  <a:lnTo>
                    <a:pt x="403561" y="791755"/>
                  </a:lnTo>
                  <a:lnTo>
                    <a:pt x="407132" y="784604"/>
                  </a:lnTo>
                  <a:lnTo>
                    <a:pt x="408322" y="780234"/>
                  </a:lnTo>
                  <a:lnTo>
                    <a:pt x="409513" y="776262"/>
                  </a:lnTo>
                  <a:lnTo>
                    <a:pt x="410306" y="771495"/>
                  </a:lnTo>
                  <a:lnTo>
                    <a:pt x="410703" y="766331"/>
                  </a:lnTo>
                  <a:lnTo>
                    <a:pt x="410306" y="761166"/>
                  </a:lnTo>
                  <a:lnTo>
                    <a:pt x="409513" y="755605"/>
                  </a:lnTo>
                  <a:lnTo>
                    <a:pt x="406338" y="738126"/>
                  </a:lnTo>
                  <a:lnTo>
                    <a:pt x="403561" y="721839"/>
                  </a:lnTo>
                  <a:lnTo>
                    <a:pt x="401180" y="705552"/>
                  </a:lnTo>
                  <a:lnTo>
                    <a:pt x="399196" y="689662"/>
                  </a:lnTo>
                  <a:lnTo>
                    <a:pt x="397608" y="673772"/>
                  </a:lnTo>
                  <a:lnTo>
                    <a:pt x="397211" y="659074"/>
                  </a:lnTo>
                  <a:lnTo>
                    <a:pt x="396815" y="643978"/>
                  </a:lnTo>
                  <a:lnTo>
                    <a:pt x="396815" y="629677"/>
                  </a:lnTo>
                  <a:lnTo>
                    <a:pt x="397608" y="615774"/>
                  </a:lnTo>
                  <a:lnTo>
                    <a:pt x="398799" y="602267"/>
                  </a:lnTo>
                  <a:lnTo>
                    <a:pt x="400386" y="588761"/>
                  </a:lnTo>
                  <a:lnTo>
                    <a:pt x="402370" y="576446"/>
                  </a:lnTo>
                  <a:lnTo>
                    <a:pt x="404751" y="563734"/>
                  </a:lnTo>
                  <a:lnTo>
                    <a:pt x="407529" y="552214"/>
                  </a:lnTo>
                  <a:lnTo>
                    <a:pt x="410703" y="540297"/>
                  </a:lnTo>
                  <a:lnTo>
                    <a:pt x="414275" y="529571"/>
                  </a:lnTo>
                  <a:lnTo>
                    <a:pt x="418243" y="519242"/>
                  </a:lnTo>
                  <a:lnTo>
                    <a:pt x="422211" y="508914"/>
                  </a:lnTo>
                  <a:lnTo>
                    <a:pt x="426973" y="499380"/>
                  </a:lnTo>
                  <a:lnTo>
                    <a:pt x="432131" y="490243"/>
                  </a:lnTo>
                  <a:lnTo>
                    <a:pt x="437290" y="481504"/>
                  </a:lnTo>
                  <a:lnTo>
                    <a:pt x="442845" y="473162"/>
                  </a:lnTo>
                  <a:lnTo>
                    <a:pt x="448797" y="465614"/>
                  </a:lnTo>
                  <a:lnTo>
                    <a:pt x="454750" y="458066"/>
                  </a:lnTo>
                  <a:lnTo>
                    <a:pt x="461495" y="451710"/>
                  </a:lnTo>
                  <a:lnTo>
                    <a:pt x="468241" y="445752"/>
                  </a:lnTo>
                  <a:lnTo>
                    <a:pt x="474987" y="440190"/>
                  </a:lnTo>
                  <a:lnTo>
                    <a:pt x="482130" y="435026"/>
                  </a:lnTo>
                  <a:lnTo>
                    <a:pt x="490066" y="429862"/>
                  </a:lnTo>
                  <a:lnTo>
                    <a:pt x="497606" y="425889"/>
                  </a:lnTo>
                  <a:lnTo>
                    <a:pt x="505542" y="422711"/>
                  </a:lnTo>
                  <a:lnTo>
                    <a:pt x="513875" y="419533"/>
                  </a:lnTo>
                  <a:lnTo>
                    <a:pt x="538478" y="409999"/>
                  </a:lnTo>
                  <a:lnTo>
                    <a:pt x="553160" y="404438"/>
                  </a:lnTo>
                  <a:lnTo>
                    <a:pt x="568239" y="399273"/>
                  </a:lnTo>
                  <a:lnTo>
                    <a:pt x="584111" y="394506"/>
                  </a:lnTo>
                  <a:lnTo>
                    <a:pt x="601174" y="390137"/>
                  </a:lnTo>
                  <a:lnTo>
                    <a:pt x="618634" y="386562"/>
                  </a:lnTo>
                  <a:lnTo>
                    <a:pt x="627761" y="384973"/>
                  </a:lnTo>
                  <a:lnTo>
                    <a:pt x="636888" y="383384"/>
                  </a:lnTo>
                  <a:lnTo>
                    <a:pt x="646014" y="382589"/>
                  </a:lnTo>
                  <a:lnTo>
                    <a:pt x="655538" y="381795"/>
                  </a:lnTo>
                  <a:lnTo>
                    <a:pt x="665061" y="381397"/>
                  </a:lnTo>
                  <a:lnTo>
                    <a:pt x="674585" y="381000"/>
                  </a:lnTo>
                  <a:close/>
                  <a:moveTo>
                    <a:pt x="1307704" y="0"/>
                  </a:moveTo>
                  <a:lnTo>
                    <a:pt x="1321601" y="0"/>
                  </a:lnTo>
                  <a:lnTo>
                    <a:pt x="1335100" y="0"/>
                  </a:lnTo>
                  <a:lnTo>
                    <a:pt x="1348997" y="1191"/>
                  </a:lnTo>
                  <a:lnTo>
                    <a:pt x="1362496" y="2381"/>
                  </a:lnTo>
                  <a:lnTo>
                    <a:pt x="1376790" y="4366"/>
                  </a:lnTo>
                  <a:lnTo>
                    <a:pt x="1390289" y="7144"/>
                  </a:lnTo>
                  <a:lnTo>
                    <a:pt x="1404583" y="10319"/>
                  </a:lnTo>
                  <a:lnTo>
                    <a:pt x="1418480" y="14684"/>
                  </a:lnTo>
                  <a:lnTo>
                    <a:pt x="1432773" y="19447"/>
                  </a:lnTo>
                  <a:lnTo>
                    <a:pt x="1446670" y="25003"/>
                  </a:lnTo>
                  <a:lnTo>
                    <a:pt x="1460566" y="31353"/>
                  </a:lnTo>
                  <a:lnTo>
                    <a:pt x="1474463" y="38497"/>
                  </a:lnTo>
                  <a:lnTo>
                    <a:pt x="1488757" y="46831"/>
                  </a:lnTo>
                  <a:lnTo>
                    <a:pt x="1525285" y="80963"/>
                  </a:lnTo>
                  <a:lnTo>
                    <a:pt x="1584841" y="90884"/>
                  </a:lnTo>
                  <a:lnTo>
                    <a:pt x="1590400" y="94853"/>
                  </a:lnTo>
                  <a:lnTo>
                    <a:pt x="1595958" y="99616"/>
                  </a:lnTo>
                  <a:lnTo>
                    <a:pt x="1600723" y="104775"/>
                  </a:lnTo>
                  <a:lnTo>
                    <a:pt x="1605487" y="110331"/>
                  </a:lnTo>
                  <a:lnTo>
                    <a:pt x="1609855" y="115888"/>
                  </a:lnTo>
                  <a:lnTo>
                    <a:pt x="1613825" y="122238"/>
                  </a:lnTo>
                  <a:lnTo>
                    <a:pt x="1617399" y="128984"/>
                  </a:lnTo>
                  <a:lnTo>
                    <a:pt x="1620575" y="134938"/>
                  </a:lnTo>
                  <a:lnTo>
                    <a:pt x="1626531" y="146447"/>
                  </a:lnTo>
                  <a:lnTo>
                    <a:pt x="1630898" y="156766"/>
                  </a:lnTo>
                  <a:lnTo>
                    <a:pt x="1634075" y="165894"/>
                  </a:lnTo>
                  <a:lnTo>
                    <a:pt x="1636854" y="177403"/>
                  </a:lnTo>
                  <a:lnTo>
                    <a:pt x="1639236" y="189309"/>
                  </a:lnTo>
                  <a:lnTo>
                    <a:pt x="1641619" y="200819"/>
                  </a:lnTo>
                  <a:lnTo>
                    <a:pt x="1643207" y="212725"/>
                  </a:lnTo>
                  <a:lnTo>
                    <a:pt x="1644795" y="223838"/>
                  </a:lnTo>
                  <a:lnTo>
                    <a:pt x="1646383" y="235347"/>
                  </a:lnTo>
                  <a:lnTo>
                    <a:pt x="1648368" y="258366"/>
                  </a:lnTo>
                  <a:lnTo>
                    <a:pt x="1649559" y="281781"/>
                  </a:lnTo>
                  <a:lnTo>
                    <a:pt x="1649957" y="304800"/>
                  </a:lnTo>
                  <a:lnTo>
                    <a:pt x="1649957" y="328613"/>
                  </a:lnTo>
                  <a:lnTo>
                    <a:pt x="1649559" y="352822"/>
                  </a:lnTo>
                  <a:lnTo>
                    <a:pt x="1648765" y="365919"/>
                  </a:lnTo>
                  <a:lnTo>
                    <a:pt x="1647177" y="385763"/>
                  </a:lnTo>
                  <a:lnTo>
                    <a:pt x="1642413" y="436959"/>
                  </a:lnTo>
                  <a:lnTo>
                    <a:pt x="1640427" y="464344"/>
                  </a:lnTo>
                  <a:lnTo>
                    <a:pt x="1638839" y="490141"/>
                  </a:lnTo>
                  <a:lnTo>
                    <a:pt x="1638442" y="501650"/>
                  </a:lnTo>
                  <a:lnTo>
                    <a:pt x="1638045" y="511969"/>
                  </a:lnTo>
                  <a:lnTo>
                    <a:pt x="1638442" y="521494"/>
                  </a:lnTo>
                  <a:lnTo>
                    <a:pt x="1638839" y="529034"/>
                  </a:lnTo>
                  <a:lnTo>
                    <a:pt x="1640030" y="538559"/>
                  </a:lnTo>
                  <a:lnTo>
                    <a:pt x="1642016" y="546497"/>
                  </a:lnTo>
                  <a:lnTo>
                    <a:pt x="1644001" y="553244"/>
                  </a:lnTo>
                  <a:lnTo>
                    <a:pt x="1646780" y="558800"/>
                  </a:lnTo>
                  <a:lnTo>
                    <a:pt x="1649559" y="563959"/>
                  </a:lnTo>
                  <a:lnTo>
                    <a:pt x="1653133" y="569516"/>
                  </a:lnTo>
                  <a:lnTo>
                    <a:pt x="1656706" y="576659"/>
                  </a:lnTo>
                  <a:lnTo>
                    <a:pt x="1661074" y="584597"/>
                  </a:lnTo>
                  <a:lnTo>
                    <a:pt x="1664250" y="592534"/>
                  </a:lnTo>
                  <a:lnTo>
                    <a:pt x="1667029" y="600869"/>
                  </a:lnTo>
                  <a:lnTo>
                    <a:pt x="1669412" y="609600"/>
                  </a:lnTo>
                  <a:lnTo>
                    <a:pt x="1671397" y="618331"/>
                  </a:lnTo>
                  <a:lnTo>
                    <a:pt x="1672588" y="627459"/>
                  </a:lnTo>
                  <a:lnTo>
                    <a:pt x="1673382" y="636984"/>
                  </a:lnTo>
                  <a:lnTo>
                    <a:pt x="1673779" y="646113"/>
                  </a:lnTo>
                  <a:lnTo>
                    <a:pt x="1674176" y="655241"/>
                  </a:lnTo>
                  <a:lnTo>
                    <a:pt x="1673779" y="665163"/>
                  </a:lnTo>
                  <a:lnTo>
                    <a:pt x="1673382" y="674291"/>
                  </a:lnTo>
                  <a:lnTo>
                    <a:pt x="1671794" y="692547"/>
                  </a:lnTo>
                  <a:lnTo>
                    <a:pt x="1669412" y="710009"/>
                  </a:lnTo>
                  <a:lnTo>
                    <a:pt x="1666632" y="726678"/>
                  </a:lnTo>
                  <a:lnTo>
                    <a:pt x="1664647" y="735806"/>
                  </a:lnTo>
                  <a:lnTo>
                    <a:pt x="1662662" y="745728"/>
                  </a:lnTo>
                  <a:lnTo>
                    <a:pt x="1659883" y="755650"/>
                  </a:lnTo>
                  <a:lnTo>
                    <a:pt x="1656706" y="765572"/>
                  </a:lnTo>
                  <a:lnTo>
                    <a:pt x="1653133" y="775891"/>
                  </a:lnTo>
                  <a:lnTo>
                    <a:pt x="1649162" y="785416"/>
                  </a:lnTo>
                  <a:lnTo>
                    <a:pt x="1644795" y="793750"/>
                  </a:lnTo>
                  <a:lnTo>
                    <a:pt x="1642413" y="798116"/>
                  </a:lnTo>
                  <a:lnTo>
                    <a:pt x="1639633" y="802084"/>
                  </a:lnTo>
                  <a:lnTo>
                    <a:pt x="1636854" y="805656"/>
                  </a:lnTo>
                  <a:lnTo>
                    <a:pt x="1633678" y="808831"/>
                  </a:lnTo>
                  <a:lnTo>
                    <a:pt x="1630104" y="811609"/>
                  </a:lnTo>
                  <a:lnTo>
                    <a:pt x="1626531" y="814388"/>
                  </a:lnTo>
                  <a:lnTo>
                    <a:pt x="1618193" y="818753"/>
                  </a:lnTo>
                  <a:lnTo>
                    <a:pt x="1610252" y="823119"/>
                  </a:lnTo>
                  <a:lnTo>
                    <a:pt x="1602311" y="827881"/>
                  </a:lnTo>
                  <a:lnTo>
                    <a:pt x="1598341" y="830263"/>
                  </a:lnTo>
                  <a:lnTo>
                    <a:pt x="1593973" y="832644"/>
                  </a:lnTo>
                  <a:lnTo>
                    <a:pt x="1590797" y="835819"/>
                  </a:lnTo>
                  <a:lnTo>
                    <a:pt x="1587223" y="838994"/>
                  </a:lnTo>
                  <a:lnTo>
                    <a:pt x="1584444" y="842963"/>
                  </a:lnTo>
                  <a:lnTo>
                    <a:pt x="1581665" y="846931"/>
                  </a:lnTo>
                  <a:lnTo>
                    <a:pt x="1578489" y="854075"/>
                  </a:lnTo>
                  <a:lnTo>
                    <a:pt x="1576106" y="860822"/>
                  </a:lnTo>
                  <a:lnTo>
                    <a:pt x="1574121" y="867966"/>
                  </a:lnTo>
                  <a:lnTo>
                    <a:pt x="1572533" y="875506"/>
                  </a:lnTo>
                  <a:lnTo>
                    <a:pt x="1571342" y="883444"/>
                  </a:lnTo>
                  <a:lnTo>
                    <a:pt x="1570151" y="890984"/>
                  </a:lnTo>
                  <a:lnTo>
                    <a:pt x="1568959" y="906859"/>
                  </a:lnTo>
                  <a:lnTo>
                    <a:pt x="1568165" y="923131"/>
                  </a:lnTo>
                  <a:lnTo>
                    <a:pt x="1566974" y="939006"/>
                  </a:lnTo>
                  <a:lnTo>
                    <a:pt x="1565783" y="946944"/>
                  </a:lnTo>
                  <a:lnTo>
                    <a:pt x="1564989" y="954484"/>
                  </a:lnTo>
                  <a:lnTo>
                    <a:pt x="1563401" y="961628"/>
                  </a:lnTo>
                  <a:lnTo>
                    <a:pt x="1561415" y="969169"/>
                  </a:lnTo>
                  <a:lnTo>
                    <a:pt x="1558636" y="976709"/>
                  </a:lnTo>
                  <a:lnTo>
                    <a:pt x="1555460" y="983456"/>
                  </a:lnTo>
                  <a:lnTo>
                    <a:pt x="1551887" y="989409"/>
                  </a:lnTo>
                  <a:lnTo>
                    <a:pt x="1548313" y="995363"/>
                  </a:lnTo>
                  <a:lnTo>
                    <a:pt x="1544343" y="1000522"/>
                  </a:lnTo>
                  <a:lnTo>
                    <a:pt x="1539578" y="1005284"/>
                  </a:lnTo>
                  <a:lnTo>
                    <a:pt x="1531637" y="1014809"/>
                  </a:lnTo>
                  <a:lnTo>
                    <a:pt x="1527667" y="1019969"/>
                  </a:lnTo>
                  <a:lnTo>
                    <a:pt x="1524093" y="1025525"/>
                  </a:lnTo>
                  <a:lnTo>
                    <a:pt x="1520520" y="1031081"/>
                  </a:lnTo>
                  <a:lnTo>
                    <a:pt x="1517741" y="1037431"/>
                  </a:lnTo>
                  <a:lnTo>
                    <a:pt x="1514961" y="1044178"/>
                  </a:lnTo>
                  <a:lnTo>
                    <a:pt x="1512976" y="1052513"/>
                  </a:lnTo>
                  <a:lnTo>
                    <a:pt x="1510991" y="1061244"/>
                  </a:lnTo>
                  <a:lnTo>
                    <a:pt x="1510197" y="1070769"/>
                  </a:lnTo>
                  <a:lnTo>
                    <a:pt x="1561415" y="1078309"/>
                  </a:lnTo>
                  <a:lnTo>
                    <a:pt x="1576900" y="1111250"/>
                  </a:lnTo>
                  <a:lnTo>
                    <a:pt x="1585635" y="1129903"/>
                  </a:lnTo>
                  <a:lnTo>
                    <a:pt x="1596355" y="1149350"/>
                  </a:lnTo>
                  <a:lnTo>
                    <a:pt x="1601517" y="1158478"/>
                  </a:lnTo>
                  <a:lnTo>
                    <a:pt x="1606679" y="1168003"/>
                  </a:lnTo>
                  <a:lnTo>
                    <a:pt x="1612237" y="1176734"/>
                  </a:lnTo>
                  <a:lnTo>
                    <a:pt x="1617796" y="1184672"/>
                  </a:lnTo>
                  <a:lnTo>
                    <a:pt x="1624149" y="1192609"/>
                  </a:lnTo>
                  <a:lnTo>
                    <a:pt x="1629707" y="1198959"/>
                  </a:lnTo>
                  <a:lnTo>
                    <a:pt x="1635663" y="1204516"/>
                  </a:lnTo>
                  <a:lnTo>
                    <a:pt x="1641619" y="1209278"/>
                  </a:lnTo>
                  <a:lnTo>
                    <a:pt x="1721821" y="1231106"/>
                  </a:lnTo>
                  <a:lnTo>
                    <a:pt x="1793687" y="1261269"/>
                  </a:lnTo>
                  <a:lnTo>
                    <a:pt x="1867537" y="1292622"/>
                  </a:lnTo>
                  <a:lnTo>
                    <a:pt x="1941387" y="1324372"/>
                  </a:lnTo>
                  <a:lnTo>
                    <a:pt x="2013649" y="1354931"/>
                  </a:lnTo>
                  <a:lnTo>
                    <a:pt x="2029531" y="1361678"/>
                  </a:lnTo>
                  <a:lnTo>
                    <a:pt x="2046207" y="1367631"/>
                  </a:lnTo>
                  <a:lnTo>
                    <a:pt x="2079161" y="1379141"/>
                  </a:lnTo>
                  <a:lnTo>
                    <a:pt x="2095440" y="1385094"/>
                  </a:lnTo>
                  <a:lnTo>
                    <a:pt x="2112116" y="1391444"/>
                  </a:lnTo>
                  <a:lnTo>
                    <a:pt x="2127998" y="1397397"/>
                  </a:lnTo>
                  <a:lnTo>
                    <a:pt x="2143085" y="1404144"/>
                  </a:lnTo>
                  <a:lnTo>
                    <a:pt x="2150232" y="1407716"/>
                  </a:lnTo>
                  <a:lnTo>
                    <a:pt x="2157776" y="1411684"/>
                  </a:lnTo>
                  <a:lnTo>
                    <a:pt x="2164923" y="1416050"/>
                  </a:lnTo>
                  <a:lnTo>
                    <a:pt x="2171673" y="1420019"/>
                  </a:lnTo>
                  <a:lnTo>
                    <a:pt x="2178423" y="1424384"/>
                  </a:lnTo>
                  <a:lnTo>
                    <a:pt x="2184775" y="1429147"/>
                  </a:lnTo>
                  <a:lnTo>
                    <a:pt x="2191128" y="1433909"/>
                  </a:lnTo>
                  <a:lnTo>
                    <a:pt x="2196687" y="1439069"/>
                  </a:lnTo>
                  <a:lnTo>
                    <a:pt x="2202245" y="1445022"/>
                  </a:lnTo>
                  <a:lnTo>
                    <a:pt x="2207804" y="1450578"/>
                  </a:lnTo>
                  <a:lnTo>
                    <a:pt x="2212965" y="1456928"/>
                  </a:lnTo>
                  <a:lnTo>
                    <a:pt x="2217333" y="1463278"/>
                  </a:lnTo>
                  <a:lnTo>
                    <a:pt x="2221700" y="1470422"/>
                  </a:lnTo>
                  <a:lnTo>
                    <a:pt x="2225274" y="1477566"/>
                  </a:lnTo>
                  <a:lnTo>
                    <a:pt x="2228847" y="1485503"/>
                  </a:lnTo>
                  <a:lnTo>
                    <a:pt x="2232023" y="1493441"/>
                  </a:lnTo>
                  <a:lnTo>
                    <a:pt x="2232023" y="1519634"/>
                  </a:lnTo>
                  <a:lnTo>
                    <a:pt x="2232817" y="1552178"/>
                  </a:lnTo>
                  <a:lnTo>
                    <a:pt x="2234406" y="1628378"/>
                  </a:lnTo>
                  <a:lnTo>
                    <a:pt x="2235597" y="1668859"/>
                  </a:lnTo>
                  <a:lnTo>
                    <a:pt x="2236391" y="1708150"/>
                  </a:lnTo>
                  <a:lnTo>
                    <a:pt x="2236788" y="1745059"/>
                  </a:lnTo>
                  <a:lnTo>
                    <a:pt x="2236391" y="1778000"/>
                  </a:lnTo>
                  <a:lnTo>
                    <a:pt x="374650" y="1778000"/>
                  </a:lnTo>
                  <a:lnTo>
                    <a:pt x="374650" y="1745059"/>
                  </a:lnTo>
                  <a:lnTo>
                    <a:pt x="374650" y="1708150"/>
                  </a:lnTo>
                  <a:lnTo>
                    <a:pt x="375444" y="1668859"/>
                  </a:lnTo>
                  <a:lnTo>
                    <a:pt x="376238" y="1628378"/>
                  </a:lnTo>
                  <a:lnTo>
                    <a:pt x="377826" y="1552178"/>
                  </a:lnTo>
                  <a:lnTo>
                    <a:pt x="378620" y="1519634"/>
                  </a:lnTo>
                  <a:lnTo>
                    <a:pt x="379017" y="1493441"/>
                  </a:lnTo>
                  <a:lnTo>
                    <a:pt x="381797" y="1485503"/>
                  </a:lnTo>
                  <a:lnTo>
                    <a:pt x="385370" y="1477566"/>
                  </a:lnTo>
                  <a:lnTo>
                    <a:pt x="389341" y="1470422"/>
                  </a:lnTo>
                  <a:lnTo>
                    <a:pt x="393311" y="1463278"/>
                  </a:lnTo>
                  <a:lnTo>
                    <a:pt x="398076" y="1456928"/>
                  </a:lnTo>
                  <a:lnTo>
                    <a:pt x="403237" y="1450578"/>
                  </a:lnTo>
                  <a:lnTo>
                    <a:pt x="408399" y="1445022"/>
                  </a:lnTo>
                  <a:lnTo>
                    <a:pt x="413957" y="1439069"/>
                  </a:lnTo>
                  <a:lnTo>
                    <a:pt x="419516" y="1433909"/>
                  </a:lnTo>
                  <a:lnTo>
                    <a:pt x="425869" y="1429147"/>
                  </a:lnTo>
                  <a:lnTo>
                    <a:pt x="432618" y="1424384"/>
                  </a:lnTo>
                  <a:lnTo>
                    <a:pt x="438971" y="1420019"/>
                  </a:lnTo>
                  <a:lnTo>
                    <a:pt x="445721" y="1416050"/>
                  </a:lnTo>
                  <a:lnTo>
                    <a:pt x="452868" y="1411684"/>
                  </a:lnTo>
                  <a:lnTo>
                    <a:pt x="460412" y="1407716"/>
                  </a:lnTo>
                  <a:lnTo>
                    <a:pt x="467558" y="1404144"/>
                  </a:lnTo>
                  <a:lnTo>
                    <a:pt x="482646" y="1397397"/>
                  </a:lnTo>
                  <a:lnTo>
                    <a:pt x="498925" y="1391444"/>
                  </a:lnTo>
                  <a:lnTo>
                    <a:pt x="515204" y="1385094"/>
                  </a:lnTo>
                  <a:lnTo>
                    <a:pt x="531483" y="1379141"/>
                  </a:lnTo>
                  <a:lnTo>
                    <a:pt x="564437" y="1367631"/>
                  </a:lnTo>
                  <a:lnTo>
                    <a:pt x="581113" y="1361678"/>
                  </a:lnTo>
                  <a:lnTo>
                    <a:pt x="597392" y="1354931"/>
                  </a:lnTo>
                  <a:lnTo>
                    <a:pt x="669257" y="1324372"/>
                  </a:lnTo>
                  <a:lnTo>
                    <a:pt x="743504" y="1292622"/>
                  </a:lnTo>
                  <a:lnTo>
                    <a:pt x="817354" y="1261269"/>
                  </a:lnTo>
                  <a:lnTo>
                    <a:pt x="888822" y="1231106"/>
                  </a:lnTo>
                  <a:lnTo>
                    <a:pt x="969025" y="1209278"/>
                  </a:lnTo>
                  <a:lnTo>
                    <a:pt x="974981" y="1204516"/>
                  </a:lnTo>
                  <a:lnTo>
                    <a:pt x="980937" y="1198959"/>
                  </a:lnTo>
                  <a:lnTo>
                    <a:pt x="986892" y="1192609"/>
                  </a:lnTo>
                  <a:lnTo>
                    <a:pt x="992848" y="1184672"/>
                  </a:lnTo>
                  <a:lnTo>
                    <a:pt x="998407" y="1176734"/>
                  </a:lnTo>
                  <a:lnTo>
                    <a:pt x="1003965" y="1168003"/>
                  </a:lnTo>
                  <a:lnTo>
                    <a:pt x="1009524" y="1158478"/>
                  </a:lnTo>
                  <a:lnTo>
                    <a:pt x="1015083" y="1149350"/>
                  </a:lnTo>
                  <a:lnTo>
                    <a:pt x="1025009" y="1129903"/>
                  </a:lnTo>
                  <a:lnTo>
                    <a:pt x="1034141" y="1111250"/>
                  </a:lnTo>
                  <a:lnTo>
                    <a:pt x="1049228" y="1078309"/>
                  </a:lnTo>
                  <a:lnTo>
                    <a:pt x="1087345" y="1068784"/>
                  </a:lnTo>
                  <a:lnTo>
                    <a:pt x="1085359" y="1060450"/>
                  </a:lnTo>
                  <a:lnTo>
                    <a:pt x="1082977" y="1053306"/>
                  </a:lnTo>
                  <a:lnTo>
                    <a:pt x="1080595" y="1046163"/>
                  </a:lnTo>
                  <a:lnTo>
                    <a:pt x="1077419" y="1040209"/>
                  </a:lnTo>
                  <a:lnTo>
                    <a:pt x="1074242" y="1034653"/>
                  </a:lnTo>
                  <a:lnTo>
                    <a:pt x="1071066" y="1029891"/>
                  </a:lnTo>
                  <a:lnTo>
                    <a:pt x="1067492" y="1025525"/>
                  </a:lnTo>
                  <a:lnTo>
                    <a:pt x="1063125" y="1020763"/>
                  </a:lnTo>
                  <a:lnTo>
                    <a:pt x="1055978" y="1012825"/>
                  </a:lnTo>
                  <a:lnTo>
                    <a:pt x="1048434" y="1004491"/>
                  </a:lnTo>
                  <a:lnTo>
                    <a:pt x="1045258" y="1000125"/>
                  </a:lnTo>
                  <a:lnTo>
                    <a:pt x="1042082" y="995363"/>
                  </a:lnTo>
                  <a:lnTo>
                    <a:pt x="1038905" y="989409"/>
                  </a:lnTo>
                  <a:lnTo>
                    <a:pt x="1036523" y="983456"/>
                  </a:lnTo>
                  <a:lnTo>
                    <a:pt x="1022229" y="830659"/>
                  </a:lnTo>
                  <a:lnTo>
                    <a:pt x="1021832" y="831056"/>
                  </a:lnTo>
                  <a:lnTo>
                    <a:pt x="1020641" y="831056"/>
                  </a:lnTo>
                  <a:lnTo>
                    <a:pt x="1016671" y="830659"/>
                  </a:lnTo>
                  <a:lnTo>
                    <a:pt x="1010715" y="829469"/>
                  </a:lnTo>
                  <a:lnTo>
                    <a:pt x="1003965" y="828278"/>
                  </a:lnTo>
                  <a:lnTo>
                    <a:pt x="990863" y="824309"/>
                  </a:lnTo>
                  <a:lnTo>
                    <a:pt x="985701" y="822325"/>
                  </a:lnTo>
                  <a:lnTo>
                    <a:pt x="982525" y="821134"/>
                  </a:lnTo>
                  <a:lnTo>
                    <a:pt x="978157" y="817959"/>
                  </a:lnTo>
                  <a:lnTo>
                    <a:pt x="973790" y="814388"/>
                  </a:lnTo>
                  <a:lnTo>
                    <a:pt x="969819" y="810419"/>
                  </a:lnTo>
                  <a:lnTo>
                    <a:pt x="966246" y="805656"/>
                  </a:lnTo>
                  <a:lnTo>
                    <a:pt x="962673" y="800497"/>
                  </a:lnTo>
                  <a:lnTo>
                    <a:pt x="959496" y="794941"/>
                  </a:lnTo>
                  <a:lnTo>
                    <a:pt x="956717" y="788988"/>
                  </a:lnTo>
                  <a:lnTo>
                    <a:pt x="953541" y="783034"/>
                  </a:lnTo>
                  <a:lnTo>
                    <a:pt x="951158" y="776684"/>
                  </a:lnTo>
                  <a:lnTo>
                    <a:pt x="948776" y="769541"/>
                  </a:lnTo>
                  <a:lnTo>
                    <a:pt x="944409" y="755253"/>
                  </a:lnTo>
                  <a:lnTo>
                    <a:pt x="941232" y="740172"/>
                  </a:lnTo>
                  <a:lnTo>
                    <a:pt x="938056" y="724694"/>
                  </a:lnTo>
                  <a:lnTo>
                    <a:pt x="935674" y="708819"/>
                  </a:lnTo>
                  <a:lnTo>
                    <a:pt x="934085" y="693341"/>
                  </a:lnTo>
                  <a:lnTo>
                    <a:pt x="932497" y="677466"/>
                  </a:lnTo>
                  <a:lnTo>
                    <a:pt x="931306" y="662781"/>
                  </a:lnTo>
                  <a:lnTo>
                    <a:pt x="929321" y="635000"/>
                  </a:lnTo>
                  <a:lnTo>
                    <a:pt x="926939" y="611981"/>
                  </a:lnTo>
                  <a:lnTo>
                    <a:pt x="926939" y="607616"/>
                  </a:lnTo>
                  <a:lnTo>
                    <a:pt x="927733" y="603250"/>
                  </a:lnTo>
                  <a:lnTo>
                    <a:pt x="929321" y="598884"/>
                  </a:lnTo>
                  <a:lnTo>
                    <a:pt x="931306" y="594519"/>
                  </a:lnTo>
                  <a:lnTo>
                    <a:pt x="935674" y="585391"/>
                  </a:lnTo>
                  <a:lnTo>
                    <a:pt x="940835" y="575866"/>
                  </a:lnTo>
                  <a:lnTo>
                    <a:pt x="943217" y="570706"/>
                  </a:lnTo>
                  <a:lnTo>
                    <a:pt x="945600" y="565150"/>
                  </a:lnTo>
                  <a:lnTo>
                    <a:pt x="947585" y="559594"/>
                  </a:lnTo>
                  <a:lnTo>
                    <a:pt x="949173" y="553641"/>
                  </a:lnTo>
                  <a:lnTo>
                    <a:pt x="950364" y="547291"/>
                  </a:lnTo>
                  <a:lnTo>
                    <a:pt x="950761" y="539750"/>
                  </a:lnTo>
                  <a:lnTo>
                    <a:pt x="950364" y="532606"/>
                  </a:lnTo>
                  <a:lnTo>
                    <a:pt x="949173" y="524669"/>
                  </a:lnTo>
                  <a:lnTo>
                    <a:pt x="944409" y="500856"/>
                  </a:lnTo>
                  <a:lnTo>
                    <a:pt x="940438" y="477441"/>
                  </a:lnTo>
                  <a:lnTo>
                    <a:pt x="937262" y="454422"/>
                  </a:lnTo>
                  <a:lnTo>
                    <a:pt x="934880" y="432197"/>
                  </a:lnTo>
                  <a:lnTo>
                    <a:pt x="933291" y="410766"/>
                  </a:lnTo>
                  <a:lnTo>
                    <a:pt x="932100" y="389334"/>
                  </a:lnTo>
                  <a:lnTo>
                    <a:pt x="931703" y="368300"/>
                  </a:lnTo>
                  <a:lnTo>
                    <a:pt x="932100" y="348059"/>
                  </a:lnTo>
                  <a:lnTo>
                    <a:pt x="932894" y="328613"/>
                  </a:lnTo>
                  <a:lnTo>
                    <a:pt x="934483" y="309563"/>
                  </a:lnTo>
                  <a:lnTo>
                    <a:pt x="936468" y="290909"/>
                  </a:lnTo>
                  <a:lnTo>
                    <a:pt x="939247" y="273447"/>
                  </a:lnTo>
                  <a:lnTo>
                    <a:pt x="942423" y="255984"/>
                  </a:lnTo>
                  <a:lnTo>
                    <a:pt x="946394" y="239713"/>
                  </a:lnTo>
                  <a:lnTo>
                    <a:pt x="950761" y="223441"/>
                  </a:lnTo>
                  <a:lnTo>
                    <a:pt x="956320" y="207566"/>
                  </a:lnTo>
                  <a:lnTo>
                    <a:pt x="961482" y="193278"/>
                  </a:lnTo>
                  <a:lnTo>
                    <a:pt x="967437" y="178991"/>
                  </a:lnTo>
                  <a:lnTo>
                    <a:pt x="973790" y="165497"/>
                  </a:lnTo>
                  <a:lnTo>
                    <a:pt x="980937" y="152400"/>
                  </a:lnTo>
                  <a:lnTo>
                    <a:pt x="988481" y="140494"/>
                  </a:lnTo>
                  <a:lnTo>
                    <a:pt x="996421" y="129381"/>
                  </a:lnTo>
                  <a:lnTo>
                    <a:pt x="1004362" y="118269"/>
                  </a:lnTo>
                  <a:lnTo>
                    <a:pt x="1013494" y="108347"/>
                  </a:lnTo>
                  <a:lnTo>
                    <a:pt x="1022229" y="99219"/>
                  </a:lnTo>
                  <a:lnTo>
                    <a:pt x="1031758" y="90091"/>
                  </a:lnTo>
                  <a:lnTo>
                    <a:pt x="1041685" y="82550"/>
                  </a:lnTo>
                  <a:lnTo>
                    <a:pt x="1051611" y="75406"/>
                  </a:lnTo>
                  <a:lnTo>
                    <a:pt x="1061934" y="68659"/>
                  </a:lnTo>
                  <a:lnTo>
                    <a:pt x="1073051" y="63103"/>
                  </a:lnTo>
                  <a:lnTo>
                    <a:pt x="1084168" y="58341"/>
                  </a:lnTo>
                  <a:lnTo>
                    <a:pt x="1095683" y="53975"/>
                  </a:lnTo>
                  <a:lnTo>
                    <a:pt x="1112358" y="47228"/>
                  </a:lnTo>
                  <a:lnTo>
                    <a:pt x="1131019" y="40084"/>
                  </a:lnTo>
                  <a:lnTo>
                    <a:pt x="1150872" y="32544"/>
                  </a:lnTo>
                  <a:lnTo>
                    <a:pt x="1171915" y="25400"/>
                  </a:lnTo>
                  <a:lnTo>
                    <a:pt x="1194547" y="18653"/>
                  </a:lnTo>
                  <a:lnTo>
                    <a:pt x="1206458" y="15875"/>
                  </a:lnTo>
                  <a:lnTo>
                    <a:pt x="1218369" y="12303"/>
                  </a:lnTo>
                  <a:lnTo>
                    <a:pt x="1230281" y="9525"/>
                  </a:lnTo>
                  <a:lnTo>
                    <a:pt x="1242986" y="7144"/>
                  </a:lnTo>
                  <a:lnTo>
                    <a:pt x="1255294" y="5159"/>
                  </a:lnTo>
                  <a:lnTo>
                    <a:pt x="1268397" y="3175"/>
                  </a:lnTo>
                  <a:lnTo>
                    <a:pt x="1281102" y="1588"/>
                  </a:lnTo>
                  <a:lnTo>
                    <a:pt x="1294602" y="794"/>
                  </a:lnTo>
                  <a:lnTo>
                    <a:pt x="130770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9174381" y="1010226"/>
              <a:ext cx="1186308" cy="1186308"/>
            </a:xfrm>
            <a:prstGeom prst="ellipse">
              <a:avLst/>
            </a:prstGeom>
            <a:noFill/>
            <a:ln w="28575">
              <a:solidFill>
                <a:srgbClr val="2121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9767535" y="2057664"/>
              <a:ext cx="0" cy="148395"/>
            </a:xfrm>
            <a:prstGeom prst="line">
              <a:avLst/>
            </a:prstGeom>
            <a:ln w="28575">
              <a:solidFill>
                <a:srgbClr val="2121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9767536" y="1014728"/>
              <a:ext cx="0" cy="228716"/>
            </a:xfrm>
            <a:prstGeom prst="line">
              <a:avLst/>
            </a:prstGeom>
            <a:ln w="28575">
              <a:solidFill>
                <a:srgbClr val="2121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9182025" y="1629594"/>
              <a:ext cx="200349" cy="0"/>
            </a:xfrm>
            <a:prstGeom prst="line">
              <a:avLst/>
            </a:prstGeom>
            <a:ln w="28575">
              <a:solidFill>
                <a:srgbClr val="2121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10152696" y="1629593"/>
              <a:ext cx="193066" cy="0"/>
            </a:xfrm>
            <a:prstGeom prst="line">
              <a:avLst/>
            </a:prstGeom>
            <a:ln w="28575">
              <a:solidFill>
                <a:srgbClr val="2121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957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3"/>
          <p:cNvPicPr>
            <a:picLocks noChangeAspect="1" noChangeArrowheads="1"/>
          </p:cNvPicPr>
          <p:nvPr/>
        </p:nvPicPr>
        <p:blipFill rotWithShape="1">
          <a:blip r:embed="rId2"/>
          <a:srcRect l="4897" t="19271" r="47187" b="11764"/>
          <a:stretch/>
        </p:blipFill>
        <p:spPr bwMode="auto">
          <a:xfrm>
            <a:off x="596900" y="1803400"/>
            <a:ext cx="5842000" cy="4318000"/>
          </a:xfrm>
          <a:prstGeom prst="rect">
            <a:avLst/>
          </a:prstGeom>
          <a:noFill/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微信广告系统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微信广告</a:t>
            </a:r>
            <a:r>
              <a:rPr lang="en-US" altLang="zh-CN" dirty="0" smtClean="0"/>
              <a:t>-</a:t>
            </a:r>
            <a:r>
              <a:rPr lang="zh-CN" altLang="en-US" dirty="0" smtClean="0"/>
              <a:t>公众号部分介绍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第二部分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53044" y="3525609"/>
            <a:ext cx="4551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目前已拥有</a:t>
            </a:r>
            <a:r>
              <a:rPr lang="en-US" altLang="zh-CN" sz="1600" b="1" dirty="0" smtClean="0">
                <a:solidFill>
                  <a:srgbClr val="C554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7000</a:t>
            </a:r>
            <a:r>
              <a:rPr lang="zh-CN" altLang="en-US" sz="1600" b="1" dirty="0" smtClean="0">
                <a:solidFill>
                  <a:srgbClr val="C554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多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个流量主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整体流量已经</a:t>
            </a:r>
            <a:r>
              <a:rPr lang="zh-CN" altLang="en-US" sz="1600" b="1" dirty="0" smtClean="0">
                <a:solidFill>
                  <a:srgbClr val="C554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超过</a:t>
            </a:r>
            <a:r>
              <a:rPr lang="en-US" altLang="zh-CN" sz="1600" b="1" dirty="0" smtClean="0">
                <a:solidFill>
                  <a:srgbClr val="C554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1600" b="1" dirty="0" smtClean="0">
                <a:solidFill>
                  <a:srgbClr val="C554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亿</a:t>
            </a:r>
            <a:endParaRPr lang="en-US" altLang="zh-CN" sz="1600" b="1" dirty="0" smtClean="0">
              <a:solidFill>
                <a:srgbClr val="C554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广告的平均点击率为</a:t>
            </a:r>
            <a:r>
              <a:rPr lang="en-US" altLang="zh-CN" sz="1600" b="1" dirty="0" smtClean="0">
                <a:solidFill>
                  <a:srgbClr val="C554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2%</a:t>
            </a:r>
            <a:endParaRPr lang="zh-CN" altLang="en-US" sz="1600" b="1" dirty="0">
              <a:solidFill>
                <a:srgbClr val="C554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3758" y="790898"/>
            <a:ext cx="2064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广告形态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平台优势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7008416" y="2853730"/>
            <a:ext cx="432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008416" y="4725938"/>
            <a:ext cx="432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59302" y="2925738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C55458"/>
                </a:solidFill>
              </a:rPr>
              <a:t>覆盖超过</a:t>
            </a:r>
            <a:r>
              <a:rPr lang="en-US" altLang="zh-CN" sz="3200" b="1" dirty="0" smtClean="0">
                <a:solidFill>
                  <a:srgbClr val="C554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3200" b="1" dirty="0" smtClean="0">
                <a:solidFill>
                  <a:srgbClr val="C55458"/>
                </a:solidFill>
              </a:rPr>
              <a:t>亿活跃用户</a:t>
            </a:r>
            <a:endParaRPr lang="zh-CN" altLang="en-US" sz="3200" b="1" dirty="0">
              <a:solidFill>
                <a:srgbClr val="C554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23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1896</Words>
  <Application>Microsoft Office PowerPoint</Application>
  <PresentationFormat>自定义</PresentationFormat>
  <Paragraphs>373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主题​​</vt:lpstr>
      <vt:lpstr>PowerPoint 演示文稿</vt:lpstr>
      <vt:lpstr>PowerPoint 演示文稿</vt:lpstr>
      <vt:lpstr>微信相关介绍</vt:lpstr>
      <vt:lpstr>微信相关介绍</vt:lpstr>
      <vt:lpstr>微信相关介绍</vt:lpstr>
      <vt:lpstr>微信相关介绍</vt:lpstr>
      <vt:lpstr>微信相关介绍</vt:lpstr>
      <vt:lpstr>微信广告-公众号部分介绍</vt:lpstr>
      <vt:lpstr>微信广告-公众号部分介绍</vt:lpstr>
      <vt:lpstr>微信广告-公众号部分介绍</vt:lpstr>
      <vt:lpstr>微信广告-公众号部分介绍</vt:lpstr>
      <vt:lpstr>微信广告-公众号部分介绍</vt:lpstr>
      <vt:lpstr>微信广告-朋友圈部分介绍</vt:lpstr>
      <vt:lpstr>微信广告-朋友圈部分介绍</vt:lpstr>
      <vt:lpstr>微信广告-朋友圈部分介绍</vt:lpstr>
      <vt:lpstr>微信广告-朋友圈部分介绍</vt:lpstr>
      <vt:lpstr>微信广告-朋友圈部分介绍</vt:lpstr>
      <vt:lpstr>微信广告-朋友圈部分介绍</vt:lpstr>
      <vt:lpstr>微信广告-朋友圈部分介绍</vt:lpstr>
      <vt:lpstr>微信广告-朋友圈部分介绍</vt:lpstr>
      <vt:lpstr>微信广告-朋友圈部分介绍</vt:lpstr>
      <vt:lpstr>微信广告-朋友圈部分介绍</vt:lpstr>
      <vt:lpstr>微信广告-朋友圈部分介绍</vt:lpstr>
      <vt:lpstr>微信广告精选案例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15277</dc:creator>
  <cp:lastModifiedBy>15277</cp:lastModifiedBy>
  <cp:revision>47</cp:revision>
  <dcterms:created xsi:type="dcterms:W3CDTF">2015-02-10T09:09:18Z</dcterms:created>
  <dcterms:modified xsi:type="dcterms:W3CDTF">2015-02-28T06:14:40Z</dcterms:modified>
</cp:coreProperties>
</file>