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78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65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50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2015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POWERPOINT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TEMPLATE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</a:rPr>
              <a:t>Your company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84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CONTENTS</a:t>
            </a: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7422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01 · Click here to add your text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87004" y="357914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02 · Click here to add your text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03 · Click here to add your text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89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04 · 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9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just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And </a:t>
            </a:r>
            <a:r>
              <a:rPr lang="en-US" altLang="zh-CN" sz="1600" dirty="0">
                <a:latin typeface="+mj-ea"/>
                <a:ea typeface="+mj-ea"/>
              </a:rPr>
              <a:t>here is the prime condition of success, the great secret: concentrate your energy, </a:t>
            </a:r>
            <a:r>
              <a:rPr lang="en-US" altLang="zh-CN" sz="1600" dirty="0" smtClean="0">
                <a:latin typeface="+mj-ea"/>
                <a:ea typeface="+mj-ea"/>
              </a:rPr>
              <a:t>thought</a:t>
            </a:r>
            <a:endParaRPr lang="en-US" altLang="zh-CN" dirty="0">
              <a:latin typeface="+mj-ea"/>
              <a:ea typeface="+mj-ea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1442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5147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8852" y="4192286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227798" y="1519701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8325" y="1524486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8852" y="1521929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524786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063925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improvement, have the best machinery, and know the most about it.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46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4667" y="365288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2159" y="365337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1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1065" y="1292070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0121" y="3569624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9153" y="4076237"/>
            <a:ext cx="3520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sp>
        <p:nvSpPr>
          <p:cNvPr id="34" name="五边形 33"/>
          <p:cNvSpPr/>
          <p:nvPr/>
        </p:nvSpPr>
        <p:spPr>
          <a:xfrm flipH="1">
            <a:off x="9441722" y="3800903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842" b="20109"/>
          <a:stretch/>
        </p:blipFill>
        <p:spPr bwMode="auto">
          <a:xfrm>
            <a:off x="4662956" y="2988047"/>
            <a:ext cx="6329689" cy="27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561610" y="1940394"/>
            <a:ext cx="67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433006" y="1071134"/>
            <a:ext cx="2644831" cy="633680"/>
            <a:chOff x="2878136" y="2776537"/>
            <a:chExt cx="4270382" cy="1217616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5400000">
              <a:off x="5472116" y="2317749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6200000" flipH="1">
              <a:off x="3336924" y="2317751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599754" y="1201310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2106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972114" y="1259801"/>
            <a:ext cx="2123886" cy="2107623"/>
            <a:chOff x="4985288" y="1224585"/>
            <a:chExt cx="2546888" cy="2527388"/>
          </a:xfrm>
          <a:effectLst/>
        </p:grpSpPr>
        <p:sp>
          <p:nvSpPr>
            <p:cNvPr id="37" name="椭圆 3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45369" y="3579821"/>
            <a:ext cx="2608188" cy="2588217"/>
            <a:chOff x="4985288" y="1224585"/>
            <a:chExt cx="2546888" cy="2527388"/>
          </a:xfrm>
          <a:effectLst/>
        </p:grpSpPr>
        <p:sp>
          <p:nvSpPr>
            <p:cNvPr id="43" name="椭圆 42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63983" y="3909060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83829" y="1631625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19899" y="984269"/>
            <a:ext cx="2123886" cy="2107623"/>
            <a:chOff x="4985288" y="1224585"/>
            <a:chExt cx="2546888" cy="2527388"/>
          </a:xfrm>
          <a:effectLst/>
        </p:grpSpPr>
        <p:sp>
          <p:nvSpPr>
            <p:cNvPr id="49" name="椭圆 48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231614" y="1356093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466459" y="3983064"/>
            <a:ext cx="1962297" cy="1947271"/>
            <a:chOff x="4985288" y="1224585"/>
            <a:chExt cx="2546888" cy="2527388"/>
          </a:xfrm>
          <a:effectLst/>
        </p:grpSpPr>
        <p:sp>
          <p:nvSpPr>
            <p:cNvPr id="54" name="椭圆 5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577650" y="4232594"/>
            <a:ext cx="17744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024446" y="2552981"/>
            <a:ext cx="3039537" cy="167961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6"/>
            <a:endCxn id="45" idx="2"/>
          </p:cNvCxnSpPr>
          <p:nvPr/>
        </p:nvCxnSpPr>
        <p:spPr>
          <a:xfrm flipV="1">
            <a:off x="7428756" y="4921860"/>
            <a:ext cx="1416613" cy="3033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3" idx="0"/>
          </p:cNvCxnSpPr>
          <p:nvPr/>
        </p:nvCxnSpPr>
        <p:spPr>
          <a:xfrm>
            <a:off x="9600935" y="2894967"/>
            <a:ext cx="518572" cy="684854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595013"/>
            <a:ext cx="549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Please enjoy your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work</a:t>
            </a:r>
            <a:endParaRPr lang="en-US" altLang="zh-CN" sz="3200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Your company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656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459</Words>
  <Application>Microsoft Office PowerPoint</Application>
  <PresentationFormat>自定义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微软用户</cp:lastModifiedBy>
  <cp:revision>24</cp:revision>
  <dcterms:created xsi:type="dcterms:W3CDTF">2014-08-07T06:03:15Z</dcterms:created>
  <dcterms:modified xsi:type="dcterms:W3CDTF">2015-04-12T12:12:02Z</dcterms:modified>
</cp:coreProperties>
</file>