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ED72C-F142-48C2-9792-29BF02E10147}" v="17" dt="2019-08-22T16:42:2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wells" userId="1c59510cfb43ec0e" providerId="LiveId" clId="{B31ED72C-F142-48C2-9792-29BF02E10147}"/>
    <pc:docChg chg="undo custSel mod addSld delSld modSld">
      <pc:chgData name="stuart wells" userId="1c59510cfb43ec0e" providerId="LiveId" clId="{B31ED72C-F142-48C2-9792-29BF02E10147}" dt="2019-08-22T16:42:22.178" v="47" actId="164"/>
      <pc:docMkLst>
        <pc:docMk/>
      </pc:docMkLst>
      <pc:sldChg chg="del">
        <pc:chgData name="stuart wells" userId="1c59510cfb43ec0e" providerId="LiveId" clId="{B31ED72C-F142-48C2-9792-29BF02E10147}" dt="2019-08-22T03:43:35.735" v="0" actId="2696"/>
        <pc:sldMkLst>
          <pc:docMk/>
          <pc:sldMk cId="2983592871" sldId="256"/>
        </pc:sldMkLst>
      </pc:sldChg>
      <pc:sldChg chg="addSp delSp modSp">
        <pc:chgData name="stuart wells" userId="1c59510cfb43ec0e" providerId="LiveId" clId="{B31ED72C-F142-48C2-9792-29BF02E10147}" dt="2019-08-22T16:42:22.178" v="47" actId="164"/>
        <pc:sldMkLst>
          <pc:docMk/>
          <pc:sldMk cId="3014534356" sldId="257"/>
        </pc:sldMkLst>
        <pc:spChg chg="add mod">
          <ac:chgData name="stuart wells" userId="1c59510cfb43ec0e" providerId="LiveId" clId="{B31ED72C-F142-48C2-9792-29BF02E10147}" dt="2019-08-22T16:42:22.178" v="47" actId="164"/>
          <ac:spMkLst>
            <pc:docMk/>
            <pc:sldMk cId="3014534356" sldId="257"/>
            <ac:spMk id="4" creationId="{6DB67ECD-BAD8-42FB-8E84-6F4B2793B3BB}"/>
          </ac:spMkLst>
        </pc:spChg>
        <pc:spChg chg="add mod">
          <ac:chgData name="stuart wells" userId="1c59510cfb43ec0e" providerId="LiveId" clId="{B31ED72C-F142-48C2-9792-29BF02E10147}" dt="2019-08-22T16:42:22.178" v="47" actId="164"/>
          <ac:spMkLst>
            <pc:docMk/>
            <pc:sldMk cId="3014534356" sldId="257"/>
            <ac:spMk id="7" creationId="{FA724DCE-43F0-479E-96E9-9C796820AC95}"/>
          </ac:spMkLst>
        </pc:spChg>
        <pc:grpChg chg="add mod">
          <ac:chgData name="stuart wells" userId="1c59510cfb43ec0e" providerId="LiveId" clId="{B31ED72C-F142-48C2-9792-29BF02E10147}" dt="2019-08-22T16:42:22.178" v="47" actId="164"/>
          <ac:grpSpMkLst>
            <pc:docMk/>
            <pc:sldMk cId="3014534356" sldId="257"/>
            <ac:grpSpMk id="8" creationId="{FDB4C900-41BA-4EFF-AB5C-FE9F4A0B2363}"/>
          </ac:grpSpMkLst>
        </pc:grpChg>
        <pc:picChg chg="add del mod">
          <ac:chgData name="stuart wells" userId="1c59510cfb43ec0e" providerId="LiveId" clId="{B31ED72C-F142-48C2-9792-29BF02E10147}" dt="2019-08-22T03:44:46.205" v="4"/>
          <ac:picMkLst>
            <pc:docMk/>
            <pc:sldMk cId="3014534356" sldId="257"/>
            <ac:picMk id="3" creationId="{956743E0-A73C-4E7C-B343-2BD71C83AC34}"/>
          </ac:picMkLst>
        </pc:picChg>
        <pc:picChg chg="ord">
          <ac:chgData name="stuart wells" userId="1c59510cfb43ec0e" providerId="LiveId" clId="{B31ED72C-F142-48C2-9792-29BF02E10147}" dt="2019-08-22T16:42:08.590" v="46" actId="166"/>
          <ac:picMkLst>
            <pc:docMk/>
            <pc:sldMk cId="3014534356" sldId="257"/>
            <ac:picMk id="5" creationId="{BB207C82-E50D-4BA1-9646-0A2A9A1E8B5A}"/>
          </ac:picMkLst>
        </pc:picChg>
        <pc:picChg chg="add del mod">
          <ac:chgData name="stuart wells" userId="1c59510cfb43ec0e" providerId="LiveId" clId="{B31ED72C-F142-48C2-9792-29BF02E10147}" dt="2019-08-22T16:40:50.457" v="39" actId="478"/>
          <ac:picMkLst>
            <pc:docMk/>
            <pc:sldMk cId="3014534356" sldId="257"/>
            <ac:picMk id="6" creationId="{44214335-EAA9-463C-B358-694D086E0C16}"/>
          </ac:picMkLst>
        </pc:picChg>
      </pc:sldChg>
      <pc:sldChg chg="addSp delSp modSp add mod setBg">
        <pc:chgData name="stuart wells" userId="1c59510cfb43ec0e" providerId="LiveId" clId="{B31ED72C-F142-48C2-9792-29BF02E10147}" dt="2019-08-22T16:29:52.041" v="20" actId="26606"/>
        <pc:sldMkLst>
          <pc:docMk/>
          <pc:sldMk cId="703377742" sldId="258"/>
        </pc:sldMkLst>
        <pc:spChg chg="del">
          <ac:chgData name="stuart wells" userId="1c59510cfb43ec0e" providerId="LiveId" clId="{B31ED72C-F142-48C2-9792-29BF02E10147}" dt="2019-08-22T03:45:03.990" v="8" actId="478"/>
          <ac:spMkLst>
            <pc:docMk/>
            <pc:sldMk cId="703377742" sldId="258"/>
            <ac:spMk id="2" creationId="{6B887BAD-0B88-453D-AE29-F1A470C3929E}"/>
          </ac:spMkLst>
        </pc:spChg>
        <pc:spChg chg="del mod">
          <ac:chgData name="stuart wells" userId="1c59510cfb43ec0e" providerId="LiveId" clId="{B31ED72C-F142-48C2-9792-29BF02E10147}" dt="2019-08-22T03:45:02.580" v="7" actId="478"/>
          <ac:spMkLst>
            <pc:docMk/>
            <pc:sldMk cId="703377742" sldId="258"/>
            <ac:spMk id="3" creationId="{A52DE4BE-8F3D-41B4-B894-9C35CD0B43F6}"/>
          </ac:spMkLst>
        </pc:spChg>
        <pc:picChg chg="add mod">
          <ac:chgData name="stuart wells" userId="1c59510cfb43ec0e" providerId="LiveId" clId="{B31ED72C-F142-48C2-9792-29BF02E10147}" dt="2019-08-22T16:29:52.041" v="20" actId="26606"/>
          <ac:picMkLst>
            <pc:docMk/>
            <pc:sldMk cId="703377742" sldId="258"/>
            <ac:picMk id="4" creationId="{4984B2DE-6BC5-4848-860A-8F52EDA84559}"/>
          </ac:picMkLst>
        </pc:picChg>
        <pc:picChg chg="del mod">
          <ac:chgData name="stuart wells" userId="1c59510cfb43ec0e" providerId="LiveId" clId="{B31ED72C-F142-48C2-9792-29BF02E10147}" dt="2019-08-22T16:28:29.464" v="19" actId="478"/>
          <ac:picMkLst>
            <pc:docMk/>
            <pc:sldMk cId="703377742" sldId="258"/>
            <ac:picMk id="5" creationId="{E78EDAEC-1973-403A-8DD9-454E324CF5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31A0-86D9-45ED-8E68-8B99B603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CA88-BEF2-4215-AAF6-850C8CDA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9814-BD34-45F1-922C-FBF0EE61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4437-2EAA-4FE2-94EC-EA3308BB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4142-AD89-4A21-830A-6A9EA63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8F46-DA03-471E-B649-F9AC3C54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C0A38-9734-4369-88B7-0099F568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839C-C464-42A3-B36E-FDED1CCB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9C02-3973-452B-B31F-2B894AA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857F-8B55-4768-B76B-2FD6B609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AF30F-F96D-4590-82EA-A9B3754B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3109-6A31-4579-8C52-0DE04CD6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73D2-49FA-43CB-8E98-0EF9920A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A82A-6B03-46A5-A587-1331601C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B89-78DA-4011-8B8D-0625759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54FC-833D-4016-B3FB-13935BC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010-626F-4976-8454-9E1DF4EA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0732-C65D-4B32-9E5B-97AB7B8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B829-DC16-4EAC-9254-F26A2EAE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DFFF-E3B6-4C0D-B309-A54CC3D6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95C9-CD31-4088-A3DA-6BEA2181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6A67-5184-40E5-BB4E-C9B3C009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CE4F-297D-4113-8B16-B442F765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3E45-55FC-4C0A-98B7-3AFBC0B6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773-A853-4159-8B05-9EA2C08E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BF9A-E964-431B-A3E2-605176C5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75F2-498A-4F7B-9E13-8BFEA1B58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EB54-E25D-458A-BAC2-6596912E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8819-1EEC-4223-BDCA-FDE52B64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C7950-91F9-4528-932D-F585920E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06F3C-74B6-477B-A7B4-54AD1610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1E38-0C11-4FFB-8823-E8FC59B1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CAC6-2437-47B7-9769-06EC3BC1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07E6-32EE-4B79-B627-AAF606502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C7A73-37A2-48E2-BAB5-E8401331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01F94-D6F6-4606-9618-1D1D6B480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7FE23-8B75-4411-8C08-2023BBBF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3A165-3BC2-4BA5-87A0-E4542A8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60C6E-9795-4565-9AFC-86D73907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5639-C302-41E5-807C-38F2313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9FBD6-78E0-4400-9BA2-793A08A1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E9396-B239-46A7-95F5-767E8F6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4C61C-DD16-4AF1-8418-CEE8E8FA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F7994-FDB9-459C-B3B7-C2469DC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5B5DC-CC68-4026-BD71-BBFACA62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6250-5275-48C3-BB53-E34903B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8A6D-61C8-4D12-968E-61E1564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D2F0-5E7E-4352-B2EA-3562EA5B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0E1B-E32B-42DA-BBC4-EF3FAAE6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55A8-5FD0-4BBC-B912-AD076C35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2946-3A94-4CFB-AE06-C7141B9C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AD0-4AEB-48EF-B9FE-14475632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8C7-7D0E-4677-A426-9809F685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143D8-582B-4ADE-A10A-CB8846F89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4AEF-03F1-42B2-9B7C-87C88DF1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C345-3E01-434A-9230-8386C7EB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D5788-5541-46A7-8AB2-FDB97388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95AE-C439-4111-A445-FA56D60F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52DC7-8F42-48CF-883A-24E73773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55A4E-AF7C-4E92-A65C-EAFCF94D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D063-B304-4186-93D8-C54D37168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1786-2A80-4158-9F63-E098A44E7E4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D2E2-D241-400A-9A86-F3CE24921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F76F-A104-4FA5-881C-5D222A84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FDAF-871E-433A-97F5-B908305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B207C82-E50D-4BA1-9646-0A2A9A1E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52" y="643466"/>
            <a:ext cx="7378896" cy="5571067"/>
          </a:xfrm>
          <a:prstGeom prst="rect">
            <a:avLst/>
          </a:prstGeom>
          <a:ln w="9525"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DB4C900-41BA-4EFF-AB5C-FE9F4A0B2363}"/>
              </a:ext>
            </a:extLst>
          </p:cNvPr>
          <p:cNvGrpSpPr/>
          <p:nvPr/>
        </p:nvGrpSpPr>
        <p:grpSpPr>
          <a:xfrm>
            <a:off x="2270760" y="2209800"/>
            <a:ext cx="4617720" cy="3718560"/>
            <a:chOff x="2270760" y="2209800"/>
            <a:chExt cx="4617720" cy="37185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B67ECD-BAD8-42FB-8E84-6F4B2793B3BB}"/>
                </a:ext>
              </a:extLst>
            </p:cNvPr>
            <p:cNvSpPr/>
            <p:nvPr/>
          </p:nvSpPr>
          <p:spPr>
            <a:xfrm>
              <a:off x="5730240" y="5669280"/>
              <a:ext cx="115824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724DCE-43F0-479E-96E9-9C796820AC95}"/>
                </a:ext>
              </a:extLst>
            </p:cNvPr>
            <p:cNvSpPr/>
            <p:nvPr/>
          </p:nvSpPr>
          <p:spPr>
            <a:xfrm>
              <a:off x="2270760" y="2209800"/>
              <a:ext cx="518160" cy="208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5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4B2DE-6BC5-4848-860A-8F52EDA84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6" b="119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wells</dc:creator>
  <cp:lastModifiedBy>stuart wells</cp:lastModifiedBy>
  <cp:revision>1</cp:revision>
  <dcterms:created xsi:type="dcterms:W3CDTF">2019-08-22T16:29:51Z</dcterms:created>
  <dcterms:modified xsi:type="dcterms:W3CDTF">2019-08-22T16:42:31Z</dcterms:modified>
</cp:coreProperties>
</file>