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-4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DD160-1F9A-4A1C-BDAF-3990D75E5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9E838-393A-4691-B7BA-73FD3F18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Estimate	Std. Error	Z value	Pr(&gt;|z|)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(Intercept)  	6.8267921	0.0046483,	1468.66	&lt;2e-16 ***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mal_agr   ,  	-0.0142585	0.0013634	-10.46	&lt;2e-16 ***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I(fe_estug^2),	0.1365144	0.0007585	179.98	&lt;2e-16 ***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55407-3A27-4D2F-9BA9-81F18EB79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3EC-4355-4369-A9B1-CACACB9D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F6A7D-1D4B-4E3E-A095-F204031C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B019-1A2C-4C55-B631-968099E2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AEA1-CEF7-4B08-ADD5-6CF5A71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2E17-773E-4AE0-8754-E96FAD3F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BA45-F087-4593-8F97-35F8EB5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3A55-AA7E-43DE-B27F-7427B11FD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24B4-1791-4505-B12D-D58B05B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3A10-2A90-4C2A-A1CE-29CD6D5E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2CD-CE74-4275-BCD6-95ECB8B5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E06AE-0B63-496B-A564-5A9F7192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41C0-F69D-4755-82E1-9D1E499C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C5B0-9A85-45D2-8662-55C2ECEC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FEA2-0E4D-4407-B41E-72584F91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6AC9-5693-48C1-8A37-8FA8B383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B508-DE07-4BCD-BADD-09D3EB9C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0EE-C89E-4A68-A62D-B2ED6394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D093-7887-44D5-B97A-0BB97F54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EF25-BFB9-4BA4-AB8D-6BE4C9AB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6118-756F-4F47-945D-8D8AC5E6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779-F3A3-4F1E-AD43-83D28B701A8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2628-986D-4FF4-8F74-A0BFF802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8C4E4E-7357-48F3-960E-9DB73B509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EB2134-0B7C-4DCC-B717-3FEBD94CF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914C7AC-E0D4-4F5C-A49E-2FCC66FED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4894AA-F5DF-4874-9A3E-D59E150A9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81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5A5B-03F9-42D8-96DF-B7F90CE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9660D-2323-4B59-BA2F-F3FFA5A3DF1C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B00D-2513-4AB6-86AF-BFECCA4F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B345-1673-4617-A3D9-6F2A219C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67F2E-11ED-4CE9-9A49-62840B9D8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4C256E-C0BF-4953-9E28-7C62B726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9A9353-6E14-4663-9810-789E5D8F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5BD1F-D327-48D1-ABEE-763A8636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33916F7-4767-4F21-94E1-51CF04FD2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B890-DCC0-4C8B-B417-8F04860E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8CCF-7179-4DC0-A8A9-24194B3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E4C0-F59A-4BE9-BBFD-9804257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2AD4-408B-40DB-99FC-B1CD1C27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0960-F0E6-42F9-A96F-BADF0A7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E9DF-8FAA-47BA-AEA6-4F69E07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83FC-333F-414A-8261-03050A95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CD25-88FA-4F5C-A0D4-4B9BEF20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C0DC5-446B-4060-A590-E271A66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A550-2AC5-4181-9D8C-81D3B86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2E3F-9ED2-4310-8243-806763A7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0BB-5BFF-4A5D-8C00-5783D502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E346C-4D48-45C6-BF17-331C91C3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74B2-916B-42C7-B498-3445F218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B0471-375A-4647-9B76-4109B7234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8C02-A991-4959-B93A-02BC80246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95CD5-8330-462F-8B69-0355B40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5B13-B814-4DA4-8FDB-B2B10914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6FD76-9734-45C2-B3AD-3BF27F72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777C-81A9-4D71-8E5B-31F6BD40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C7AC5-BC59-4A95-AC81-9C67B81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7972C-9810-429A-851C-E1C3A460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73D45-1F25-4AF4-B198-2220CB1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EC6A3-B803-4F0A-8A41-D16C50F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08C1D-C32F-4AC9-B57E-ADDED484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AA9ED-BEBE-4896-B545-DE089A7A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124-4A84-4D45-B216-A637A907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9403-DD8D-497B-806B-5BB6CBB5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2395-9AEC-4CCD-972D-BBC57281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FEA5-678F-45A3-A5AF-2702EDBB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C649-8C3A-427D-9D1A-52EFDF8E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5A2B-5B3C-4AA3-8EEB-5A339128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D467-69C2-437A-B610-2D416995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6DB2-C4C9-4687-8770-764B38655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A10F-49D2-47B2-913E-2304B503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4339A-ED53-4649-BB84-945D3D95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3D1E-C6FF-472C-B3E1-1ECFFA9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9C5D-E972-40CF-A12E-15C8493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2D7C8-F0F9-4C4E-851C-7BF1A22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1999-2D1D-4BB8-B3CF-B80BE20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D077-6460-48A2-8ED1-4F34CFE4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6B6F-D545-4A28-B9D8-BDF3C4A9E4A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A265-D736-426F-AF7D-76A3B6227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C788-CBFB-4A82-9B78-B68B897A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2D3B-8CB7-448C-81A8-922F2977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A076E779-F3A3-4F1E-AD43-83D28B701A83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6D942628-986D-4FF4-8F74-A0BFF802D3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01E-DC00-4705-B67B-1C14290AD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88837-E10B-44D1-BD04-D2F93FA84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CA472-9EF2-4848-B6DD-E46935D1E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4C6EF7-DD1C-453B-BB29-DF96AB78C853}"/>
              </a:ext>
            </a:extLst>
          </p:cNvPr>
          <p:cNvSpPr txBox="1"/>
          <p:nvPr/>
        </p:nvSpPr>
        <p:spPr>
          <a:xfrm>
            <a:off x="4664766" y="1053550"/>
            <a:ext cx="339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aramond"/>
              </a:rPr>
              <a:t>n=218 reproductive assessments,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Garamond"/>
              </a:rPr>
              <a:t> between 3 males and 2 females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2D97E-DE0F-47AF-B26D-083F5D87D420}"/>
              </a:ext>
            </a:extLst>
          </p:cNvPr>
          <p:cNvSpPr txBox="1"/>
          <p:nvPr/>
        </p:nvSpPr>
        <p:spPr>
          <a:xfrm>
            <a:off x="1524020" y="5446644"/>
            <a:ext cx="216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Garamond"/>
              </a:rPr>
              <a:t>Strong negative relationship between  aggression and estradiol levels</a:t>
            </a:r>
          </a:p>
        </p:txBody>
      </p:sp>
    </p:spTree>
    <p:extLst>
      <p:ext uri="{BB962C8B-B14F-4D97-AF65-F5344CB8AC3E}">
        <p14:creationId xmlns:p14="http://schemas.microsoft.com/office/powerpoint/2010/main" val="26933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w styl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 Stuart Allen - (stuartwells)</dc:creator>
  <cp:lastModifiedBy>Wells, Stuart Allen - (stuartwells)</cp:lastModifiedBy>
  <cp:revision>1</cp:revision>
  <dcterms:created xsi:type="dcterms:W3CDTF">2021-08-17T21:13:18Z</dcterms:created>
  <dcterms:modified xsi:type="dcterms:W3CDTF">2021-08-17T21:14:42Z</dcterms:modified>
</cp:coreProperties>
</file>