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y="5143500" cx="9144000"/>
  <p:notesSz cx="6858000" cy="9144000"/>
  <p:embeddedFontLst>
    <p:embeddedFont>
      <p:font typeface="Titan One"/>
      <p:regular r:id="rId24"/>
    </p:embeddedFont>
    <p:embeddedFont>
      <p:font typeface="Bebas Neue"/>
      <p:regular r:id="rId25"/>
    </p:embeddedFont>
    <p:embeddedFont>
      <p:font typeface="Open Sans"/>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TitanOne-regular.fntdata"/><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OpenSans-regular.fntdata"/><Relationship Id="rId25" Type="http://schemas.openxmlformats.org/officeDocument/2006/relationships/font" Target="fonts/BebasNeue-regular.fntdata"/><Relationship Id="rId28" Type="http://schemas.openxmlformats.org/officeDocument/2006/relationships/font" Target="fonts/OpenSans-italic.fntdata"/><Relationship Id="rId27" Type="http://schemas.openxmlformats.org/officeDocument/2006/relationships/font" Target="fonts/OpenSans-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OpenSans-boldItalic.fntdata"/><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6" name="Shape 726"/>
        <p:cNvGrpSpPr/>
        <p:nvPr/>
      </p:nvGrpSpPr>
      <p:grpSpPr>
        <a:xfrm>
          <a:off x="0" y="0"/>
          <a:ext cx="0" cy="0"/>
          <a:chOff x="0" y="0"/>
          <a:chExt cx="0" cy="0"/>
        </a:xfrm>
      </p:grpSpPr>
      <p:sp>
        <p:nvSpPr>
          <p:cNvPr id="727" name="Google Shape;727;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8" name="Google Shape;728;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Cr: Arin Faruque for the questions and answers of ELA.</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7" name="Shape 937"/>
        <p:cNvGrpSpPr/>
        <p:nvPr/>
      </p:nvGrpSpPr>
      <p:grpSpPr>
        <a:xfrm>
          <a:off x="0" y="0"/>
          <a:ext cx="0" cy="0"/>
          <a:chOff x="0" y="0"/>
          <a:chExt cx="0" cy="0"/>
        </a:xfrm>
      </p:grpSpPr>
      <p:sp>
        <p:nvSpPr>
          <p:cNvPr id="938" name="Google Shape;938;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39" name="Google Shape;939;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3" name="Shape 943"/>
        <p:cNvGrpSpPr/>
        <p:nvPr/>
      </p:nvGrpSpPr>
      <p:grpSpPr>
        <a:xfrm>
          <a:off x="0" y="0"/>
          <a:ext cx="0" cy="0"/>
          <a:chOff x="0" y="0"/>
          <a:chExt cx="0" cy="0"/>
        </a:xfrm>
      </p:grpSpPr>
      <p:sp>
        <p:nvSpPr>
          <p:cNvPr id="944" name="Google Shape;944;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5" name="Google Shape;945;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8" name="Shape 958"/>
        <p:cNvGrpSpPr/>
        <p:nvPr/>
      </p:nvGrpSpPr>
      <p:grpSpPr>
        <a:xfrm>
          <a:off x="0" y="0"/>
          <a:ext cx="0" cy="0"/>
          <a:chOff x="0" y="0"/>
          <a:chExt cx="0" cy="0"/>
        </a:xfrm>
      </p:grpSpPr>
      <p:sp>
        <p:nvSpPr>
          <p:cNvPr id="959" name="Google Shape;959;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0" name="Google Shape;960;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4" name="Shape 964"/>
        <p:cNvGrpSpPr/>
        <p:nvPr/>
      </p:nvGrpSpPr>
      <p:grpSpPr>
        <a:xfrm>
          <a:off x="0" y="0"/>
          <a:ext cx="0" cy="0"/>
          <a:chOff x="0" y="0"/>
          <a:chExt cx="0" cy="0"/>
        </a:xfrm>
      </p:grpSpPr>
      <p:sp>
        <p:nvSpPr>
          <p:cNvPr id="965" name="Google Shape;965;g152d313dda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6" name="Google Shape;966;g152d313dda5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1" name="Shape 1121"/>
        <p:cNvGrpSpPr/>
        <p:nvPr/>
      </p:nvGrpSpPr>
      <p:grpSpPr>
        <a:xfrm>
          <a:off x="0" y="0"/>
          <a:ext cx="0" cy="0"/>
          <a:chOff x="0" y="0"/>
          <a:chExt cx="0" cy="0"/>
        </a:xfrm>
      </p:grpSpPr>
      <p:sp>
        <p:nvSpPr>
          <p:cNvPr id="1122" name="Google Shape;1122;g152d313dda5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3" name="Google Shape;1123;g152d313dda5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3" name="Shape 1133"/>
        <p:cNvGrpSpPr/>
        <p:nvPr/>
      </p:nvGrpSpPr>
      <p:grpSpPr>
        <a:xfrm>
          <a:off x="0" y="0"/>
          <a:ext cx="0" cy="0"/>
          <a:chOff x="0" y="0"/>
          <a:chExt cx="0" cy="0"/>
        </a:xfrm>
      </p:grpSpPr>
      <p:sp>
        <p:nvSpPr>
          <p:cNvPr id="1134" name="Google Shape;1134;g155712a18f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5" name="Google Shape;1135;g155712a18f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0" name="Shape 1140"/>
        <p:cNvGrpSpPr/>
        <p:nvPr/>
      </p:nvGrpSpPr>
      <p:grpSpPr>
        <a:xfrm>
          <a:off x="0" y="0"/>
          <a:ext cx="0" cy="0"/>
          <a:chOff x="0" y="0"/>
          <a:chExt cx="0" cy="0"/>
        </a:xfrm>
      </p:grpSpPr>
      <p:sp>
        <p:nvSpPr>
          <p:cNvPr id="1141" name="Google Shape;1141;g155712a18f4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2" name="Google Shape;1142;g155712a18f4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0" name="Shape 1150"/>
        <p:cNvGrpSpPr/>
        <p:nvPr/>
      </p:nvGrpSpPr>
      <p:grpSpPr>
        <a:xfrm>
          <a:off x="0" y="0"/>
          <a:ext cx="0" cy="0"/>
          <a:chOff x="0" y="0"/>
          <a:chExt cx="0" cy="0"/>
        </a:xfrm>
      </p:grpSpPr>
      <p:sp>
        <p:nvSpPr>
          <p:cNvPr id="1151" name="Google Shape;1151;g155712a18f4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2" name="Google Shape;1152;g155712a18f4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6" name="Shape 1156"/>
        <p:cNvGrpSpPr/>
        <p:nvPr/>
      </p:nvGrpSpPr>
      <p:grpSpPr>
        <a:xfrm>
          <a:off x="0" y="0"/>
          <a:ext cx="0" cy="0"/>
          <a:chOff x="0" y="0"/>
          <a:chExt cx="0" cy="0"/>
        </a:xfrm>
      </p:grpSpPr>
      <p:sp>
        <p:nvSpPr>
          <p:cNvPr id="1157" name="Google Shape;1157;g155712a18f4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8" name="Google Shape;1158;g155712a18f4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2" name="Shape 1162"/>
        <p:cNvGrpSpPr/>
        <p:nvPr/>
      </p:nvGrpSpPr>
      <p:grpSpPr>
        <a:xfrm>
          <a:off x="0" y="0"/>
          <a:ext cx="0" cy="0"/>
          <a:chOff x="0" y="0"/>
          <a:chExt cx="0" cy="0"/>
        </a:xfrm>
      </p:grpSpPr>
      <p:sp>
        <p:nvSpPr>
          <p:cNvPr id="1163" name="Google Shape;1163;g155712a18f4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4" name="Google Shape;1164;g155712a18f4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3" name="Shape 883"/>
        <p:cNvGrpSpPr/>
        <p:nvPr/>
      </p:nvGrpSpPr>
      <p:grpSpPr>
        <a:xfrm>
          <a:off x="0" y="0"/>
          <a:ext cx="0" cy="0"/>
          <a:chOff x="0" y="0"/>
          <a:chExt cx="0" cy="0"/>
        </a:xfrm>
      </p:grpSpPr>
      <p:sp>
        <p:nvSpPr>
          <p:cNvPr id="884" name="Google Shape;884;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5" name="Google Shape;885;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9" name="Shape 889"/>
        <p:cNvGrpSpPr/>
        <p:nvPr/>
      </p:nvGrpSpPr>
      <p:grpSpPr>
        <a:xfrm>
          <a:off x="0" y="0"/>
          <a:ext cx="0" cy="0"/>
          <a:chOff x="0" y="0"/>
          <a:chExt cx="0" cy="0"/>
        </a:xfrm>
      </p:grpSpPr>
      <p:sp>
        <p:nvSpPr>
          <p:cNvPr id="890" name="Google Shape;890;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1" name="Google Shape;891;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4" name="Shape 894"/>
        <p:cNvGrpSpPr/>
        <p:nvPr/>
      </p:nvGrpSpPr>
      <p:grpSpPr>
        <a:xfrm>
          <a:off x="0" y="0"/>
          <a:ext cx="0" cy="0"/>
          <a:chOff x="0" y="0"/>
          <a:chExt cx="0" cy="0"/>
        </a:xfrm>
      </p:grpSpPr>
      <p:sp>
        <p:nvSpPr>
          <p:cNvPr id="895" name="Google Shape;895;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6" name="Google Shape;896;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1" name="Shape 901"/>
        <p:cNvGrpSpPr/>
        <p:nvPr/>
      </p:nvGrpSpPr>
      <p:grpSpPr>
        <a:xfrm>
          <a:off x="0" y="0"/>
          <a:ext cx="0" cy="0"/>
          <a:chOff x="0" y="0"/>
          <a:chExt cx="0" cy="0"/>
        </a:xfrm>
      </p:grpSpPr>
      <p:sp>
        <p:nvSpPr>
          <p:cNvPr id="902" name="Google Shape;902;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3" name="Google Shape;903;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9" name="Shape 909"/>
        <p:cNvGrpSpPr/>
        <p:nvPr/>
      </p:nvGrpSpPr>
      <p:grpSpPr>
        <a:xfrm>
          <a:off x="0" y="0"/>
          <a:ext cx="0" cy="0"/>
          <a:chOff x="0" y="0"/>
          <a:chExt cx="0" cy="0"/>
        </a:xfrm>
      </p:grpSpPr>
      <p:sp>
        <p:nvSpPr>
          <p:cNvPr id="910" name="Google Shape;910;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1" name="Google Shape;911;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6" name="Shape 916"/>
        <p:cNvGrpSpPr/>
        <p:nvPr/>
      </p:nvGrpSpPr>
      <p:grpSpPr>
        <a:xfrm>
          <a:off x="0" y="0"/>
          <a:ext cx="0" cy="0"/>
          <a:chOff x="0" y="0"/>
          <a:chExt cx="0" cy="0"/>
        </a:xfrm>
      </p:grpSpPr>
      <p:sp>
        <p:nvSpPr>
          <p:cNvPr id="917" name="Google Shape;917;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8" name="Google Shape;918;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2" name="Shape 922"/>
        <p:cNvGrpSpPr/>
        <p:nvPr/>
      </p:nvGrpSpPr>
      <p:grpSpPr>
        <a:xfrm>
          <a:off x="0" y="0"/>
          <a:ext cx="0" cy="0"/>
          <a:chOff x="0" y="0"/>
          <a:chExt cx="0" cy="0"/>
        </a:xfrm>
      </p:grpSpPr>
      <p:sp>
        <p:nvSpPr>
          <p:cNvPr id="923" name="Google Shape;923;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24" name="Google Shape;924;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2" name="Shape 932"/>
        <p:cNvGrpSpPr/>
        <p:nvPr/>
      </p:nvGrpSpPr>
      <p:grpSpPr>
        <a:xfrm>
          <a:off x="0" y="0"/>
          <a:ext cx="0" cy="0"/>
          <a:chOff x="0" y="0"/>
          <a:chExt cx="0" cy="0"/>
        </a:xfrm>
      </p:grpSpPr>
      <p:sp>
        <p:nvSpPr>
          <p:cNvPr id="933" name="Google Shape;933;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34" name="Google Shape;934;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1384350" y="780863"/>
            <a:ext cx="6375300" cy="2030700"/>
          </a:xfrm>
          <a:prstGeom prst="rect">
            <a:avLst/>
          </a:prstGeom>
          <a:noFill/>
          <a:ln>
            <a:noFill/>
          </a:ln>
        </p:spPr>
        <p:txBody>
          <a:bodyPr anchorCtr="0" anchor="ctr" bIns="91425" lIns="91425" spcFirstLastPara="1" rIns="91425" wrap="square" tIns="91425">
            <a:noAutofit/>
          </a:bodyPr>
          <a:lstStyle>
            <a:lvl1pPr lvl="0" algn="ctr">
              <a:lnSpc>
                <a:spcPct val="90000"/>
              </a:lnSpc>
              <a:spcBef>
                <a:spcPts val="0"/>
              </a:spcBef>
              <a:spcAft>
                <a:spcPts val="0"/>
              </a:spcAft>
              <a:buClr>
                <a:srgbClr val="191919"/>
              </a:buClr>
              <a:buSzPts val="5200"/>
              <a:buNone/>
              <a:defRPr sz="5400"/>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p:txBody>
      </p:sp>
      <p:sp>
        <p:nvSpPr>
          <p:cNvPr id="10" name="Google Shape;10;p2"/>
          <p:cNvSpPr txBox="1"/>
          <p:nvPr>
            <p:ph idx="1" type="subTitle"/>
          </p:nvPr>
        </p:nvSpPr>
        <p:spPr>
          <a:xfrm>
            <a:off x="2149350" y="2557803"/>
            <a:ext cx="4845300" cy="409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1" name="Google Shape;11;p2"/>
          <p:cNvSpPr/>
          <p:nvPr/>
        </p:nvSpPr>
        <p:spPr>
          <a:xfrm>
            <a:off x="6882951" y="3725151"/>
            <a:ext cx="2205176" cy="587940"/>
          </a:xfrm>
          <a:custGeom>
            <a:rect b="b" l="l" r="r" t="t"/>
            <a:pathLst>
              <a:path extrusionOk="0" h="17636" w="66147">
                <a:moveTo>
                  <a:pt x="38240" y="1"/>
                </a:moveTo>
                <a:cubicBezTo>
                  <a:pt x="34655" y="1"/>
                  <a:pt x="31149" y="3347"/>
                  <a:pt x="31766" y="6902"/>
                </a:cubicBezTo>
                <a:cubicBezTo>
                  <a:pt x="31230" y="5611"/>
                  <a:pt x="29825" y="4891"/>
                  <a:pt x="28427" y="4891"/>
                </a:cubicBezTo>
                <a:cubicBezTo>
                  <a:pt x="27718" y="4891"/>
                  <a:pt x="27010" y="5077"/>
                  <a:pt x="26418" y="5467"/>
                </a:cubicBezTo>
                <a:cubicBezTo>
                  <a:pt x="24655" y="6625"/>
                  <a:pt x="24065" y="9130"/>
                  <a:pt x="24816" y="11097"/>
                </a:cubicBezTo>
                <a:cubicBezTo>
                  <a:pt x="22842" y="10327"/>
                  <a:pt x="20760" y="9543"/>
                  <a:pt x="18672" y="9543"/>
                </a:cubicBezTo>
                <a:cubicBezTo>
                  <a:pt x="18228" y="9543"/>
                  <a:pt x="17783" y="9578"/>
                  <a:pt x="17339" y="9657"/>
                </a:cubicBezTo>
                <a:cubicBezTo>
                  <a:pt x="14803" y="10100"/>
                  <a:pt x="12440" y="12547"/>
                  <a:pt x="13066" y="15042"/>
                </a:cubicBezTo>
                <a:cubicBezTo>
                  <a:pt x="11505" y="13748"/>
                  <a:pt x="9590" y="13138"/>
                  <a:pt x="7675" y="13138"/>
                </a:cubicBezTo>
                <a:cubicBezTo>
                  <a:pt x="4654" y="13138"/>
                  <a:pt x="1633" y="14656"/>
                  <a:pt x="0" y="17406"/>
                </a:cubicBezTo>
                <a:lnTo>
                  <a:pt x="57099" y="17406"/>
                </a:lnTo>
                <a:cubicBezTo>
                  <a:pt x="58735" y="17406"/>
                  <a:pt x="60769" y="17636"/>
                  <a:pt x="62680" y="17636"/>
                </a:cubicBezTo>
                <a:cubicBezTo>
                  <a:pt x="63938" y="17636"/>
                  <a:pt x="65142" y="17536"/>
                  <a:pt x="66146" y="17207"/>
                </a:cubicBezTo>
                <a:cubicBezTo>
                  <a:pt x="65770" y="15000"/>
                  <a:pt x="62598" y="14938"/>
                  <a:pt x="60913" y="14541"/>
                </a:cubicBezTo>
                <a:lnTo>
                  <a:pt x="60913" y="14541"/>
                </a:lnTo>
                <a:cubicBezTo>
                  <a:pt x="61004" y="14562"/>
                  <a:pt x="61094" y="14572"/>
                  <a:pt x="61183" y="14572"/>
                </a:cubicBezTo>
                <a:cubicBezTo>
                  <a:pt x="62163" y="14572"/>
                  <a:pt x="62940" y="13340"/>
                  <a:pt x="62676" y="12339"/>
                </a:cubicBezTo>
                <a:cubicBezTo>
                  <a:pt x="62389" y="11248"/>
                  <a:pt x="61325" y="10533"/>
                  <a:pt x="60255" y="10168"/>
                </a:cubicBezTo>
                <a:cubicBezTo>
                  <a:pt x="59471" y="9900"/>
                  <a:pt x="58643" y="9768"/>
                  <a:pt x="57815" y="9768"/>
                </a:cubicBezTo>
                <a:cubicBezTo>
                  <a:pt x="56449" y="9768"/>
                  <a:pt x="55081" y="10126"/>
                  <a:pt x="53905" y="10820"/>
                </a:cubicBezTo>
                <a:cubicBezTo>
                  <a:pt x="55956" y="9052"/>
                  <a:pt x="54736" y="5159"/>
                  <a:pt x="52126" y="4419"/>
                </a:cubicBezTo>
                <a:cubicBezTo>
                  <a:pt x="51753" y="4312"/>
                  <a:pt x="51376" y="4263"/>
                  <a:pt x="51000" y="4263"/>
                </a:cubicBezTo>
                <a:cubicBezTo>
                  <a:pt x="48749" y="4263"/>
                  <a:pt x="46559" y="6053"/>
                  <a:pt x="45902" y="8279"/>
                </a:cubicBezTo>
                <a:cubicBezTo>
                  <a:pt x="45708" y="4407"/>
                  <a:pt x="42859" y="599"/>
                  <a:pt x="39025" y="56"/>
                </a:cubicBezTo>
                <a:cubicBezTo>
                  <a:pt x="38764" y="19"/>
                  <a:pt x="38501" y="1"/>
                  <a:pt x="38240"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2"/>
          <p:cNvSpPr/>
          <p:nvPr/>
        </p:nvSpPr>
        <p:spPr>
          <a:xfrm>
            <a:off x="8125177" y="998280"/>
            <a:ext cx="173613" cy="173680"/>
          </a:xfrm>
          <a:custGeom>
            <a:rect b="b" l="l" r="r" t="t"/>
            <a:pathLst>
              <a:path extrusionOk="0" h="2600" w="2599">
                <a:moveTo>
                  <a:pt x="1300" y="1"/>
                </a:moveTo>
                <a:lnTo>
                  <a:pt x="1106" y="475"/>
                </a:lnTo>
                <a:cubicBezTo>
                  <a:pt x="992" y="762"/>
                  <a:pt x="768" y="992"/>
                  <a:pt x="480" y="1106"/>
                </a:cubicBezTo>
                <a:lnTo>
                  <a:pt x="0" y="1301"/>
                </a:lnTo>
                <a:lnTo>
                  <a:pt x="480" y="1493"/>
                </a:lnTo>
                <a:cubicBezTo>
                  <a:pt x="768" y="1607"/>
                  <a:pt x="992" y="1833"/>
                  <a:pt x="1106" y="2120"/>
                </a:cubicBezTo>
                <a:lnTo>
                  <a:pt x="1300" y="2599"/>
                </a:lnTo>
                <a:lnTo>
                  <a:pt x="1493" y="2120"/>
                </a:lnTo>
                <a:cubicBezTo>
                  <a:pt x="1607" y="1833"/>
                  <a:pt x="1837" y="1607"/>
                  <a:pt x="2119" y="1493"/>
                </a:cubicBezTo>
                <a:lnTo>
                  <a:pt x="2599" y="1301"/>
                </a:lnTo>
                <a:lnTo>
                  <a:pt x="2119" y="1106"/>
                </a:lnTo>
                <a:cubicBezTo>
                  <a:pt x="1837" y="992"/>
                  <a:pt x="1607" y="762"/>
                  <a:pt x="1493" y="475"/>
                </a:cubicBezTo>
                <a:lnTo>
                  <a:pt x="1300"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
          <p:cNvSpPr/>
          <p:nvPr/>
        </p:nvSpPr>
        <p:spPr>
          <a:xfrm>
            <a:off x="1431002" y="2109681"/>
            <a:ext cx="173279" cy="173613"/>
          </a:xfrm>
          <a:custGeom>
            <a:rect b="b" l="l" r="r" t="t"/>
            <a:pathLst>
              <a:path extrusionOk="0" h="2599" w="2594">
                <a:moveTo>
                  <a:pt x="1295" y="0"/>
                </a:moveTo>
                <a:lnTo>
                  <a:pt x="1107" y="480"/>
                </a:lnTo>
                <a:cubicBezTo>
                  <a:pt x="992" y="767"/>
                  <a:pt x="763" y="991"/>
                  <a:pt x="475" y="1106"/>
                </a:cubicBezTo>
                <a:lnTo>
                  <a:pt x="0" y="1299"/>
                </a:lnTo>
                <a:lnTo>
                  <a:pt x="475" y="1492"/>
                </a:lnTo>
                <a:cubicBezTo>
                  <a:pt x="763" y="1607"/>
                  <a:pt x="992" y="1831"/>
                  <a:pt x="1107" y="2118"/>
                </a:cubicBezTo>
                <a:lnTo>
                  <a:pt x="1295" y="2599"/>
                </a:lnTo>
                <a:lnTo>
                  <a:pt x="1488" y="2118"/>
                </a:lnTo>
                <a:cubicBezTo>
                  <a:pt x="1602" y="1831"/>
                  <a:pt x="1832" y="1607"/>
                  <a:pt x="2119" y="1492"/>
                </a:cubicBezTo>
                <a:lnTo>
                  <a:pt x="2593" y="1299"/>
                </a:lnTo>
                <a:lnTo>
                  <a:pt x="2119" y="1106"/>
                </a:lnTo>
                <a:cubicBezTo>
                  <a:pt x="1832" y="991"/>
                  <a:pt x="1602" y="767"/>
                  <a:pt x="1488" y="480"/>
                </a:cubicBezTo>
                <a:lnTo>
                  <a:pt x="129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2"/>
          <p:cNvSpPr/>
          <p:nvPr/>
        </p:nvSpPr>
        <p:spPr>
          <a:xfrm>
            <a:off x="8578651" y="2541670"/>
            <a:ext cx="103874" cy="103874"/>
          </a:xfrm>
          <a:custGeom>
            <a:rect b="b" l="l" r="r" t="t"/>
            <a:pathLst>
              <a:path extrusionOk="0" h="1555" w="1555">
                <a:moveTo>
                  <a:pt x="778" y="0"/>
                </a:moveTo>
                <a:lnTo>
                  <a:pt x="663" y="287"/>
                </a:lnTo>
                <a:cubicBezTo>
                  <a:pt x="595" y="458"/>
                  <a:pt x="459" y="595"/>
                  <a:pt x="287" y="663"/>
                </a:cubicBezTo>
                <a:lnTo>
                  <a:pt x="1" y="776"/>
                </a:lnTo>
                <a:lnTo>
                  <a:pt x="287" y="892"/>
                </a:lnTo>
                <a:cubicBezTo>
                  <a:pt x="459" y="964"/>
                  <a:pt x="595" y="1101"/>
                  <a:pt x="663" y="1272"/>
                </a:cubicBezTo>
                <a:lnTo>
                  <a:pt x="778" y="1554"/>
                </a:lnTo>
                <a:lnTo>
                  <a:pt x="892" y="1272"/>
                </a:lnTo>
                <a:cubicBezTo>
                  <a:pt x="960" y="1101"/>
                  <a:pt x="1096" y="964"/>
                  <a:pt x="1268" y="892"/>
                </a:cubicBezTo>
                <a:lnTo>
                  <a:pt x="1555" y="776"/>
                </a:lnTo>
                <a:lnTo>
                  <a:pt x="1268" y="663"/>
                </a:lnTo>
                <a:cubicBezTo>
                  <a:pt x="1096" y="595"/>
                  <a:pt x="960" y="458"/>
                  <a:pt x="892" y="287"/>
                </a:cubicBezTo>
                <a:lnTo>
                  <a:pt x="77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2"/>
          <p:cNvSpPr/>
          <p:nvPr/>
        </p:nvSpPr>
        <p:spPr>
          <a:xfrm>
            <a:off x="6428394" y="3145530"/>
            <a:ext cx="103941" cy="103874"/>
          </a:xfrm>
          <a:custGeom>
            <a:rect b="b" l="l" r="r" t="t"/>
            <a:pathLst>
              <a:path extrusionOk="0" h="1555" w="1556">
                <a:moveTo>
                  <a:pt x="778" y="1"/>
                </a:moveTo>
                <a:lnTo>
                  <a:pt x="658" y="287"/>
                </a:lnTo>
                <a:cubicBezTo>
                  <a:pt x="590" y="459"/>
                  <a:pt x="455" y="596"/>
                  <a:pt x="282" y="663"/>
                </a:cubicBezTo>
                <a:lnTo>
                  <a:pt x="0" y="777"/>
                </a:lnTo>
                <a:lnTo>
                  <a:pt x="282" y="892"/>
                </a:lnTo>
                <a:cubicBezTo>
                  <a:pt x="455" y="960"/>
                  <a:pt x="590" y="1096"/>
                  <a:pt x="658" y="1268"/>
                </a:cubicBezTo>
                <a:lnTo>
                  <a:pt x="778" y="1555"/>
                </a:lnTo>
                <a:lnTo>
                  <a:pt x="893" y="1268"/>
                </a:lnTo>
                <a:cubicBezTo>
                  <a:pt x="961" y="1096"/>
                  <a:pt x="1096" y="960"/>
                  <a:pt x="1269" y="892"/>
                </a:cubicBezTo>
                <a:lnTo>
                  <a:pt x="1555" y="777"/>
                </a:lnTo>
                <a:lnTo>
                  <a:pt x="1269" y="663"/>
                </a:lnTo>
                <a:cubicBezTo>
                  <a:pt x="1096" y="596"/>
                  <a:pt x="961" y="459"/>
                  <a:pt x="893" y="287"/>
                </a:cubicBezTo>
                <a:lnTo>
                  <a:pt x="778"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2"/>
          <p:cNvSpPr/>
          <p:nvPr/>
        </p:nvSpPr>
        <p:spPr>
          <a:xfrm>
            <a:off x="543259" y="296807"/>
            <a:ext cx="343686" cy="343686"/>
          </a:xfrm>
          <a:custGeom>
            <a:rect b="b" l="l" r="r" t="t"/>
            <a:pathLst>
              <a:path extrusionOk="0" h="5145" w="5145">
                <a:moveTo>
                  <a:pt x="2573" y="0"/>
                </a:moveTo>
                <a:lnTo>
                  <a:pt x="2192" y="945"/>
                </a:lnTo>
                <a:cubicBezTo>
                  <a:pt x="1968" y="1513"/>
                  <a:pt x="1520" y="1961"/>
                  <a:pt x="950" y="2192"/>
                </a:cubicBezTo>
                <a:lnTo>
                  <a:pt x="1" y="2573"/>
                </a:lnTo>
                <a:lnTo>
                  <a:pt x="950" y="2953"/>
                </a:lnTo>
                <a:cubicBezTo>
                  <a:pt x="1520" y="3182"/>
                  <a:pt x="1968" y="3632"/>
                  <a:pt x="2192" y="4195"/>
                </a:cubicBezTo>
                <a:lnTo>
                  <a:pt x="2573" y="5145"/>
                </a:lnTo>
                <a:lnTo>
                  <a:pt x="2954" y="4195"/>
                </a:lnTo>
                <a:cubicBezTo>
                  <a:pt x="3184" y="3632"/>
                  <a:pt x="3632" y="3182"/>
                  <a:pt x="4201" y="2953"/>
                </a:cubicBezTo>
                <a:lnTo>
                  <a:pt x="5145" y="2573"/>
                </a:lnTo>
                <a:lnTo>
                  <a:pt x="4201" y="2192"/>
                </a:lnTo>
                <a:cubicBezTo>
                  <a:pt x="3632" y="1961"/>
                  <a:pt x="3184" y="1513"/>
                  <a:pt x="2954" y="945"/>
                </a:cubicBezTo>
                <a:lnTo>
                  <a:pt x="257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2"/>
          <p:cNvSpPr/>
          <p:nvPr/>
        </p:nvSpPr>
        <p:spPr>
          <a:xfrm>
            <a:off x="2344626" y="3249392"/>
            <a:ext cx="259785" cy="259718"/>
          </a:xfrm>
          <a:custGeom>
            <a:rect b="b" l="l" r="r" t="t"/>
            <a:pathLst>
              <a:path extrusionOk="0" h="3888" w="3889">
                <a:moveTo>
                  <a:pt x="1942" y="1"/>
                </a:moveTo>
                <a:lnTo>
                  <a:pt x="1654" y="716"/>
                </a:lnTo>
                <a:cubicBezTo>
                  <a:pt x="1482" y="1149"/>
                  <a:pt x="1143" y="1487"/>
                  <a:pt x="715" y="1660"/>
                </a:cubicBezTo>
                <a:lnTo>
                  <a:pt x="1" y="1947"/>
                </a:lnTo>
                <a:lnTo>
                  <a:pt x="715" y="2234"/>
                </a:lnTo>
                <a:cubicBezTo>
                  <a:pt x="1143" y="2406"/>
                  <a:pt x="1482" y="2746"/>
                  <a:pt x="1654" y="3173"/>
                </a:cubicBezTo>
                <a:lnTo>
                  <a:pt x="1942" y="3888"/>
                </a:lnTo>
                <a:lnTo>
                  <a:pt x="2229" y="3173"/>
                </a:lnTo>
                <a:cubicBezTo>
                  <a:pt x="2400" y="2746"/>
                  <a:pt x="2740" y="2406"/>
                  <a:pt x="3173" y="2234"/>
                </a:cubicBezTo>
                <a:lnTo>
                  <a:pt x="3888" y="1947"/>
                </a:lnTo>
                <a:lnTo>
                  <a:pt x="3173" y="1660"/>
                </a:lnTo>
                <a:cubicBezTo>
                  <a:pt x="2740" y="1487"/>
                  <a:pt x="2400" y="1149"/>
                  <a:pt x="2229" y="716"/>
                </a:cubicBezTo>
                <a:lnTo>
                  <a:pt x="194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2"/>
          <p:cNvSpPr/>
          <p:nvPr/>
        </p:nvSpPr>
        <p:spPr>
          <a:xfrm>
            <a:off x="7659808" y="2701054"/>
            <a:ext cx="343686" cy="343686"/>
          </a:xfrm>
          <a:custGeom>
            <a:rect b="b" l="l" r="r" t="t"/>
            <a:pathLst>
              <a:path extrusionOk="0" h="5145" w="5145">
                <a:moveTo>
                  <a:pt x="2572" y="1"/>
                </a:moveTo>
                <a:lnTo>
                  <a:pt x="2192" y="945"/>
                </a:lnTo>
                <a:cubicBezTo>
                  <a:pt x="1966" y="1513"/>
                  <a:pt x="1518" y="1962"/>
                  <a:pt x="949" y="2192"/>
                </a:cubicBezTo>
                <a:lnTo>
                  <a:pt x="0" y="2573"/>
                </a:lnTo>
                <a:lnTo>
                  <a:pt x="949" y="2953"/>
                </a:lnTo>
                <a:cubicBezTo>
                  <a:pt x="1518" y="3178"/>
                  <a:pt x="1966" y="3626"/>
                  <a:pt x="2192" y="4196"/>
                </a:cubicBezTo>
                <a:lnTo>
                  <a:pt x="2572" y="5145"/>
                </a:lnTo>
                <a:lnTo>
                  <a:pt x="2953" y="4196"/>
                </a:lnTo>
                <a:cubicBezTo>
                  <a:pt x="3182" y="3626"/>
                  <a:pt x="3632" y="3178"/>
                  <a:pt x="4200" y="2953"/>
                </a:cubicBezTo>
                <a:lnTo>
                  <a:pt x="5144" y="2573"/>
                </a:lnTo>
                <a:lnTo>
                  <a:pt x="4200" y="2192"/>
                </a:lnTo>
                <a:cubicBezTo>
                  <a:pt x="3632" y="1962"/>
                  <a:pt x="3182" y="1513"/>
                  <a:pt x="2953" y="945"/>
                </a:cubicBezTo>
                <a:lnTo>
                  <a:pt x="257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9" name="Google Shape;19;p2"/>
          <p:cNvGrpSpPr/>
          <p:nvPr/>
        </p:nvGrpSpPr>
        <p:grpSpPr>
          <a:xfrm>
            <a:off x="-421962" y="2560943"/>
            <a:ext cx="2507389" cy="868831"/>
            <a:chOff x="465025" y="1386225"/>
            <a:chExt cx="1357400" cy="470350"/>
          </a:xfrm>
        </p:grpSpPr>
        <p:sp>
          <p:nvSpPr>
            <p:cNvPr id="20" name="Google Shape;20;p2"/>
            <p:cNvSpPr/>
            <p:nvPr/>
          </p:nvSpPr>
          <p:spPr>
            <a:xfrm>
              <a:off x="832875" y="1538750"/>
              <a:ext cx="167625" cy="88875"/>
            </a:xfrm>
            <a:custGeom>
              <a:rect b="b" l="l" r="r" t="t"/>
              <a:pathLst>
                <a:path extrusionOk="0" h="3555" w="6705">
                  <a:moveTo>
                    <a:pt x="6632" y="2849"/>
                  </a:moveTo>
                  <a:cubicBezTo>
                    <a:pt x="6655" y="2904"/>
                    <a:pt x="6679" y="2958"/>
                    <a:pt x="6705" y="3012"/>
                  </a:cubicBezTo>
                  <a:cubicBezTo>
                    <a:pt x="6682" y="2957"/>
                    <a:pt x="6657" y="2903"/>
                    <a:pt x="6632" y="2849"/>
                  </a:cubicBezTo>
                  <a:close/>
                  <a:moveTo>
                    <a:pt x="3189" y="0"/>
                  </a:moveTo>
                  <a:cubicBezTo>
                    <a:pt x="2769" y="0"/>
                    <a:pt x="2352" y="78"/>
                    <a:pt x="1957" y="247"/>
                  </a:cubicBezTo>
                  <a:cubicBezTo>
                    <a:pt x="715" y="785"/>
                    <a:pt x="0" y="2246"/>
                    <a:pt x="147" y="3555"/>
                  </a:cubicBezTo>
                  <a:cubicBezTo>
                    <a:pt x="267" y="2454"/>
                    <a:pt x="929" y="1379"/>
                    <a:pt x="1957" y="931"/>
                  </a:cubicBezTo>
                  <a:cubicBezTo>
                    <a:pt x="2353" y="761"/>
                    <a:pt x="2771" y="682"/>
                    <a:pt x="3192" y="682"/>
                  </a:cubicBezTo>
                  <a:cubicBezTo>
                    <a:pt x="4593" y="682"/>
                    <a:pt x="6012" y="1560"/>
                    <a:pt x="6632" y="2849"/>
                  </a:cubicBezTo>
                  <a:lnTo>
                    <a:pt x="6632" y="2849"/>
                  </a:lnTo>
                  <a:cubicBezTo>
                    <a:pt x="6467" y="2461"/>
                    <a:pt x="6365" y="2056"/>
                    <a:pt x="6319" y="1640"/>
                  </a:cubicBezTo>
                  <a:cubicBezTo>
                    <a:pt x="5604" y="642"/>
                    <a:pt x="4389" y="0"/>
                    <a:pt x="3189"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2"/>
            <p:cNvSpPr/>
            <p:nvPr/>
          </p:nvSpPr>
          <p:spPr>
            <a:xfrm>
              <a:off x="988075" y="1386225"/>
              <a:ext cx="315075" cy="189250"/>
            </a:xfrm>
            <a:custGeom>
              <a:rect b="b" l="l" r="r" t="t"/>
              <a:pathLst>
                <a:path extrusionOk="0" h="7570" w="12603">
                  <a:moveTo>
                    <a:pt x="7677" y="0"/>
                  </a:moveTo>
                  <a:cubicBezTo>
                    <a:pt x="7135" y="0"/>
                    <a:pt x="6583" y="101"/>
                    <a:pt x="6054" y="238"/>
                  </a:cubicBezTo>
                  <a:cubicBezTo>
                    <a:pt x="4222" y="708"/>
                    <a:pt x="2449" y="1616"/>
                    <a:pt x="1284" y="3107"/>
                  </a:cubicBezTo>
                  <a:cubicBezTo>
                    <a:pt x="460" y="4162"/>
                    <a:pt x="1" y="5539"/>
                    <a:pt x="95" y="6859"/>
                  </a:cubicBezTo>
                  <a:cubicBezTo>
                    <a:pt x="169" y="5758"/>
                    <a:pt x="602" y="4663"/>
                    <a:pt x="1284" y="3791"/>
                  </a:cubicBezTo>
                  <a:cubicBezTo>
                    <a:pt x="2449" y="2298"/>
                    <a:pt x="4222" y="1391"/>
                    <a:pt x="6054" y="921"/>
                  </a:cubicBezTo>
                  <a:cubicBezTo>
                    <a:pt x="6585" y="787"/>
                    <a:pt x="7139" y="685"/>
                    <a:pt x="7683" y="685"/>
                  </a:cubicBezTo>
                  <a:cubicBezTo>
                    <a:pt x="8091" y="685"/>
                    <a:pt x="8493" y="742"/>
                    <a:pt x="8877" y="885"/>
                  </a:cubicBezTo>
                  <a:cubicBezTo>
                    <a:pt x="9670" y="1178"/>
                    <a:pt x="10296" y="1804"/>
                    <a:pt x="10797" y="2481"/>
                  </a:cubicBezTo>
                  <a:cubicBezTo>
                    <a:pt x="11882" y="3948"/>
                    <a:pt x="12461" y="5748"/>
                    <a:pt x="12530" y="7569"/>
                  </a:cubicBezTo>
                  <a:cubicBezTo>
                    <a:pt x="12602" y="5523"/>
                    <a:pt x="12018" y="3447"/>
                    <a:pt x="10797" y="1798"/>
                  </a:cubicBezTo>
                  <a:cubicBezTo>
                    <a:pt x="10296" y="1120"/>
                    <a:pt x="9670" y="494"/>
                    <a:pt x="8877" y="201"/>
                  </a:cubicBezTo>
                  <a:cubicBezTo>
                    <a:pt x="8491" y="58"/>
                    <a:pt x="8087" y="0"/>
                    <a:pt x="7677"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2"/>
            <p:cNvSpPr/>
            <p:nvPr/>
          </p:nvSpPr>
          <p:spPr>
            <a:xfrm>
              <a:off x="695775" y="1627725"/>
              <a:ext cx="150550" cy="97100"/>
            </a:xfrm>
            <a:custGeom>
              <a:rect b="b" l="l" r="r" t="t"/>
              <a:pathLst>
                <a:path extrusionOk="0" h="3884" w="6022">
                  <a:moveTo>
                    <a:pt x="3444" y="0"/>
                  </a:moveTo>
                  <a:cubicBezTo>
                    <a:pt x="2936" y="0"/>
                    <a:pt x="2430" y="111"/>
                    <a:pt x="1978" y="346"/>
                  </a:cubicBezTo>
                  <a:cubicBezTo>
                    <a:pt x="721" y="997"/>
                    <a:pt x="0" y="2480"/>
                    <a:pt x="141" y="3884"/>
                  </a:cubicBezTo>
                  <a:cubicBezTo>
                    <a:pt x="251" y="2704"/>
                    <a:pt x="923" y="1577"/>
                    <a:pt x="1978" y="1029"/>
                  </a:cubicBezTo>
                  <a:cubicBezTo>
                    <a:pt x="2432" y="796"/>
                    <a:pt x="2938" y="685"/>
                    <a:pt x="3447" y="685"/>
                  </a:cubicBezTo>
                  <a:cubicBezTo>
                    <a:pt x="4416" y="685"/>
                    <a:pt x="5392" y="1088"/>
                    <a:pt x="6021" y="1818"/>
                  </a:cubicBezTo>
                  <a:cubicBezTo>
                    <a:pt x="5818" y="1498"/>
                    <a:pt x="5693" y="1139"/>
                    <a:pt x="5641" y="763"/>
                  </a:cubicBezTo>
                  <a:cubicBezTo>
                    <a:pt x="5033" y="270"/>
                    <a:pt x="4236" y="0"/>
                    <a:pt x="344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2"/>
            <p:cNvSpPr/>
            <p:nvPr/>
          </p:nvSpPr>
          <p:spPr>
            <a:xfrm>
              <a:off x="526975" y="1776725"/>
              <a:ext cx="1295450" cy="77625"/>
            </a:xfrm>
            <a:custGeom>
              <a:rect b="b" l="l" r="r" t="t"/>
              <a:pathLst>
                <a:path extrusionOk="0" h="3105" w="51818">
                  <a:moveTo>
                    <a:pt x="51730" y="0"/>
                  </a:moveTo>
                  <a:cubicBezTo>
                    <a:pt x="51661" y="845"/>
                    <a:pt x="51359" y="1712"/>
                    <a:pt x="50905" y="2421"/>
                  </a:cubicBezTo>
                  <a:lnTo>
                    <a:pt x="9100" y="2421"/>
                  </a:lnTo>
                  <a:cubicBezTo>
                    <a:pt x="8502" y="2585"/>
                    <a:pt x="7896" y="2698"/>
                    <a:pt x="7248" y="2698"/>
                  </a:cubicBezTo>
                  <a:cubicBezTo>
                    <a:pt x="7234" y="2698"/>
                    <a:pt x="7220" y="2698"/>
                    <a:pt x="7206" y="2698"/>
                  </a:cubicBezTo>
                  <a:cubicBezTo>
                    <a:pt x="7134" y="2697"/>
                    <a:pt x="7060" y="2696"/>
                    <a:pt x="6985" y="2696"/>
                  </a:cubicBezTo>
                  <a:cubicBezTo>
                    <a:pt x="5015" y="2696"/>
                    <a:pt x="2076" y="2959"/>
                    <a:pt x="0" y="3104"/>
                  </a:cubicBezTo>
                  <a:lnTo>
                    <a:pt x="50905" y="3104"/>
                  </a:lnTo>
                  <a:cubicBezTo>
                    <a:pt x="51485" y="2202"/>
                    <a:pt x="51818" y="1048"/>
                    <a:pt x="5173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2"/>
            <p:cNvSpPr/>
            <p:nvPr/>
          </p:nvSpPr>
          <p:spPr>
            <a:xfrm>
              <a:off x="835875" y="1627600"/>
              <a:ext cx="10450" cy="28475"/>
            </a:xfrm>
            <a:custGeom>
              <a:rect b="b" l="l" r="r" t="t"/>
              <a:pathLst>
                <a:path extrusionOk="0" h="1139" w="418">
                  <a:moveTo>
                    <a:pt x="27" y="1"/>
                  </a:moveTo>
                  <a:cubicBezTo>
                    <a:pt x="0" y="262"/>
                    <a:pt x="5" y="518"/>
                    <a:pt x="37" y="768"/>
                  </a:cubicBezTo>
                  <a:cubicBezTo>
                    <a:pt x="178" y="883"/>
                    <a:pt x="303" y="1002"/>
                    <a:pt x="417" y="1139"/>
                  </a:cubicBezTo>
                  <a:cubicBezTo>
                    <a:pt x="198" y="794"/>
                    <a:pt x="73" y="408"/>
                    <a:pt x="2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2"/>
            <p:cNvSpPr/>
            <p:nvPr/>
          </p:nvSpPr>
          <p:spPr>
            <a:xfrm>
              <a:off x="698250" y="1724800"/>
              <a:ext cx="96950" cy="93175"/>
            </a:xfrm>
            <a:custGeom>
              <a:rect b="b" l="l" r="r" t="t"/>
              <a:pathLst>
                <a:path extrusionOk="0" h="3727" w="3878">
                  <a:moveTo>
                    <a:pt x="42" y="1"/>
                  </a:moveTo>
                  <a:lnTo>
                    <a:pt x="42" y="1"/>
                  </a:lnTo>
                  <a:cubicBezTo>
                    <a:pt x="0" y="439"/>
                    <a:pt x="37" y="887"/>
                    <a:pt x="167" y="1316"/>
                  </a:cubicBezTo>
                  <a:cubicBezTo>
                    <a:pt x="511" y="2437"/>
                    <a:pt x="1440" y="3329"/>
                    <a:pt x="2541" y="3726"/>
                  </a:cubicBezTo>
                  <a:cubicBezTo>
                    <a:pt x="2980" y="3590"/>
                    <a:pt x="3423" y="3433"/>
                    <a:pt x="3877" y="3272"/>
                  </a:cubicBezTo>
                  <a:lnTo>
                    <a:pt x="3877" y="3272"/>
                  </a:lnTo>
                  <a:cubicBezTo>
                    <a:pt x="3852" y="3272"/>
                    <a:pt x="3826" y="3273"/>
                    <a:pt x="3800" y="3273"/>
                  </a:cubicBezTo>
                  <a:cubicBezTo>
                    <a:pt x="2199" y="3273"/>
                    <a:pt x="635" y="2168"/>
                    <a:pt x="167" y="632"/>
                  </a:cubicBezTo>
                  <a:cubicBezTo>
                    <a:pt x="104" y="423"/>
                    <a:pt x="63" y="214"/>
                    <a:pt x="42"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2"/>
            <p:cNvSpPr/>
            <p:nvPr/>
          </p:nvSpPr>
          <p:spPr>
            <a:xfrm>
              <a:off x="989925" y="1557700"/>
              <a:ext cx="10575" cy="39275"/>
            </a:xfrm>
            <a:custGeom>
              <a:rect b="b" l="l" r="r" t="t"/>
              <a:pathLst>
                <a:path extrusionOk="0" h="1571" w="423">
                  <a:moveTo>
                    <a:pt x="21" y="0"/>
                  </a:moveTo>
                  <a:lnTo>
                    <a:pt x="21" y="0"/>
                  </a:lnTo>
                  <a:cubicBezTo>
                    <a:pt x="1" y="298"/>
                    <a:pt x="6" y="590"/>
                    <a:pt x="37" y="882"/>
                  </a:cubicBezTo>
                  <a:cubicBezTo>
                    <a:pt x="152" y="1044"/>
                    <a:pt x="258" y="1215"/>
                    <a:pt x="345" y="1396"/>
                  </a:cubicBezTo>
                  <a:lnTo>
                    <a:pt x="345" y="1396"/>
                  </a:lnTo>
                  <a:cubicBezTo>
                    <a:pt x="160" y="951"/>
                    <a:pt x="54" y="479"/>
                    <a:pt x="21" y="0"/>
                  </a:cubicBezTo>
                  <a:close/>
                  <a:moveTo>
                    <a:pt x="345" y="1396"/>
                  </a:moveTo>
                  <a:cubicBezTo>
                    <a:pt x="370" y="1455"/>
                    <a:pt x="396" y="1513"/>
                    <a:pt x="423" y="1571"/>
                  </a:cubicBezTo>
                  <a:cubicBezTo>
                    <a:pt x="399" y="1511"/>
                    <a:pt x="373" y="1453"/>
                    <a:pt x="345" y="1396"/>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2"/>
            <p:cNvSpPr/>
            <p:nvPr/>
          </p:nvSpPr>
          <p:spPr>
            <a:xfrm>
              <a:off x="465025" y="1854325"/>
              <a:ext cx="61975" cy="2250"/>
            </a:xfrm>
            <a:custGeom>
              <a:rect b="b" l="l" r="r" t="t"/>
              <a:pathLst>
                <a:path extrusionOk="0" h="90" w="2479">
                  <a:moveTo>
                    <a:pt x="0" y="0"/>
                  </a:moveTo>
                  <a:cubicBezTo>
                    <a:pt x="5" y="64"/>
                    <a:pt x="216" y="90"/>
                    <a:pt x="579" y="90"/>
                  </a:cubicBezTo>
                  <a:cubicBezTo>
                    <a:pt x="1021" y="90"/>
                    <a:pt x="1688" y="52"/>
                    <a:pt x="2478"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2"/>
            <p:cNvSpPr/>
            <p:nvPr/>
          </p:nvSpPr>
          <p:spPr>
            <a:xfrm>
              <a:off x="846300" y="1673150"/>
              <a:ext cx="6575" cy="8750"/>
            </a:xfrm>
            <a:custGeom>
              <a:rect b="b" l="l" r="r" t="t"/>
              <a:pathLst>
                <a:path extrusionOk="0" h="350" w="263">
                  <a:moveTo>
                    <a:pt x="0" y="1"/>
                  </a:moveTo>
                  <a:cubicBezTo>
                    <a:pt x="79" y="120"/>
                    <a:pt x="162" y="240"/>
                    <a:pt x="262" y="350"/>
                  </a:cubicBezTo>
                  <a:cubicBezTo>
                    <a:pt x="183" y="225"/>
                    <a:pt x="94" y="110"/>
                    <a:pt x="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2"/>
            <p:cNvSpPr/>
            <p:nvPr/>
          </p:nvSpPr>
          <p:spPr>
            <a:xfrm>
              <a:off x="690425" y="1403350"/>
              <a:ext cx="1129825" cy="433900"/>
            </a:xfrm>
            <a:custGeom>
              <a:rect b="b" l="l" r="r" t="t"/>
              <a:pathLst>
                <a:path extrusionOk="0" h="17356" w="45193">
                  <a:moveTo>
                    <a:pt x="6235" y="10109"/>
                  </a:moveTo>
                  <a:cubicBezTo>
                    <a:pt x="6329" y="10218"/>
                    <a:pt x="6418" y="10333"/>
                    <a:pt x="6497" y="10458"/>
                  </a:cubicBezTo>
                  <a:cubicBezTo>
                    <a:pt x="6397" y="10348"/>
                    <a:pt x="6314" y="10229"/>
                    <a:pt x="6235" y="10109"/>
                  </a:cubicBezTo>
                  <a:close/>
                  <a:moveTo>
                    <a:pt x="23991" y="9378"/>
                  </a:moveTo>
                  <a:cubicBezTo>
                    <a:pt x="23851" y="9816"/>
                    <a:pt x="23673" y="10249"/>
                    <a:pt x="23459" y="10661"/>
                  </a:cubicBezTo>
                  <a:cubicBezTo>
                    <a:pt x="23497" y="10181"/>
                    <a:pt x="23694" y="9743"/>
                    <a:pt x="23991" y="9378"/>
                  </a:cubicBezTo>
                  <a:close/>
                  <a:moveTo>
                    <a:pt x="6235" y="10793"/>
                  </a:moveTo>
                  <a:lnTo>
                    <a:pt x="6235" y="10793"/>
                  </a:lnTo>
                  <a:cubicBezTo>
                    <a:pt x="6329" y="10902"/>
                    <a:pt x="6418" y="11017"/>
                    <a:pt x="6497" y="11142"/>
                  </a:cubicBezTo>
                  <a:cubicBezTo>
                    <a:pt x="6397" y="11032"/>
                    <a:pt x="6314" y="10912"/>
                    <a:pt x="6235" y="10793"/>
                  </a:cubicBezTo>
                  <a:close/>
                  <a:moveTo>
                    <a:pt x="23991" y="10061"/>
                  </a:moveTo>
                  <a:lnTo>
                    <a:pt x="23991" y="10061"/>
                  </a:lnTo>
                  <a:cubicBezTo>
                    <a:pt x="23851" y="10500"/>
                    <a:pt x="23673" y="10933"/>
                    <a:pt x="23459" y="11345"/>
                  </a:cubicBezTo>
                  <a:cubicBezTo>
                    <a:pt x="23497" y="10865"/>
                    <a:pt x="23694" y="10427"/>
                    <a:pt x="23991" y="10061"/>
                  </a:cubicBezTo>
                  <a:close/>
                  <a:moveTo>
                    <a:pt x="28343" y="12014"/>
                  </a:moveTo>
                  <a:lnTo>
                    <a:pt x="28343" y="12014"/>
                  </a:lnTo>
                  <a:cubicBezTo>
                    <a:pt x="28193" y="12363"/>
                    <a:pt x="27967" y="12681"/>
                    <a:pt x="27660" y="12921"/>
                  </a:cubicBezTo>
                  <a:cubicBezTo>
                    <a:pt x="27880" y="12587"/>
                    <a:pt x="28104" y="12284"/>
                    <a:pt x="28343" y="12014"/>
                  </a:cubicBezTo>
                  <a:close/>
                  <a:moveTo>
                    <a:pt x="28343" y="12696"/>
                  </a:moveTo>
                  <a:lnTo>
                    <a:pt x="28343" y="12696"/>
                  </a:lnTo>
                  <a:cubicBezTo>
                    <a:pt x="28193" y="13047"/>
                    <a:pt x="27967" y="13365"/>
                    <a:pt x="27660" y="13604"/>
                  </a:cubicBezTo>
                  <a:cubicBezTo>
                    <a:pt x="27880" y="13271"/>
                    <a:pt x="28104" y="12968"/>
                    <a:pt x="28343" y="12696"/>
                  </a:cubicBezTo>
                  <a:close/>
                  <a:moveTo>
                    <a:pt x="34965" y="13986"/>
                  </a:moveTo>
                  <a:lnTo>
                    <a:pt x="34965" y="13986"/>
                  </a:lnTo>
                  <a:cubicBezTo>
                    <a:pt x="34897" y="14121"/>
                    <a:pt x="34823" y="14256"/>
                    <a:pt x="34751" y="14393"/>
                  </a:cubicBezTo>
                  <a:cubicBezTo>
                    <a:pt x="34803" y="14246"/>
                    <a:pt x="34876" y="14111"/>
                    <a:pt x="34965" y="13986"/>
                  </a:cubicBezTo>
                  <a:close/>
                  <a:moveTo>
                    <a:pt x="34965" y="14668"/>
                  </a:moveTo>
                  <a:lnTo>
                    <a:pt x="34965" y="14668"/>
                  </a:lnTo>
                  <a:cubicBezTo>
                    <a:pt x="34897" y="14805"/>
                    <a:pt x="34823" y="14940"/>
                    <a:pt x="34751" y="15075"/>
                  </a:cubicBezTo>
                  <a:cubicBezTo>
                    <a:pt x="34803" y="14930"/>
                    <a:pt x="34876" y="14794"/>
                    <a:pt x="34965" y="14668"/>
                  </a:cubicBezTo>
                  <a:close/>
                  <a:moveTo>
                    <a:pt x="19589" y="0"/>
                  </a:moveTo>
                  <a:cubicBezTo>
                    <a:pt x="19045" y="0"/>
                    <a:pt x="18491" y="102"/>
                    <a:pt x="17960" y="236"/>
                  </a:cubicBezTo>
                  <a:cubicBezTo>
                    <a:pt x="16128" y="706"/>
                    <a:pt x="14355" y="1613"/>
                    <a:pt x="13190" y="3106"/>
                  </a:cubicBezTo>
                  <a:cubicBezTo>
                    <a:pt x="12508" y="3978"/>
                    <a:pt x="12075" y="5073"/>
                    <a:pt x="12001" y="6174"/>
                  </a:cubicBezTo>
                  <a:cubicBezTo>
                    <a:pt x="12034" y="6653"/>
                    <a:pt x="12140" y="7125"/>
                    <a:pt x="12325" y="7570"/>
                  </a:cubicBezTo>
                  <a:lnTo>
                    <a:pt x="12325" y="7570"/>
                  </a:lnTo>
                  <a:cubicBezTo>
                    <a:pt x="12238" y="7389"/>
                    <a:pt x="12132" y="7218"/>
                    <a:pt x="12017" y="7056"/>
                  </a:cubicBezTo>
                  <a:lnTo>
                    <a:pt x="12017" y="7056"/>
                  </a:lnTo>
                  <a:cubicBezTo>
                    <a:pt x="12063" y="7472"/>
                    <a:pt x="12165" y="7877"/>
                    <a:pt x="12330" y="8265"/>
                  </a:cubicBezTo>
                  <a:lnTo>
                    <a:pt x="12330" y="8265"/>
                  </a:lnTo>
                  <a:cubicBezTo>
                    <a:pt x="11710" y="6976"/>
                    <a:pt x="10291" y="6098"/>
                    <a:pt x="8890" y="6098"/>
                  </a:cubicBezTo>
                  <a:cubicBezTo>
                    <a:pt x="8469" y="6098"/>
                    <a:pt x="8051" y="6177"/>
                    <a:pt x="7655" y="6347"/>
                  </a:cubicBezTo>
                  <a:cubicBezTo>
                    <a:pt x="6627" y="6795"/>
                    <a:pt x="5965" y="7870"/>
                    <a:pt x="5845" y="8971"/>
                  </a:cubicBezTo>
                  <a:cubicBezTo>
                    <a:pt x="5891" y="9378"/>
                    <a:pt x="6016" y="9764"/>
                    <a:pt x="6235" y="10109"/>
                  </a:cubicBezTo>
                  <a:cubicBezTo>
                    <a:pt x="6121" y="9972"/>
                    <a:pt x="5996" y="9853"/>
                    <a:pt x="5855" y="9738"/>
                  </a:cubicBezTo>
                  <a:lnTo>
                    <a:pt x="5855" y="9738"/>
                  </a:lnTo>
                  <a:cubicBezTo>
                    <a:pt x="5907" y="10114"/>
                    <a:pt x="6032" y="10473"/>
                    <a:pt x="6235" y="10793"/>
                  </a:cubicBezTo>
                  <a:cubicBezTo>
                    <a:pt x="5606" y="10063"/>
                    <a:pt x="4630" y="9660"/>
                    <a:pt x="3661" y="9660"/>
                  </a:cubicBezTo>
                  <a:cubicBezTo>
                    <a:pt x="3152" y="9660"/>
                    <a:pt x="2646" y="9771"/>
                    <a:pt x="2192" y="10004"/>
                  </a:cubicBezTo>
                  <a:cubicBezTo>
                    <a:pt x="1137" y="10552"/>
                    <a:pt x="465" y="11679"/>
                    <a:pt x="355" y="12859"/>
                  </a:cubicBezTo>
                  <a:cubicBezTo>
                    <a:pt x="376" y="13072"/>
                    <a:pt x="0" y="15279"/>
                    <a:pt x="2854" y="16584"/>
                  </a:cubicBezTo>
                  <a:cubicBezTo>
                    <a:pt x="3270" y="16736"/>
                    <a:pt x="3710" y="16819"/>
                    <a:pt x="4151" y="16819"/>
                  </a:cubicBezTo>
                  <a:cubicBezTo>
                    <a:pt x="4164" y="16819"/>
                    <a:pt x="4177" y="16819"/>
                    <a:pt x="4190" y="16819"/>
                  </a:cubicBezTo>
                  <a:lnTo>
                    <a:pt x="4190" y="16819"/>
                  </a:lnTo>
                  <a:cubicBezTo>
                    <a:pt x="3637" y="17011"/>
                    <a:pt x="3105" y="17204"/>
                    <a:pt x="2562" y="17356"/>
                  </a:cubicBezTo>
                  <a:lnTo>
                    <a:pt x="44367" y="17356"/>
                  </a:lnTo>
                  <a:cubicBezTo>
                    <a:pt x="44821" y="16647"/>
                    <a:pt x="45123" y="15780"/>
                    <a:pt x="45192" y="14935"/>
                  </a:cubicBezTo>
                  <a:cubicBezTo>
                    <a:pt x="45130" y="14179"/>
                    <a:pt x="44848" y="13474"/>
                    <a:pt x="44268" y="12963"/>
                  </a:cubicBezTo>
                  <a:cubicBezTo>
                    <a:pt x="43624" y="12396"/>
                    <a:pt x="42782" y="12202"/>
                    <a:pt x="41908" y="12202"/>
                  </a:cubicBezTo>
                  <a:cubicBezTo>
                    <a:pt x="41326" y="12202"/>
                    <a:pt x="40729" y="12288"/>
                    <a:pt x="40167" y="12409"/>
                  </a:cubicBezTo>
                  <a:cubicBezTo>
                    <a:pt x="38873" y="12691"/>
                    <a:pt x="37605" y="13109"/>
                    <a:pt x="36395" y="13652"/>
                  </a:cubicBezTo>
                  <a:cubicBezTo>
                    <a:pt x="35856" y="13892"/>
                    <a:pt x="35293" y="14199"/>
                    <a:pt x="34965" y="14668"/>
                  </a:cubicBezTo>
                  <a:cubicBezTo>
                    <a:pt x="35163" y="14283"/>
                    <a:pt x="35346" y="13886"/>
                    <a:pt x="35471" y="13479"/>
                  </a:cubicBezTo>
                  <a:lnTo>
                    <a:pt x="35471" y="13479"/>
                  </a:lnTo>
                  <a:cubicBezTo>
                    <a:pt x="35278" y="13625"/>
                    <a:pt x="35100" y="13792"/>
                    <a:pt x="34965" y="13986"/>
                  </a:cubicBezTo>
                  <a:cubicBezTo>
                    <a:pt x="35278" y="13375"/>
                    <a:pt x="35555" y="12744"/>
                    <a:pt x="35632" y="12070"/>
                  </a:cubicBezTo>
                  <a:cubicBezTo>
                    <a:pt x="35550" y="11397"/>
                    <a:pt x="35225" y="10761"/>
                    <a:pt x="34636" y="10448"/>
                  </a:cubicBezTo>
                  <a:cubicBezTo>
                    <a:pt x="34335" y="10285"/>
                    <a:pt x="33998" y="10225"/>
                    <a:pt x="33654" y="10225"/>
                  </a:cubicBezTo>
                  <a:cubicBezTo>
                    <a:pt x="33325" y="10225"/>
                    <a:pt x="32988" y="10280"/>
                    <a:pt x="32669" y="10354"/>
                  </a:cubicBezTo>
                  <a:cubicBezTo>
                    <a:pt x="30854" y="10781"/>
                    <a:pt x="29465" y="11424"/>
                    <a:pt x="28343" y="12696"/>
                  </a:cubicBezTo>
                  <a:cubicBezTo>
                    <a:pt x="28468" y="12409"/>
                    <a:pt x="28542" y="12096"/>
                    <a:pt x="28562" y="11778"/>
                  </a:cubicBezTo>
                  <a:lnTo>
                    <a:pt x="28562" y="11778"/>
                  </a:lnTo>
                  <a:cubicBezTo>
                    <a:pt x="28489" y="11857"/>
                    <a:pt x="28417" y="11935"/>
                    <a:pt x="28343" y="12014"/>
                  </a:cubicBezTo>
                  <a:cubicBezTo>
                    <a:pt x="28448" y="11773"/>
                    <a:pt x="28521" y="11513"/>
                    <a:pt x="28552" y="11251"/>
                  </a:cubicBezTo>
                  <a:cubicBezTo>
                    <a:pt x="28458" y="10427"/>
                    <a:pt x="28030" y="9644"/>
                    <a:pt x="27300" y="9247"/>
                  </a:cubicBezTo>
                  <a:cubicBezTo>
                    <a:pt x="26961" y="9064"/>
                    <a:pt x="26591" y="8981"/>
                    <a:pt x="26218" y="8981"/>
                  </a:cubicBezTo>
                  <a:cubicBezTo>
                    <a:pt x="25377" y="8981"/>
                    <a:pt x="24523" y="9404"/>
                    <a:pt x="23991" y="10061"/>
                  </a:cubicBezTo>
                  <a:cubicBezTo>
                    <a:pt x="24096" y="9748"/>
                    <a:pt x="24179" y="9425"/>
                    <a:pt x="24248" y="9102"/>
                  </a:cubicBezTo>
                  <a:lnTo>
                    <a:pt x="24248" y="9102"/>
                  </a:lnTo>
                  <a:cubicBezTo>
                    <a:pt x="24159" y="9190"/>
                    <a:pt x="24070" y="9279"/>
                    <a:pt x="23991" y="9378"/>
                  </a:cubicBezTo>
                  <a:cubicBezTo>
                    <a:pt x="24258" y="8575"/>
                    <a:pt x="24405" y="7730"/>
                    <a:pt x="24436" y="6884"/>
                  </a:cubicBezTo>
                  <a:cubicBezTo>
                    <a:pt x="24367" y="5063"/>
                    <a:pt x="23788" y="3263"/>
                    <a:pt x="22703" y="1796"/>
                  </a:cubicBezTo>
                  <a:cubicBezTo>
                    <a:pt x="22202" y="1119"/>
                    <a:pt x="21576" y="493"/>
                    <a:pt x="20783" y="200"/>
                  </a:cubicBezTo>
                  <a:cubicBezTo>
                    <a:pt x="20399" y="57"/>
                    <a:pt x="19997" y="0"/>
                    <a:pt x="19589"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2"/>
            <p:cNvSpPr/>
            <p:nvPr/>
          </p:nvSpPr>
          <p:spPr>
            <a:xfrm>
              <a:off x="846300" y="1656050"/>
              <a:ext cx="6575" cy="8775"/>
            </a:xfrm>
            <a:custGeom>
              <a:rect b="b" l="l" r="r" t="t"/>
              <a:pathLst>
                <a:path extrusionOk="0" h="351" w="263">
                  <a:moveTo>
                    <a:pt x="0" y="1"/>
                  </a:moveTo>
                  <a:lnTo>
                    <a:pt x="0" y="1"/>
                  </a:lnTo>
                  <a:cubicBezTo>
                    <a:pt x="79" y="121"/>
                    <a:pt x="162" y="240"/>
                    <a:pt x="262" y="350"/>
                  </a:cubicBezTo>
                  <a:cubicBezTo>
                    <a:pt x="183" y="225"/>
                    <a:pt x="94" y="110"/>
                    <a:pt x="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1" name="Google Shape;31;p2"/>
          <p:cNvSpPr/>
          <p:nvPr/>
        </p:nvSpPr>
        <p:spPr>
          <a:xfrm>
            <a:off x="1504759" y="53750"/>
            <a:ext cx="1536118" cy="409493"/>
          </a:xfrm>
          <a:custGeom>
            <a:rect b="b" l="l" r="r" t="t"/>
            <a:pathLst>
              <a:path extrusionOk="0" h="12210" w="45803">
                <a:moveTo>
                  <a:pt x="19325" y="0"/>
                </a:moveTo>
                <a:cubicBezTo>
                  <a:pt x="19143" y="0"/>
                  <a:pt x="18961" y="12"/>
                  <a:pt x="18780" y="38"/>
                </a:cubicBezTo>
                <a:cubicBezTo>
                  <a:pt x="16124" y="414"/>
                  <a:pt x="14151" y="3048"/>
                  <a:pt x="14021" y="5731"/>
                </a:cubicBezTo>
                <a:cubicBezTo>
                  <a:pt x="13565" y="4189"/>
                  <a:pt x="12048" y="2952"/>
                  <a:pt x="10486" y="2952"/>
                </a:cubicBezTo>
                <a:cubicBezTo>
                  <a:pt x="10226" y="2952"/>
                  <a:pt x="9964" y="2986"/>
                  <a:pt x="9706" y="3060"/>
                </a:cubicBezTo>
                <a:cubicBezTo>
                  <a:pt x="7906" y="3571"/>
                  <a:pt x="7055" y="6263"/>
                  <a:pt x="8475" y="7489"/>
                </a:cubicBezTo>
                <a:cubicBezTo>
                  <a:pt x="7664" y="7010"/>
                  <a:pt x="6718" y="6763"/>
                  <a:pt x="5774" y="6763"/>
                </a:cubicBezTo>
                <a:cubicBezTo>
                  <a:pt x="5199" y="6763"/>
                  <a:pt x="4624" y="6855"/>
                  <a:pt x="4081" y="7041"/>
                </a:cubicBezTo>
                <a:cubicBezTo>
                  <a:pt x="3340" y="7296"/>
                  <a:pt x="2604" y="7787"/>
                  <a:pt x="2401" y="8543"/>
                </a:cubicBezTo>
                <a:cubicBezTo>
                  <a:pt x="2219" y="9237"/>
                  <a:pt x="2757" y="10089"/>
                  <a:pt x="3435" y="10089"/>
                </a:cubicBezTo>
                <a:cubicBezTo>
                  <a:pt x="3497" y="10089"/>
                  <a:pt x="3559" y="10082"/>
                  <a:pt x="3622" y="10067"/>
                </a:cubicBezTo>
                <a:lnTo>
                  <a:pt x="3622" y="10067"/>
                </a:lnTo>
                <a:cubicBezTo>
                  <a:pt x="2459" y="10338"/>
                  <a:pt x="261" y="10385"/>
                  <a:pt x="1" y="11914"/>
                </a:cubicBezTo>
                <a:cubicBezTo>
                  <a:pt x="694" y="12141"/>
                  <a:pt x="1525" y="12210"/>
                  <a:pt x="2393" y="12210"/>
                </a:cubicBezTo>
                <a:cubicBezTo>
                  <a:pt x="3720" y="12210"/>
                  <a:pt x="5131" y="12050"/>
                  <a:pt x="6267" y="12050"/>
                </a:cubicBezTo>
                <a:lnTo>
                  <a:pt x="45802" y="12050"/>
                </a:lnTo>
                <a:cubicBezTo>
                  <a:pt x="44672" y="10146"/>
                  <a:pt x="42579" y="9095"/>
                  <a:pt x="40487" y="9095"/>
                </a:cubicBezTo>
                <a:cubicBezTo>
                  <a:pt x="39161" y="9095"/>
                  <a:pt x="37835" y="9517"/>
                  <a:pt x="36755" y="10412"/>
                </a:cubicBezTo>
                <a:cubicBezTo>
                  <a:pt x="37188" y="8684"/>
                  <a:pt x="35550" y="6993"/>
                  <a:pt x="33797" y="6686"/>
                </a:cubicBezTo>
                <a:cubicBezTo>
                  <a:pt x="33488" y="6631"/>
                  <a:pt x="33178" y="6606"/>
                  <a:pt x="32869" y="6606"/>
                </a:cubicBezTo>
                <a:cubicBezTo>
                  <a:pt x="31425" y="6606"/>
                  <a:pt x="29987" y="7150"/>
                  <a:pt x="28620" y="7682"/>
                </a:cubicBezTo>
                <a:cubicBezTo>
                  <a:pt x="29142" y="6321"/>
                  <a:pt x="28730" y="4589"/>
                  <a:pt x="27509" y="3785"/>
                </a:cubicBezTo>
                <a:cubicBezTo>
                  <a:pt x="27100" y="3514"/>
                  <a:pt x="26610" y="3386"/>
                  <a:pt x="26118" y="3386"/>
                </a:cubicBezTo>
                <a:cubicBezTo>
                  <a:pt x="25149" y="3386"/>
                  <a:pt x="24174" y="3885"/>
                  <a:pt x="23804" y="4782"/>
                </a:cubicBezTo>
                <a:cubicBezTo>
                  <a:pt x="24237" y="2316"/>
                  <a:pt x="21811" y="0"/>
                  <a:pt x="19325"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2"/>
          <p:cNvSpPr/>
          <p:nvPr/>
        </p:nvSpPr>
        <p:spPr>
          <a:xfrm>
            <a:off x="674663" y="4099392"/>
            <a:ext cx="1685940" cy="559163"/>
          </a:xfrm>
          <a:custGeom>
            <a:rect b="b" l="l" r="r" t="t"/>
            <a:pathLst>
              <a:path extrusionOk="0" h="17333" w="52261">
                <a:moveTo>
                  <a:pt x="27354" y="1"/>
                </a:moveTo>
                <a:cubicBezTo>
                  <a:pt x="26831" y="1"/>
                  <a:pt x="26300" y="98"/>
                  <a:pt x="25792" y="227"/>
                </a:cubicBezTo>
                <a:cubicBezTo>
                  <a:pt x="24044" y="675"/>
                  <a:pt x="22343" y="1547"/>
                  <a:pt x="21231" y="2972"/>
                </a:cubicBezTo>
                <a:cubicBezTo>
                  <a:pt x="20160" y="4340"/>
                  <a:pt x="19728" y="6286"/>
                  <a:pt x="20401" y="7883"/>
                </a:cubicBezTo>
                <a:lnTo>
                  <a:pt x="20401" y="7883"/>
                </a:lnTo>
                <a:cubicBezTo>
                  <a:pt x="19806" y="6662"/>
                  <a:pt x="18456" y="5832"/>
                  <a:pt x="17123" y="5832"/>
                </a:cubicBezTo>
                <a:cubicBezTo>
                  <a:pt x="16720" y="5832"/>
                  <a:pt x="16319" y="5907"/>
                  <a:pt x="15940" y="6071"/>
                </a:cubicBezTo>
                <a:cubicBezTo>
                  <a:pt x="14399" y="6734"/>
                  <a:pt x="13705" y="8885"/>
                  <a:pt x="14554" y="10281"/>
                </a:cubicBezTo>
                <a:lnTo>
                  <a:pt x="14554" y="10281"/>
                </a:lnTo>
                <a:cubicBezTo>
                  <a:pt x="13951" y="9608"/>
                  <a:pt x="13034" y="9235"/>
                  <a:pt x="12123" y="9235"/>
                </a:cubicBezTo>
                <a:cubicBezTo>
                  <a:pt x="11636" y="9235"/>
                  <a:pt x="11151" y="9342"/>
                  <a:pt x="10717" y="9566"/>
                </a:cubicBezTo>
                <a:cubicBezTo>
                  <a:pt x="9334" y="10281"/>
                  <a:pt x="8626" y="12061"/>
                  <a:pt x="9079" y="13553"/>
                </a:cubicBezTo>
                <a:cubicBezTo>
                  <a:pt x="9532" y="15019"/>
                  <a:pt x="11029" y="16079"/>
                  <a:pt x="12560" y="16079"/>
                </a:cubicBezTo>
                <a:cubicBezTo>
                  <a:pt x="12582" y="16079"/>
                  <a:pt x="12604" y="16078"/>
                  <a:pt x="12627" y="16078"/>
                </a:cubicBezTo>
                <a:lnTo>
                  <a:pt x="12627" y="16078"/>
                </a:lnTo>
                <a:cubicBezTo>
                  <a:pt x="11515" y="16469"/>
                  <a:pt x="10486" y="16861"/>
                  <a:pt x="9312" y="16861"/>
                </a:cubicBezTo>
                <a:cubicBezTo>
                  <a:pt x="9295" y="16861"/>
                  <a:pt x="9278" y="16861"/>
                  <a:pt x="9262" y="16861"/>
                </a:cubicBezTo>
                <a:cubicBezTo>
                  <a:pt x="9188" y="16860"/>
                  <a:pt x="9113" y="16859"/>
                  <a:pt x="9036" y="16859"/>
                </a:cubicBezTo>
                <a:cubicBezTo>
                  <a:pt x="7143" y="16859"/>
                  <a:pt x="4319" y="17111"/>
                  <a:pt x="2333" y="17248"/>
                </a:cubicBezTo>
                <a:lnTo>
                  <a:pt x="51040" y="17248"/>
                </a:lnTo>
                <a:cubicBezTo>
                  <a:pt x="51990" y="15765"/>
                  <a:pt x="52261" y="13558"/>
                  <a:pt x="50946" y="12395"/>
                </a:cubicBezTo>
                <a:cubicBezTo>
                  <a:pt x="50331" y="11854"/>
                  <a:pt x="49525" y="11667"/>
                  <a:pt x="48690" y="11667"/>
                </a:cubicBezTo>
                <a:cubicBezTo>
                  <a:pt x="48132" y="11667"/>
                  <a:pt x="47560" y="11750"/>
                  <a:pt x="47023" y="11868"/>
                </a:cubicBezTo>
                <a:cubicBezTo>
                  <a:pt x="45787" y="12133"/>
                  <a:pt x="44576" y="12530"/>
                  <a:pt x="43417" y="13052"/>
                </a:cubicBezTo>
                <a:cubicBezTo>
                  <a:pt x="42915" y="13273"/>
                  <a:pt x="42387" y="13559"/>
                  <a:pt x="42069" y="13989"/>
                </a:cubicBezTo>
                <a:lnTo>
                  <a:pt x="42069" y="13989"/>
                </a:lnTo>
                <a:cubicBezTo>
                  <a:pt x="42373" y="13394"/>
                  <a:pt x="42640" y="12774"/>
                  <a:pt x="42702" y="12113"/>
                </a:cubicBezTo>
                <a:cubicBezTo>
                  <a:pt x="42775" y="11293"/>
                  <a:pt x="42462" y="10375"/>
                  <a:pt x="41737" y="9989"/>
                </a:cubicBezTo>
                <a:cubicBezTo>
                  <a:pt x="41446" y="9834"/>
                  <a:pt x="41123" y="9776"/>
                  <a:pt x="40794" y="9776"/>
                </a:cubicBezTo>
                <a:cubicBezTo>
                  <a:pt x="40480" y="9776"/>
                  <a:pt x="40159" y="9829"/>
                  <a:pt x="39853" y="9900"/>
                </a:cubicBezTo>
                <a:cubicBezTo>
                  <a:pt x="38124" y="10307"/>
                  <a:pt x="36805" y="10914"/>
                  <a:pt x="35733" y="12122"/>
                </a:cubicBezTo>
                <a:lnTo>
                  <a:pt x="35733" y="12122"/>
                </a:lnTo>
                <a:cubicBezTo>
                  <a:pt x="36215" y="10982"/>
                  <a:pt x="35839" y="9443"/>
                  <a:pt x="34719" y="8841"/>
                </a:cubicBezTo>
                <a:cubicBezTo>
                  <a:pt x="34396" y="8667"/>
                  <a:pt x="34042" y="8588"/>
                  <a:pt x="33685" y="8588"/>
                </a:cubicBezTo>
                <a:cubicBezTo>
                  <a:pt x="32890" y="8588"/>
                  <a:pt x="32080" y="8982"/>
                  <a:pt x="31571" y="9599"/>
                </a:cubicBezTo>
                <a:lnTo>
                  <a:pt x="31571" y="9599"/>
                </a:lnTo>
                <a:cubicBezTo>
                  <a:pt x="32419" y="6978"/>
                  <a:pt x="31973" y="3943"/>
                  <a:pt x="30331" y="1719"/>
                </a:cubicBezTo>
                <a:cubicBezTo>
                  <a:pt x="29845" y="1072"/>
                  <a:pt x="29251" y="472"/>
                  <a:pt x="28494" y="190"/>
                </a:cubicBezTo>
                <a:cubicBezTo>
                  <a:pt x="28127" y="55"/>
                  <a:pt x="27743" y="1"/>
                  <a:pt x="27354" y="1"/>
                </a:cubicBezTo>
                <a:close/>
                <a:moveTo>
                  <a:pt x="0" y="17248"/>
                </a:moveTo>
                <a:cubicBezTo>
                  <a:pt x="6" y="17308"/>
                  <a:pt x="211" y="17333"/>
                  <a:pt x="562" y="17333"/>
                </a:cubicBezTo>
                <a:cubicBezTo>
                  <a:pt x="978" y="17333"/>
                  <a:pt x="1598" y="17298"/>
                  <a:pt x="2333" y="17248"/>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2"/>
          <p:cNvSpPr/>
          <p:nvPr/>
        </p:nvSpPr>
        <p:spPr>
          <a:xfrm>
            <a:off x="7261433" y="4608504"/>
            <a:ext cx="343686" cy="343686"/>
          </a:xfrm>
          <a:custGeom>
            <a:rect b="b" l="l" r="r" t="t"/>
            <a:pathLst>
              <a:path extrusionOk="0" h="5145" w="5145">
                <a:moveTo>
                  <a:pt x="2572" y="1"/>
                </a:moveTo>
                <a:lnTo>
                  <a:pt x="2192" y="945"/>
                </a:lnTo>
                <a:cubicBezTo>
                  <a:pt x="1966" y="1513"/>
                  <a:pt x="1518" y="1962"/>
                  <a:pt x="949" y="2192"/>
                </a:cubicBezTo>
                <a:lnTo>
                  <a:pt x="0" y="2573"/>
                </a:lnTo>
                <a:lnTo>
                  <a:pt x="949" y="2953"/>
                </a:lnTo>
                <a:cubicBezTo>
                  <a:pt x="1518" y="3178"/>
                  <a:pt x="1966" y="3626"/>
                  <a:pt x="2192" y="4196"/>
                </a:cubicBezTo>
                <a:lnTo>
                  <a:pt x="2572" y="5145"/>
                </a:lnTo>
                <a:lnTo>
                  <a:pt x="2953" y="4196"/>
                </a:lnTo>
                <a:cubicBezTo>
                  <a:pt x="3182" y="3626"/>
                  <a:pt x="3632" y="3178"/>
                  <a:pt x="4200" y="2953"/>
                </a:cubicBezTo>
                <a:lnTo>
                  <a:pt x="5144" y="2573"/>
                </a:lnTo>
                <a:lnTo>
                  <a:pt x="4200" y="2192"/>
                </a:lnTo>
                <a:cubicBezTo>
                  <a:pt x="3632" y="1962"/>
                  <a:pt x="3182" y="1513"/>
                  <a:pt x="2953" y="945"/>
                </a:cubicBezTo>
                <a:lnTo>
                  <a:pt x="257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93" name="Shape 193"/>
        <p:cNvGrpSpPr/>
        <p:nvPr/>
      </p:nvGrpSpPr>
      <p:grpSpPr>
        <a:xfrm>
          <a:off x="0" y="0"/>
          <a:ext cx="0" cy="0"/>
          <a:chOff x="0" y="0"/>
          <a:chExt cx="0" cy="0"/>
        </a:xfrm>
      </p:grpSpPr>
      <p:sp>
        <p:nvSpPr>
          <p:cNvPr id="194" name="Google Shape;194;p11"/>
          <p:cNvSpPr txBox="1"/>
          <p:nvPr>
            <p:ph idx="1" type="subTitle"/>
          </p:nvPr>
        </p:nvSpPr>
        <p:spPr>
          <a:xfrm>
            <a:off x="1255188" y="2588617"/>
            <a:ext cx="2907600" cy="255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Font typeface="Bebas Neue"/>
              <a:buNone/>
              <a:defRPr sz="2000">
                <a:solidFill>
                  <a:schemeClr val="accent6"/>
                </a:solidFill>
                <a:latin typeface="Titan One"/>
                <a:ea typeface="Titan One"/>
                <a:cs typeface="Titan One"/>
                <a:sym typeface="Titan One"/>
              </a:defRPr>
            </a:lvl1pPr>
            <a:lvl2pPr lvl="1"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195" name="Google Shape;195;p11"/>
          <p:cNvSpPr txBox="1"/>
          <p:nvPr>
            <p:ph idx="2" type="subTitle"/>
          </p:nvPr>
        </p:nvSpPr>
        <p:spPr>
          <a:xfrm>
            <a:off x="1255188" y="2941500"/>
            <a:ext cx="2907600" cy="880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96" name="Google Shape;196;p11"/>
          <p:cNvSpPr txBox="1"/>
          <p:nvPr>
            <p:ph type="title"/>
          </p:nvPr>
        </p:nvSpPr>
        <p:spPr>
          <a:xfrm>
            <a:off x="720000" y="445025"/>
            <a:ext cx="7704000" cy="57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197" name="Google Shape;197;p11"/>
          <p:cNvSpPr/>
          <p:nvPr/>
        </p:nvSpPr>
        <p:spPr>
          <a:xfrm>
            <a:off x="5073325" y="69147"/>
            <a:ext cx="1409758" cy="375867"/>
          </a:xfrm>
          <a:custGeom>
            <a:rect b="b" l="l" r="r" t="t"/>
            <a:pathLst>
              <a:path extrusionOk="0" h="17636" w="66147">
                <a:moveTo>
                  <a:pt x="38240" y="1"/>
                </a:moveTo>
                <a:cubicBezTo>
                  <a:pt x="34655" y="1"/>
                  <a:pt x="31149" y="3347"/>
                  <a:pt x="31766" y="6902"/>
                </a:cubicBezTo>
                <a:cubicBezTo>
                  <a:pt x="31230" y="5611"/>
                  <a:pt x="29825" y="4891"/>
                  <a:pt x="28427" y="4891"/>
                </a:cubicBezTo>
                <a:cubicBezTo>
                  <a:pt x="27718" y="4891"/>
                  <a:pt x="27010" y="5077"/>
                  <a:pt x="26418" y="5467"/>
                </a:cubicBezTo>
                <a:cubicBezTo>
                  <a:pt x="24655" y="6625"/>
                  <a:pt x="24065" y="9130"/>
                  <a:pt x="24816" y="11097"/>
                </a:cubicBezTo>
                <a:cubicBezTo>
                  <a:pt x="22842" y="10327"/>
                  <a:pt x="20760" y="9543"/>
                  <a:pt x="18672" y="9543"/>
                </a:cubicBezTo>
                <a:cubicBezTo>
                  <a:pt x="18228" y="9543"/>
                  <a:pt x="17783" y="9578"/>
                  <a:pt x="17339" y="9657"/>
                </a:cubicBezTo>
                <a:cubicBezTo>
                  <a:pt x="14803" y="10100"/>
                  <a:pt x="12440" y="12547"/>
                  <a:pt x="13066" y="15042"/>
                </a:cubicBezTo>
                <a:cubicBezTo>
                  <a:pt x="11505" y="13748"/>
                  <a:pt x="9590" y="13138"/>
                  <a:pt x="7675" y="13138"/>
                </a:cubicBezTo>
                <a:cubicBezTo>
                  <a:pt x="4654" y="13138"/>
                  <a:pt x="1633" y="14656"/>
                  <a:pt x="0" y="17406"/>
                </a:cubicBezTo>
                <a:lnTo>
                  <a:pt x="57099" y="17406"/>
                </a:lnTo>
                <a:cubicBezTo>
                  <a:pt x="58735" y="17406"/>
                  <a:pt x="60769" y="17636"/>
                  <a:pt x="62680" y="17636"/>
                </a:cubicBezTo>
                <a:cubicBezTo>
                  <a:pt x="63938" y="17636"/>
                  <a:pt x="65142" y="17536"/>
                  <a:pt x="66146" y="17207"/>
                </a:cubicBezTo>
                <a:cubicBezTo>
                  <a:pt x="65770" y="15000"/>
                  <a:pt x="62598" y="14938"/>
                  <a:pt x="60913" y="14541"/>
                </a:cubicBezTo>
                <a:lnTo>
                  <a:pt x="60913" y="14541"/>
                </a:lnTo>
                <a:cubicBezTo>
                  <a:pt x="61004" y="14562"/>
                  <a:pt x="61094" y="14572"/>
                  <a:pt x="61183" y="14572"/>
                </a:cubicBezTo>
                <a:cubicBezTo>
                  <a:pt x="62163" y="14572"/>
                  <a:pt x="62940" y="13340"/>
                  <a:pt x="62676" y="12339"/>
                </a:cubicBezTo>
                <a:cubicBezTo>
                  <a:pt x="62389" y="11248"/>
                  <a:pt x="61325" y="10533"/>
                  <a:pt x="60255" y="10168"/>
                </a:cubicBezTo>
                <a:cubicBezTo>
                  <a:pt x="59471" y="9900"/>
                  <a:pt x="58643" y="9768"/>
                  <a:pt x="57815" y="9768"/>
                </a:cubicBezTo>
                <a:cubicBezTo>
                  <a:pt x="56449" y="9768"/>
                  <a:pt x="55081" y="10126"/>
                  <a:pt x="53905" y="10820"/>
                </a:cubicBezTo>
                <a:cubicBezTo>
                  <a:pt x="55956" y="9052"/>
                  <a:pt x="54736" y="5159"/>
                  <a:pt x="52126" y="4419"/>
                </a:cubicBezTo>
                <a:cubicBezTo>
                  <a:pt x="51753" y="4312"/>
                  <a:pt x="51376" y="4263"/>
                  <a:pt x="51000" y="4263"/>
                </a:cubicBezTo>
                <a:cubicBezTo>
                  <a:pt x="48749" y="4263"/>
                  <a:pt x="46559" y="6053"/>
                  <a:pt x="45902" y="8279"/>
                </a:cubicBezTo>
                <a:cubicBezTo>
                  <a:pt x="45708" y="4407"/>
                  <a:pt x="42859" y="599"/>
                  <a:pt x="39025" y="56"/>
                </a:cubicBezTo>
                <a:cubicBezTo>
                  <a:pt x="38764" y="19"/>
                  <a:pt x="38501" y="1"/>
                  <a:pt x="38240"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11"/>
          <p:cNvSpPr/>
          <p:nvPr/>
        </p:nvSpPr>
        <p:spPr>
          <a:xfrm>
            <a:off x="7261427" y="136605"/>
            <a:ext cx="173613" cy="173680"/>
          </a:xfrm>
          <a:custGeom>
            <a:rect b="b" l="l" r="r" t="t"/>
            <a:pathLst>
              <a:path extrusionOk="0" h="2600" w="2599">
                <a:moveTo>
                  <a:pt x="1300" y="1"/>
                </a:moveTo>
                <a:lnTo>
                  <a:pt x="1106" y="475"/>
                </a:lnTo>
                <a:cubicBezTo>
                  <a:pt x="992" y="762"/>
                  <a:pt x="768" y="992"/>
                  <a:pt x="480" y="1106"/>
                </a:cubicBezTo>
                <a:lnTo>
                  <a:pt x="0" y="1301"/>
                </a:lnTo>
                <a:lnTo>
                  <a:pt x="480" y="1493"/>
                </a:lnTo>
                <a:cubicBezTo>
                  <a:pt x="768" y="1607"/>
                  <a:pt x="992" y="1833"/>
                  <a:pt x="1106" y="2120"/>
                </a:cubicBezTo>
                <a:lnTo>
                  <a:pt x="1300" y="2599"/>
                </a:lnTo>
                <a:lnTo>
                  <a:pt x="1493" y="2120"/>
                </a:lnTo>
                <a:cubicBezTo>
                  <a:pt x="1607" y="1833"/>
                  <a:pt x="1837" y="1607"/>
                  <a:pt x="2119" y="1493"/>
                </a:cubicBezTo>
                <a:lnTo>
                  <a:pt x="2599" y="1301"/>
                </a:lnTo>
                <a:lnTo>
                  <a:pt x="2119" y="1106"/>
                </a:lnTo>
                <a:cubicBezTo>
                  <a:pt x="1837" y="992"/>
                  <a:pt x="1607" y="762"/>
                  <a:pt x="1493" y="475"/>
                </a:cubicBezTo>
                <a:lnTo>
                  <a:pt x="1300"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11"/>
          <p:cNvSpPr/>
          <p:nvPr/>
        </p:nvSpPr>
        <p:spPr>
          <a:xfrm>
            <a:off x="285352" y="3537231"/>
            <a:ext cx="173279" cy="173613"/>
          </a:xfrm>
          <a:custGeom>
            <a:rect b="b" l="l" r="r" t="t"/>
            <a:pathLst>
              <a:path extrusionOk="0" h="2599" w="2594">
                <a:moveTo>
                  <a:pt x="1295" y="0"/>
                </a:moveTo>
                <a:lnTo>
                  <a:pt x="1107" y="480"/>
                </a:lnTo>
                <a:cubicBezTo>
                  <a:pt x="992" y="767"/>
                  <a:pt x="763" y="991"/>
                  <a:pt x="475" y="1106"/>
                </a:cubicBezTo>
                <a:lnTo>
                  <a:pt x="0" y="1299"/>
                </a:lnTo>
                <a:lnTo>
                  <a:pt x="475" y="1492"/>
                </a:lnTo>
                <a:cubicBezTo>
                  <a:pt x="763" y="1607"/>
                  <a:pt x="992" y="1831"/>
                  <a:pt x="1107" y="2118"/>
                </a:cubicBezTo>
                <a:lnTo>
                  <a:pt x="1295" y="2599"/>
                </a:lnTo>
                <a:lnTo>
                  <a:pt x="1488" y="2118"/>
                </a:lnTo>
                <a:cubicBezTo>
                  <a:pt x="1602" y="1831"/>
                  <a:pt x="1832" y="1607"/>
                  <a:pt x="2119" y="1492"/>
                </a:cubicBezTo>
                <a:lnTo>
                  <a:pt x="2593" y="1299"/>
                </a:lnTo>
                <a:lnTo>
                  <a:pt x="2119" y="1106"/>
                </a:lnTo>
                <a:cubicBezTo>
                  <a:pt x="1832" y="991"/>
                  <a:pt x="1602" y="767"/>
                  <a:pt x="1488" y="480"/>
                </a:cubicBezTo>
                <a:lnTo>
                  <a:pt x="129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11"/>
          <p:cNvSpPr/>
          <p:nvPr/>
        </p:nvSpPr>
        <p:spPr>
          <a:xfrm>
            <a:off x="5683251" y="4856433"/>
            <a:ext cx="103874" cy="103874"/>
          </a:xfrm>
          <a:custGeom>
            <a:rect b="b" l="l" r="r" t="t"/>
            <a:pathLst>
              <a:path extrusionOk="0" h="1555" w="1555">
                <a:moveTo>
                  <a:pt x="778" y="0"/>
                </a:moveTo>
                <a:lnTo>
                  <a:pt x="663" y="287"/>
                </a:lnTo>
                <a:cubicBezTo>
                  <a:pt x="595" y="458"/>
                  <a:pt x="459" y="595"/>
                  <a:pt x="287" y="663"/>
                </a:cubicBezTo>
                <a:lnTo>
                  <a:pt x="1" y="776"/>
                </a:lnTo>
                <a:lnTo>
                  <a:pt x="287" y="892"/>
                </a:lnTo>
                <a:cubicBezTo>
                  <a:pt x="459" y="964"/>
                  <a:pt x="595" y="1101"/>
                  <a:pt x="663" y="1272"/>
                </a:cubicBezTo>
                <a:lnTo>
                  <a:pt x="778" y="1554"/>
                </a:lnTo>
                <a:lnTo>
                  <a:pt x="892" y="1272"/>
                </a:lnTo>
                <a:cubicBezTo>
                  <a:pt x="960" y="1101"/>
                  <a:pt x="1096" y="964"/>
                  <a:pt x="1268" y="892"/>
                </a:cubicBezTo>
                <a:lnTo>
                  <a:pt x="1555" y="776"/>
                </a:lnTo>
                <a:lnTo>
                  <a:pt x="1268" y="663"/>
                </a:lnTo>
                <a:cubicBezTo>
                  <a:pt x="1096" y="595"/>
                  <a:pt x="960" y="458"/>
                  <a:pt x="892" y="287"/>
                </a:cubicBezTo>
                <a:lnTo>
                  <a:pt x="77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11"/>
          <p:cNvSpPr/>
          <p:nvPr/>
        </p:nvSpPr>
        <p:spPr>
          <a:xfrm>
            <a:off x="8537294" y="2171130"/>
            <a:ext cx="103941" cy="103874"/>
          </a:xfrm>
          <a:custGeom>
            <a:rect b="b" l="l" r="r" t="t"/>
            <a:pathLst>
              <a:path extrusionOk="0" h="1555" w="1556">
                <a:moveTo>
                  <a:pt x="778" y="1"/>
                </a:moveTo>
                <a:lnTo>
                  <a:pt x="658" y="287"/>
                </a:lnTo>
                <a:cubicBezTo>
                  <a:pt x="590" y="459"/>
                  <a:pt x="455" y="596"/>
                  <a:pt x="282" y="663"/>
                </a:cubicBezTo>
                <a:lnTo>
                  <a:pt x="0" y="777"/>
                </a:lnTo>
                <a:lnTo>
                  <a:pt x="282" y="892"/>
                </a:lnTo>
                <a:cubicBezTo>
                  <a:pt x="455" y="960"/>
                  <a:pt x="590" y="1096"/>
                  <a:pt x="658" y="1268"/>
                </a:cubicBezTo>
                <a:lnTo>
                  <a:pt x="778" y="1555"/>
                </a:lnTo>
                <a:lnTo>
                  <a:pt x="893" y="1268"/>
                </a:lnTo>
                <a:cubicBezTo>
                  <a:pt x="961" y="1096"/>
                  <a:pt x="1096" y="960"/>
                  <a:pt x="1269" y="892"/>
                </a:cubicBezTo>
                <a:lnTo>
                  <a:pt x="1555" y="777"/>
                </a:lnTo>
                <a:lnTo>
                  <a:pt x="1269" y="663"/>
                </a:lnTo>
                <a:cubicBezTo>
                  <a:pt x="1096" y="596"/>
                  <a:pt x="961" y="459"/>
                  <a:pt x="893" y="287"/>
                </a:cubicBezTo>
                <a:lnTo>
                  <a:pt x="778"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11"/>
          <p:cNvSpPr/>
          <p:nvPr/>
        </p:nvSpPr>
        <p:spPr>
          <a:xfrm>
            <a:off x="8585083" y="3977879"/>
            <a:ext cx="343686" cy="343686"/>
          </a:xfrm>
          <a:custGeom>
            <a:rect b="b" l="l" r="r" t="t"/>
            <a:pathLst>
              <a:path extrusionOk="0" h="5145" w="5145">
                <a:moveTo>
                  <a:pt x="2572" y="1"/>
                </a:moveTo>
                <a:lnTo>
                  <a:pt x="2192" y="945"/>
                </a:lnTo>
                <a:cubicBezTo>
                  <a:pt x="1966" y="1513"/>
                  <a:pt x="1518" y="1962"/>
                  <a:pt x="949" y="2192"/>
                </a:cubicBezTo>
                <a:lnTo>
                  <a:pt x="0" y="2573"/>
                </a:lnTo>
                <a:lnTo>
                  <a:pt x="949" y="2953"/>
                </a:lnTo>
                <a:cubicBezTo>
                  <a:pt x="1518" y="3178"/>
                  <a:pt x="1966" y="3626"/>
                  <a:pt x="2192" y="4196"/>
                </a:cubicBezTo>
                <a:lnTo>
                  <a:pt x="2572" y="5145"/>
                </a:lnTo>
                <a:lnTo>
                  <a:pt x="2953" y="4196"/>
                </a:lnTo>
                <a:cubicBezTo>
                  <a:pt x="3182" y="3626"/>
                  <a:pt x="3632" y="3178"/>
                  <a:pt x="4200" y="2953"/>
                </a:cubicBezTo>
                <a:lnTo>
                  <a:pt x="5144" y="2573"/>
                </a:lnTo>
                <a:lnTo>
                  <a:pt x="4200" y="2192"/>
                </a:lnTo>
                <a:cubicBezTo>
                  <a:pt x="3632" y="1962"/>
                  <a:pt x="3182" y="1513"/>
                  <a:pt x="2953" y="945"/>
                </a:cubicBezTo>
                <a:lnTo>
                  <a:pt x="257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11"/>
          <p:cNvSpPr/>
          <p:nvPr/>
        </p:nvSpPr>
        <p:spPr>
          <a:xfrm>
            <a:off x="285359" y="227207"/>
            <a:ext cx="343686" cy="343686"/>
          </a:xfrm>
          <a:custGeom>
            <a:rect b="b" l="l" r="r" t="t"/>
            <a:pathLst>
              <a:path extrusionOk="0" h="5145" w="5145">
                <a:moveTo>
                  <a:pt x="2573" y="0"/>
                </a:moveTo>
                <a:lnTo>
                  <a:pt x="2192" y="945"/>
                </a:lnTo>
                <a:cubicBezTo>
                  <a:pt x="1968" y="1513"/>
                  <a:pt x="1520" y="1961"/>
                  <a:pt x="950" y="2192"/>
                </a:cubicBezTo>
                <a:lnTo>
                  <a:pt x="1" y="2573"/>
                </a:lnTo>
                <a:lnTo>
                  <a:pt x="950" y="2953"/>
                </a:lnTo>
                <a:cubicBezTo>
                  <a:pt x="1520" y="3182"/>
                  <a:pt x="1968" y="3632"/>
                  <a:pt x="2192" y="4195"/>
                </a:cubicBezTo>
                <a:lnTo>
                  <a:pt x="2573" y="5145"/>
                </a:lnTo>
                <a:lnTo>
                  <a:pt x="2954" y="4195"/>
                </a:lnTo>
                <a:cubicBezTo>
                  <a:pt x="3184" y="3632"/>
                  <a:pt x="3632" y="3182"/>
                  <a:pt x="4201" y="2953"/>
                </a:cubicBezTo>
                <a:lnTo>
                  <a:pt x="5145" y="2573"/>
                </a:lnTo>
                <a:lnTo>
                  <a:pt x="4201" y="2192"/>
                </a:lnTo>
                <a:cubicBezTo>
                  <a:pt x="3632" y="1961"/>
                  <a:pt x="3184" y="1513"/>
                  <a:pt x="2954" y="945"/>
                </a:cubicBezTo>
                <a:lnTo>
                  <a:pt x="257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11"/>
          <p:cNvSpPr/>
          <p:nvPr/>
        </p:nvSpPr>
        <p:spPr>
          <a:xfrm>
            <a:off x="585213" y="4745817"/>
            <a:ext cx="259785" cy="259718"/>
          </a:xfrm>
          <a:custGeom>
            <a:rect b="b" l="l" r="r" t="t"/>
            <a:pathLst>
              <a:path extrusionOk="0" h="3888" w="3889">
                <a:moveTo>
                  <a:pt x="1942" y="1"/>
                </a:moveTo>
                <a:lnTo>
                  <a:pt x="1654" y="716"/>
                </a:lnTo>
                <a:cubicBezTo>
                  <a:pt x="1482" y="1149"/>
                  <a:pt x="1143" y="1487"/>
                  <a:pt x="715" y="1660"/>
                </a:cubicBezTo>
                <a:lnTo>
                  <a:pt x="1" y="1947"/>
                </a:lnTo>
                <a:lnTo>
                  <a:pt x="715" y="2234"/>
                </a:lnTo>
                <a:cubicBezTo>
                  <a:pt x="1143" y="2406"/>
                  <a:pt x="1482" y="2746"/>
                  <a:pt x="1654" y="3173"/>
                </a:cubicBezTo>
                <a:lnTo>
                  <a:pt x="1942" y="3888"/>
                </a:lnTo>
                <a:lnTo>
                  <a:pt x="2229" y="3173"/>
                </a:lnTo>
                <a:cubicBezTo>
                  <a:pt x="2400" y="2746"/>
                  <a:pt x="2740" y="2406"/>
                  <a:pt x="3173" y="2234"/>
                </a:cubicBezTo>
                <a:lnTo>
                  <a:pt x="3888" y="1947"/>
                </a:lnTo>
                <a:lnTo>
                  <a:pt x="3173" y="1660"/>
                </a:lnTo>
                <a:cubicBezTo>
                  <a:pt x="2740" y="1487"/>
                  <a:pt x="2400" y="1149"/>
                  <a:pt x="2229" y="716"/>
                </a:cubicBezTo>
                <a:lnTo>
                  <a:pt x="194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11"/>
          <p:cNvSpPr/>
          <p:nvPr/>
        </p:nvSpPr>
        <p:spPr>
          <a:xfrm>
            <a:off x="8585083" y="191317"/>
            <a:ext cx="343686" cy="343686"/>
          </a:xfrm>
          <a:custGeom>
            <a:rect b="b" l="l" r="r" t="t"/>
            <a:pathLst>
              <a:path extrusionOk="0" h="5145" w="5145">
                <a:moveTo>
                  <a:pt x="2572" y="1"/>
                </a:moveTo>
                <a:lnTo>
                  <a:pt x="2192" y="945"/>
                </a:lnTo>
                <a:cubicBezTo>
                  <a:pt x="1966" y="1513"/>
                  <a:pt x="1518" y="1962"/>
                  <a:pt x="949" y="2192"/>
                </a:cubicBezTo>
                <a:lnTo>
                  <a:pt x="0" y="2573"/>
                </a:lnTo>
                <a:lnTo>
                  <a:pt x="949" y="2953"/>
                </a:lnTo>
                <a:cubicBezTo>
                  <a:pt x="1518" y="3178"/>
                  <a:pt x="1966" y="3626"/>
                  <a:pt x="2192" y="4196"/>
                </a:cubicBezTo>
                <a:lnTo>
                  <a:pt x="2572" y="5145"/>
                </a:lnTo>
                <a:lnTo>
                  <a:pt x="2953" y="4196"/>
                </a:lnTo>
                <a:cubicBezTo>
                  <a:pt x="3182" y="3626"/>
                  <a:pt x="3632" y="3178"/>
                  <a:pt x="4200" y="2953"/>
                </a:cubicBezTo>
                <a:lnTo>
                  <a:pt x="5144" y="2573"/>
                </a:lnTo>
                <a:lnTo>
                  <a:pt x="4200" y="2192"/>
                </a:lnTo>
                <a:cubicBezTo>
                  <a:pt x="3632" y="1962"/>
                  <a:pt x="3182" y="1513"/>
                  <a:pt x="2953" y="945"/>
                </a:cubicBezTo>
                <a:lnTo>
                  <a:pt x="257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06" name="Google Shape;206;p11"/>
          <p:cNvGrpSpPr/>
          <p:nvPr/>
        </p:nvGrpSpPr>
        <p:grpSpPr>
          <a:xfrm>
            <a:off x="-999828" y="878685"/>
            <a:ext cx="1613677" cy="559152"/>
            <a:chOff x="465025" y="1386225"/>
            <a:chExt cx="1357400" cy="470350"/>
          </a:xfrm>
        </p:grpSpPr>
        <p:sp>
          <p:nvSpPr>
            <p:cNvPr id="207" name="Google Shape;207;p11"/>
            <p:cNvSpPr/>
            <p:nvPr/>
          </p:nvSpPr>
          <p:spPr>
            <a:xfrm>
              <a:off x="832875" y="1538750"/>
              <a:ext cx="167625" cy="88875"/>
            </a:xfrm>
            <a:custGeom>
              <a:rect b="b" l="l" r="r" t="t"/>
              <a:pathLst>
                <a:path extrusionOk="0" h="3555" w="6705">
                  <a:moveTo>
                    <a:pt x="6632" y="2849"/>
                  </a:moveTo>
                  <a:cubicBezTo>
                    <a:pt x="6655" y="2904"/>
                    <a:pt x="6679" y="2958"/>
                    <a:pt x="6705" y="3012"/>
                  </a:cubicBezTo>
                  <a:cubicBezTo>
                    <a:pt x="6682" y="2957"/>
                    <a:pt x="6657" y="2903"/>
                    <a:pt x="6632" y="2849"/>
                  </a:cubicBezTo>
                  <a:close/>
                  <a:moveTo>
                    <a:pt x="3189" y="0"/>
                  </a:moveTo>
                  <a:cubicBezTo>
                    <a:pt x="2769" y="0"/>
                    <a:pt x="2352" y="78"/>
                    <a:pt x="1957" y="247"/>
                  </a:cubicBezTo>
                  <a:cubicBezTo>
                    <a:pt x="715" y="785"/>
                    <a:pt x="0" y="2246"/>
                    <a:pt x="147" y="3555"/>
                  </a:cubicBezTo>
                  <a:cubicBezTo>
                    <a:pt x="267" y="2454"/>
                    <a:pt x="929" y="1379"/>
                    <a:pt x="1957" y="931"/>
                  </a:cubicBezTo>
                  <a:cubicBezTo>
                    <a:pt x="2353" y="761"/>
                    <a:pt x="2771" y="682"/>
                    <a:pt x="3192" y="682"/>
                  </a:cubicBezTo>
                  <a:cubicBezTo>
                    <a:pt x="4593" y="682"/>
                    <a:pt x="6012" y="1560"/>
                    <a:pt x="6632" y="2849"/>
                  </a:cubicBezTo>
                  <a:lnTo>
                    <a:pt x="6632" y="2849"/>
                  </a:lnTo>
                  <a:cubicBezTo>
                    <a:pt x="6467" y="2461"/>
                    <a:pt x="6365" y="2056"/>
                    <a:pt x="6319" y="1640"/>
                  </a:cubicBezTo>
                  <a:cubicBezTo>
                    <a:pt x="5604" y="642"/>
                    <a:pt x="4389" y="0"/>
                    <a:pt x="3189"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11"/>
            <p:cNvSpPr/>
            <p:nvPr/>
          </p:nvSpPr>
          <p:spPr>
            <a:xfrm>
              <a:off x="988075" y="1386225"/>
              <a:ext cx="315075" cy="189250"/>
            </a:xfrm>
            <a:custGeom>
              <a:rect b="b" l="l" r="r" t="t"/>
              <a:pathLst>
                <a:path extrusionOk="0" h="7570" w="12603">
                  <a:moveTo>
                    <a:pt x="7677" y="0"/>
                  </a:moveTo>
                  <a:cubicBezTo>
                    <a:pt x="7135" y="0"/>
                    <a:pt x="6583" y="101"/>
                    <a:pt x="6054" y="238"/>
                  </a:cubicBezTo>
                  <a:cubicBezTo>
                    <a:pt x="4222" y="708"/>
                    <a:pt x="2449" y="1616"/>
                    <a:pt x="1284" y="3107"/>
                  </a:cubicBezTo>
                  <a:cubicBezTo>
                    <a:pt x="460" y="4162"/>
                    <a:pt x="1" y="5539"/>
                    <a:pt x="95" y="6859"/>
                  </a:cubicBezTo>
                  <a:cubicBezTo>
                    <a:pt x="169" y="5758"/>
                    <a:pt x="602" y="4663"/>
                    <a:pt x="1284" y="3791"/>
                  </a:cubicBezTo>
                  <a:cubicBezTo>
                    <a:pt x="2449" y="2298"/>
                    <a:pt x="4222" y="1391"/>
                    <a:pt x="6054" y="921"/>
                  </a:cubicBezTo>
                  <a:cubicBezTo>
                    <a:pt x="6585" y="787"/>
                    <a:pt x="7139" y="685"/>
                    <a:pt x="7683" y="685"/>
                  </a:cubicBezTo>
                  <a:cubicBezTo>
                    <a:pt x="8091" y="685"/>
                    <a:pt x="8493" y="742"/>
                    <a:pt x="8877" y="885"/>
                  </a:cubicBezTo>
                  <a:cubicBezTo>
                    <a:pt x="9670" y="1178"/>
                    <a:pt x="10296" y="1804"/>
                    <a:pt x="10797" y="2481"/>
                  </a:cubicBezTo>
                  <a:cubicBezTo>
                    <a:pt x="11882" y="3948"/>
                    <a:pt x="12461" y="5748"/>
                    <a:pt x="12530" y="7569"/>
                  </a:cubicBezTo>
                  <a:cubicBezTo>
                    <a:pt x="12602" y="5523"/>
                    <a:pt x="12018" y="3447"/>
                    <a:pt x="10797" y="1798"/>
                  </a:cubicBezTo>
                  <a:cubicBezTo>
                    <a:pt x="10296" y="1120"/>
                    <a:pt x="9670" y="494"/>
                    <a:pt x="8877" y="201"/>
                  </a:cubicBezTo>
                  <a:cubicBezTo>
                    <a:pt x="8491" y="58"/>
                    <a:pt x="8087" y="0"/>
                    <a:pt x="7677"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11"/>
            <p:cNvSpPr/>
            <p:nvPr/>
          </p:nvSpPr>
          <p:spPr>
            <a:xfrm>
              <a:off x="695775" y="1627725"/>
              <a:ext cx="150550" cy="97100"/>
            </a:xfrm>
            <a:custGeom>
              <a:rect b="b" l="l" r="r" t="t"/>
              <a:pathLst>
                <a:path extrusionOk="0" h="3884" w="6022">
                  <a:moveTo>
                    <a:pt x="3444" y="0"/>
                  </a:moveTo>
                  <a:cubicBezTo>
                    <a:pt x="2936" y="0"/>
                    <a:pt x="2430" y="111"/>
                    <a:pt x="1978" y="346"/>
                  </a:cubicBezTo>
                  <a:cubicBezTo>
                    <a:pt x="721" y="997"/>
                    <a:pt x="0" y="2480"/>
                    <a:pt x="141" y="3884"/>
                  </a:cubicBezTo>
                  <a:cubicBezTo>
                    <a:pt x="251" y="2704"/>
                    <a:pt x="923" y="1577"/>
                    <a:pt x="1978" y="1029"/>
                  </a:cubicBezTo>
                  <a:cubicBezTo>
                    <a:pt x="2432" y="796"/>
                    <a:pt x="2938" y="685"/>
                    <a:pt x="3447" y="685"/>
                  </a:cubicBezTo>
                  <a:cubicBezTo>
                    <a:pt x="4416" y="685"/>
                    <a:pt x="5392" y="1088"/>
                    <a:pt x="6021" y="1818"/>
                  </a:cubicBezTo>
                  <a:cubicBezTo>
                    <a:pt x="5818" y="1498"/>
                    <a:pt x="5693" y="1139"/>
                    <a:pt x="5641" y="763"/>
                  </a:cubicBezTo>
                  <a:cubicBezTo>
                    <a:pt x="5033" y="270"/>
                    <a:pt x="4236" y="0"/>
                    <a:pt x="344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11"/>
            <p:cNvSpPr/>
            <p:nvPr/>
          </p:nvSpPr>
          <p:spPr>
            <a:xfrm>
              <a:off x="526975" y="1776725"/>
              <a:ext cx="1295450" cy="77625"/>
            </a:xfrm>
            <a:custGeom>
              <a:rect b="b" l="l" r="r" t="t"/>
              <a:pathLst>
                <a:path extrusionOk="0" h="3105" w="51818">
                  <a:moveTo>
                    <a:pt x="51730" y="0"/>
                  </a:moveTo>
                  <a:cubicBezTo>
                    <a:pt x="51661" y="845"/>
                    <a:pt x="51359" y="1712"/>
                    <a:pt x="50905" y="2421"/>
                  </a:cubicBezTo>
                  <a:lnTo>
                    <a:pt x="9100" y="2421"/>
                  </a:lnTo>
                  <a:cubicBezTo>
                    <a:pt x="8502" y="2585"/>
                    <a:pt x="7896" y="2698"/>
                    <a:pt x="7248" y="2698"/>
                  </a:cubicBezTo>
                  <a:cubicBezTo>
                    <a:pt x="7234" y="2698"/>
                    <a:pt x="7220" y="2698"/>
                    <a:pt x="7206" y="2698"/>
                  </a:cubicBezTo>
                  <a:cubicBezTo>
                    <a:pt x="7134" y="2697"/>
                    <a:pt x="7060" y="2696"/>
                    <a:pt x="6985" y="2696"/>
                  </a:cubicBezTo>
                  <a:cubicBezTo>
                    <a:pt x="5015" y="2696"/>
                    <a:pt x="2076" y="2959"/>
                    <a:pt x="0" y="3104"/>
                  </a:cubicBezTo>
                  <a:lnTo>
                    <a:pt x="50905" y="3104"/>
                  </a:lnTo>
                  <a:cubicBezTo>
                    <a:pt x="51485" y="2202"/>
                    <a:pt x="51818" y="1048"/>
                    <a:pt x="5173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11"/>
            <p:cNvSpPr/>
            <p:nvPr/>
          </p:nvSpPr>
          <p:spPr>
            <a:xfrm>
              <a:off x="835875" y="1627600"/>
              <a:ext cx="10450" cy="28475"/>
            </a:xfrm>
            <a:custGeom>
              <a:rect b="b" l="l" r="r" t="t"/>
              <a:pathLst>
                <a:path extrusionOk="0" h="1139" w="418">
                  <a:moveTo>
                    <a:pt x="27" y="1"/>
                  </a:moveTo>
                  <a:cubicBezTo>
                    <a:pt x="0" y="262"/>
                    <a:pt x="5" y="518"/>
                    <a:pt x="37" y="768"/>
                  </a:cubicBezTo>
                  <a:cubicBezTo>
                    <a:pt x="178" y="883"/>
                    <a:pt x="303" y="1002"/>
                    <a:pt x="417" y="1139"/>
                  </a:cubicBezTo>
                  <a:cubicBezTo>
                    <a:pt x="198" y="794"/>
                    <a:pt x="73" y="408"/>
                    <a:pt x="2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11"/>
            <p:cNvSpPr/>
            <p:nvPr/>
          </p:nvSpPr>
          <p:spPr>
            <a:xfrm>
              <a:off x="698250" y="1724800"/>
              <a:ext cx="96950" cy="93175"/>
            </a:xfrm>
            <a:custGeom>
              <a:rect b="b" l="l" r="r" t="t"/>
              <a:pathLst>
                <a:path extrusionOk="0" h="3727" w="3878">
                  <a:moveTo>
                    <a:pt x="42" y="1"/>
                  </a:moveTo>
                  <a:lnTo>
                    <a:pt x="42" y="1"/>
                  </a:lnTo>
                  <a:cubicBezTo>
                    <a:pt x="0" y="439"/>
                    <a:pt x="37" y="887"/>
                    <a:pt x="167" y="1316"/>
                  </a:cubicBezTo>
                  <a:cubicBezTo>
                    <a:pt x="511" y="2437"/>
                    <a:pt x="1440" y="3329"/>
                    <a:pt x="2541" y="3726"/>
                  </a:cubicBezTo>
                  <a:cubicBezTo>
                    <a:pt x="2980" y="3590"/>
                    <a:pt x="3423" y="3433"/>
                    <a:pt x="3877" y="3272"/>
                  </a:cubicBezTo>
                  <a:lnTo>
                    <a:pt x="3877" y="3272"/>
                  </a:lnTo>
                  <a:cubicBezTo>
                    <a:pt x="3852" y="3272"/>
                    <a:pt x="3826" y="3273"/>
                    <a:pt x="3800" y="3273"/>
                  </a:cubicBezTo>
                  <a:cubicBezTo>
                    <a:pt x="2199" y="3273"/>
                    <a:pt x="635" y="2168"/>
                    <a:pt x="167" y="632"/>
                  </a:cubicBezTo>
                  <a:cubicBezTo>
                    <a:pt x="104" y="423"/>
                    <a:pt x="63" y="214"/>
                    <a:pt x="42"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11"/>
            <p:cNvSpPr/>
            <p:nvPr/>
          </p:nvSpPr>
          <p:spPr>
            <a:xfrm>
              <a:off x="989925" y="1557700"/>
              <a:ext cx="10575" cy="39275"/>
            </a:xfrm>
            <a:custGeom>
              <a:rect b="b" l="l" r="r" t="t"/>
              <a:pathLst>
                <a:path extrusionOk="0" h="1571" w="423">
                  <a:moveTo>
                    <a:pt x="21" y="0"/>
                  </a:moveTo>
                  <a:lnTo>
                    <a:pt x="21" y="0"/>
                  </a:lnTo>
                  <a:cubicBezTo>
                    <a:pt x="1" y="298"/>
                    <a:pt x="6" y="590"/>
                    <a:pt x="37" y="882"/>
                  </a:cubicBezTo>
                  <a:cubicBezTo>
                    <a:pt x="152" y="1044"/>
                    <a:pt x="258" y="1215"/>
                    <a:pt x="345" y="1396"/>
                  </a:cubicBezTo>
                  <a:lnTo>
                    <a:pt x="345" y="1396"/>
                  </a:lnTo>
                  <a:cubicBezTo>
                    <a:pt x="160" y="951"/>
                    <a:pt x="54" y="479"/>
                    <a:pt x="21" y="0"/>
                  </a:cubicBezTo>
                  <a:close/>
                  <a:moveTo>
                    <a:pt x="345" y="1396"/>
                  </a:moveTo>
                  <a:cubicBezTo>
                    <a:pt x="370" y="1455"/>
                    <a:pt x="396" y="1513"/>
                    <a:pt x="423" y="1571"/>
                  </a:cubicBezTo>
                  <a:cubicBezTo>
                    <a:pt x="399" y="1511"/>
                    <a:pt x="373" y="1453"/>
                    <a:pt x="345" y="1396"/>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11"/>
            <p:cNvSpPr/>
            <p:nvPr/>
          </p:nvSpPr>
          <p:spPr>
            <a:xfrm>
              <a:off x="465025" y="1854325"/>
              <a:ext cx="61975" cy="2250"/>
            </a:xfrm>
            <a:custGeom>
              <a:rect b="b" l="l" r="r" t="t"/>
              <a:pathLst>
                <a:path extrusionOk="0" h="90" w="2479">
                  <a:moveTo>
                    <a:pt x="0" y="0"/>
                  </a:moveTo>
                  <a:cubicBezTo>
                    <a:pt x="5" y="64"/>
                    <a:pt x="216" y="90"/>
                    <a:pt x="579" y="90"/>
                  </a:cubicBezTo>
                  <a:cubicBezTo>
                    <a:pt x="1021" y="90"/>
                    <a:pt x="1688" y="52"/>
                    <a:pt x="2478"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11"/>
            <p:cNvSpPr/>
            <p:nvPr/>
          </p:nvSpPr>
          <p:spPr>
            <a:xfrm>
              <a:off x="846300" y="1673150"/>
              <a:ext cx="6575" cy="8750"/>
            </a:xfrm>
            <a:custGeom>
              <a:rect b="b" l="l" r="r" t="t"/>
              <a:pathLst>
                <a:path extrusionOk="0" h="350" w="263">
                  <a:moveTo>
                    <a:pt x="0" y="1"/>
                  </a:moveTo>
                  <a:cubicBezTo>
                    <a:pt x="79" y="120"/>
                    <a:pt x="162" y="240"/>
                    <a:pt x="262" y="350"/>
                  </a:cubicBezTo>
                  <a:cubicBezTo>
                    <a:pt x="183" y="225"/>
                    <a:pt x="94" y="110"/>
                    <a:pt x="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11"/>
            <p:cNvSpPr/>
            <p:nvPr/>
          </p:nvSpPr>
          <p:spPr>
            <a:xfrm>
              <a:off x="690425" y="1403350"/>
              <a:ext cx="1129825" cy="433900"/>
            </a:xfrm>
            <a:custGeom>
              <a:rect b="b" l="l" r="r" t="t"/>
              <a:pathLst>
                <a:path extrusionOk="0" h="17356" w="45193">
                  <a:moveTo>
                    <a:pt x="6235" y="10109"/>
                  </a:moveTo>
                  <a:cubicBezTo>
                    <a:pt x="6329" y="10218"/>
                    <a:pt x="6418" y="10333"/>
                    <a:pt x="6497" y="10458"/>
                  </a:cubicBezTo>
                  <a:cubicBezTo>
                    <a:pt x="6397" y="10348"/>
                    <a:pt x="6314" y="10229"/>
                    <a:pt x="6235" y="10109"/>
                  </a:cubicBezTo>
                  <a:close/>
                  <a:moveTo>
                    <a:pt x="23991" y="9378"/>
                  </a:moveTo>
                  <a:cubicBezTo>
                    <a:pt x="23851" y="9816"/>
                    <a:pt x="23673" y="10249"/>
                    <a:pt x="23459" y="10661"/>
                  </a:cubicBezTo>
                  <a:cubicBezTo>
                    <a:pt x="23497" y="10181"/>
                    <a:pt x="23694" y="9743"/>
                    <a:pt x="23991" y="9378"/>
                  </a:cubicBezTo>
                  <a:close/>
                  <a:moveTo>
                    <a:pt x="6235" y="10793"/>
                  </a:moveTo>
                  <a:lnTo>
                    <a:pt x="6235" y="10793"/>
                  </a:lnTo>
                  <a:cubicBezTo>
                    <a:pt x="6329" y="10902"/>
                    <a:pt x="6418" y="11017"/>
                    <a:pt x="6497" y="11142"/>
                  </a:cubicBezTo>
                  <a:cubicBezTo>
                    <a:pt x="6397" y="11032"/>
                    <a:pt x="6314" y="10912"/>
                    <a:pt x="6235" y="10793"/>
                  </a:cubicBezTo>
                  <a:close/>
                  <a:moveTo>
                    <a:pt x="23991" y="10061"/>
                  </a:moveTo>
                  <a:lnTo>
                    <a:pt x="23991" y="10061"/>
                  </a:lnTo>
                  <a:cubicBezTo>
                    <a:pt x="23851" y="10500"/>
                    <a:pt x="23673" y="10933"/>
                    <a:pt x="23459" y="11345"/>
                  </a:cubicBezTo>
                  <a:cubicBezTo>
                    <a:pt x="23497" y="10865"/>
                    <a:pt x="23694" y="10427"/>
                    <a:pt x="23991" y="10061"/>
                  </a:cubicBezTo>
                  <a:close/>
                  <a:moveTo>
                    <a:pt x="28343" y="12014"/>
                  </a:moveTo>
                  <a:lnTo>
                    <a:pt x="28343" y="12014"/>
                  </a:lnTo>
                  <a:cubicBezTo>
                    <a:pt x="28193" y="12363"/>
                    <a:pt x="27967" y="12681"/>
                    <a:pt x="27660" y="12921"/>
                  </a:cubicBezTo>
                  <a:cubicBezTo>
                    <a:pt x="27880" y="12587"/>
                    <a:pt x="28104" y="12284"/>
                    <a:pt x="28343" y="12014"/>
                  </a:cubicBezTo>
                  <a:close/>
                  <a:moveTo>
                    <a:pt x="28343" y="12696"/>
                  </a:moveTo>
                  <a:lnTo>
                    <a:pt x="28343" y="12696"/>
                  </a:lnTo>
                  <a:cubicBezTo>
                    <a:pt x="28193" y="13047"/>
                    <a:pt x="27967" y="13365"/>
                    <a:pt x="27660" y="13604"/>
                  </a:cubicBezTo>
                  <a:cubicBezTo>
                    <a:pt x="27880" y="13271"/>
                    <a:pt x="28104" y="12968"/>
                    <a:pt x="28343" y="12696"/>
                  </a:cubicBezTo>
                  <a:close/>
                  <a:moveTo>
                    <a:pt x="34965" y="13986"/>
                  </a:moveTo>
                  <a:lnTo>
                    <a:pt x="34965" y="13986"/>
                  </a:lnTo>
                  <a:cubicBezTo>
                    <a:pt x="34897" y="14121"/>
                    <a:pt x="34823" y="14256"/>
                    <a:pt x="34751" y="14393"/>
                  </a:cubicBezTo>
                  <a:cubicBezTo>
                    <a:pt x="34803" y="14246"/>
                    <a:pt x="34876" y="14111"/>
                    <a:pt x="34965" y="13986"/>
                  </a:cubicBezTo>
                  <a:close/>
                  <a:moveTo>
                    <a:pt x="34965" y="14668"/>
                  </a:moveTo>
                  <a:lnTo>
                    <a:pt x="34965" y="14668"/>
                  </a:lnTo>
                  <a:cubicBezTo>
                    <a:pt x="34897" y="14805"/>
                    <a:pt x="34823" y="14940"/>
                    <a:pt x="34751" y="15075"/>
                  </a:cubicBezTo>
                  <a:cubicBezTo>
                    <a:pt x="34803" y="14930"/>
                    <a:pt x="34876" y="14794"/>
                    <a:pt x="34965" y="14668"/>
                  </a:cubicBezTo>
                  <a:close/>
                  <a:moveTo>
                    <a:pt x="19589" y="0"/>
                  </a:moveTo>
                  <a:cubicBezTo>
                    <a:pt x="19045" y="0"/>
                    <a:pt x="18491" y="102"/>
                    <a:pt x="17960" y="236"/>
                  </a:cubicBezTo>
                  <a:cubicBezTo>
                    <a:pt x="16128" y="706"/>
                    <a:pt x="14355" y="1613"/>
                    <a:pt x="13190" y="3106"/>
                  </a:cubicBezTo>
                  <a:cubicBezTo>
                    <a:pt x="12508" y="3978"/>
                    <a:pt x="12075" y="5073"/>
                    <a:pt x="12001" y="6174"/>
                  </a:cubicBezTo>
                  <a:cubicBezTo>
                    <a:pt x="12034" y="6653"/>
                    <a:pt x="12140" y="7125"/>
                    <a:pt x="12325" y="7570"/>
                  </a:cubicBezTo>
                  <a:lnTo>
                    <a:pt x="12325" y="7570"/>
                  </a:lnTo>
                  <a:cubicBezTo>
                    <a:pt x="12238" y="7389"/>
                    <a:pt x="12132" y="7218"/>
                    <a:pt x="12017" y="7056"/>
                  </a:cubicBezTo>
                  <a:lnTo>
                    <a:pt x="12017" y="7056"/>
                  </a:lnTo>
                  <a:cubicBezTo>
                    <a:pt x="12063" y="7472"/>
                    <a:pt x="12165" y="7877"/>
                    <a:pt x="12330" y="8265"/>
                  </a:cubicBezTo>
                  <a:lnTo>
                    <a:pt x="12330" y="8265"/>
                  </a:lnTo>
                  <a:cubicBezTo>
                    <a:pt x="11710" y="6976"/>
                    <a:pt x="10291" y="6098"/>
                    <a:pt x="8890" y="6098"/>
                  </a:cubicBezTo>
                  <a:cubicBezTo>
                    <a:pt x="8469" y="6098"/>
                    <a:pt x="8051" y="6177"/>
                    <a:pt x="7655" y="6347"/>
                  </a:cubicBezTo>
                  <a:cubicBezTo>
                    <a:pt x="6627" y="6795"/>
                    <a:pt x="5965" y="7870"/>
                    <a:pt x="5845" y="8971"/>
                  </a:cubicBezTo>
                  <a:cubicBezTo>
                    <a:pt x="5891" y="9378"/>
                    <a:pt x="6016" y="9764"/>
                    <a:pt x="6235" y="10109"/>
                  </a:cubicBezTo>
                  <a:cubicBezTo>
                    <a:pt x="6121" y="9972"/>
                    <a:pt x="5996" y="9853"/>
                    <a:pt x="5855" y="9738"/>
                  </a:cubicBezTo>
                  <a:lnTo>
                    <a:pt x="5855" y="9738"/>
                  </a:lnTo>
                  <a:cubicBezTo>
                    <a:pt x="5907" y="10114"/>
                    <a:pt x="6032" y="10473"/>
                    <a:pt x="6235" y="10793"/>
                  </a:cubicBezTo>
                  <a:cubicBezTo>
                    <a:pt x="5606" y="10063"/>
                    <a:pt x="4630" y="9660"/>
                    <a:pt x="3661" y="9660"/>
                  </a:cubicBezTo>
                  <a:cubicBezTo>
                    <a:pt x="3152" y="9660"/>
                    <a:pt x="2646" y="9771"/>
                    <a:pt x="2192" y="10004"/>
                  </a:cubicBezTo>
                  <a:cubicBezTo>
                    <a:pt x="1137" y="10552"/>
                    <a:pt x="465" y="11679"/>
                    <a:pt x="355" y="12859"/>
                  </a:cubicBezTo>
                  <a:cubicBezTo>
                    <a:pt x="376" y="13072"/>
                    <a:pt x="0" y="15279"/>
                    <a:pt x="2854" y="16584"/>
                  </a:cubicBezTo>
                  <a:cubicBezTo>
                    <a:pt x="3270" y="16736"/>
                    <a:pt x="3710" y="16819"/>
                    <a:pt x="4151" y="16819"/>
                  </a:cubicBezTo>
                  <a:cubicBezTo>
                    <a:pt x="4164" y="16819"/>
                    <a:pt x="4177" y="16819"/>
                    <a:pt x="4190" y="16819"/>
                  </a:cubicBezTo>
                  <a:lnTo>
                    <a:pt x="4190" y="16819"/>
                  </a:lnTo>
                  <a:cubicBezTo>
                    <a:pt x="3637" y="17011"/>
                    <a:pt x="3105" y="17204"/>
                    <a:pt x="2562" y="17356"/>
                  </a:cubicBezTo>
                  <a:lnTo>
                    <a:pt x="44367" y="17356"/>
                  </a:lnTo>
                  <a:cubicBezTo>
                    <a:pt x="44821" y="16647"/>
                    <a:pt x="45123" y="15780"/>
                    <a:pt x="45192" y="14935"/>
                  </a:cubicBezTo>
                  <a:cubicBezTo>
                    <a:pt x="45130" y="14179"/>
                    <a:pt x="44848" y="13474"/>
                    <a:pt x="44268" y="12963"/>
                  </a:cubicBezTo>
                  <a:cubicBezTo>
                    <a:pt x="43624" y="12396"/>
                    <a:pt x="42782" y="12202"/>
                    <a:pt x="41908" y="12202"/>
                  </a:cubicBezTo>
                  <a:cubicBezTo>
                    <a:pt x="41326" y="12202"/>
                    <a:pt x="40729" y="12288"/>
                    <a:pt x="40167" y="12409"/>
                  </a:cubicBezTo>
                  <a:cubicBezTo>
                    <a:pt x="38873" y="12691"/>
                    <a:pt x="37605" y="13109"/>
                    <a:pt x="36395" y="13652"/>
                  </a:cubicBezTo>
                  <a:cubicBezTo>
                    <a:pt x="35856" y="13892"/>
                    <a:pt x="35293" y="14199"/>
                    <a:pt x="34965" y="14668"/>
                  </a:cubicBezTo>
                  <a:cubicBezTo>
                    <a:pt x="35163" y="14283"/>
                    <a:pt x="35346" y="13886"/>
                    <a:pt x="35471" y="13479"/>
                  </a:cubicBezTo>
                  <a:lnTo>
                    <a:pt x="35471" y="13479"/>
                  </a:lnTo>
                  <a:cubicBezTo>
                    <a:pt x="35278" y="13625"/>
                    <a:pt x="35100" y="13792"/>
                    <a:pt x="34965" y="13986"/>
                  </a:cubicBezTo>
                  <a:cubicBezTo>
                    <a:pt x="35278" y="13375"/>
                    <a:pt x="35555" y="12744"/>
                    <a:pt x="35632" y="12070"/>
                  </a:cubicBezTo>
                  <a:cubicBezTo>
                    <a:pt x="35550" y="11397"/>
                    <a:pt x="35225" y="10761"/>
                    <a:pt x="34636" y="10448"/>
                  </a:cubicBezTo>
                  <a:cubicBezTo>
                    <a:pt x="34335" y="10285"/>
                    <a:pt x="33998" y="10225"/>
                    <a:pt x="33654" y="10225"/>
                  </a:cubicBezTo>
                  <a:cubicBezTo>
                    <a:pt x="33325" y="10225"/>
                    <a:pt x="32988" y="10280"/>
                    <a:pt x="32669" y="10354"/>
                  </a:cubicBezTo>
                  <a:cubicBezTo>
                    <a:pt x="30854" y="10781"/>
                    <a:pt x="29465" y="11424"/>
                    <a:pt x="28343" y="12696"/>
                  </a:cubicBezTo>
                  <a:cubicBezTo>
                    <a:pt x="28468" y="12409"/>
                    <a:pt x="28542" y="12096"/>
                    <a:pt x="28562" y="11778"/>
                  </a:cubicBezTo>
                  <a:lnTo>
                    <a:pt x="28562" y="11778"/>
                  </a:lnTo>
                  <a:cubicBezTo>
                    <a:pt x="28489" y="11857"/>
                    <a:pt x="28417" y="11935"/>
                    <a:pt x="28343" y="12014"/>
                  </a:cubicBezTo>
                  <a:cubicBezTo>
                    <a:pt x="28448" y="11773"/>
                    <a:pt x="28521" y="11513"/>
                    <a:pt x="28552" y="11251"/>
                  </a:cubicBezTo>
                  <a:cubicBezTo>
                    <a:pt x="28458" y="10427"/>
                    <a:pt x="28030" y="9644"/>
                    <a:pt x="27300" y="9247"/>
                  </a:cubicBezTo>
                  <a:cubicBezTo>
                    <a:pt x="26961" y="9064"/>
                    <a:pt x="26591" y="8981"/>
                    <a:pt x="26218" y="8981"/>
                  </a:cubicBezTo>
                  <a:cubicBezTo>
                    <a:pt x="25377" y="8981"/>
                    <a:pt x="24523" y="9404"/>
                    <a:pt x="23991" y="10061"/>
                  </a:cubicBezTo>
                  <a:cubicBezTo>
                    <a:pt x="24096" y="9748"/>
                    <a:pt x="24179" y="9425"/>
                    <a:pt x="24248" y="9102"/>
                  </a:cubicBezTo>
                  <a:lnTo>
                    <a:pt x="24248" y="9102"/>
                  </a:lnTo>
                  <a:cubicBezTo>
                    <a:pt x="24159" y="9190"/>
                    <a:pt x="24070" y="9279"/>
                    <a:pt x="23991" y="9378"/>
                  </a:cubicBezTo>
                  <a:cubicBezTo>
                    <a:pt x="24258" y="8575"/>
                    <a:pt x="24405" y="7730"/>
                    <a:pt x="24436" y="6884"/>
                  </a:cubicBezTo>
                  <a:cubicBezTo>
                    <a:pt x="24367" y="5063"/>
                    <a:pt x="23788" y="3263"/>
                    <a:pt x="22703" y="1796"/>
                  </a:cubicBezTo>
                  <a:cubicBezTo>
                    <a:pt x="22202" y="1119"/>
                    <a:pt x="21576" y="493"/>
                    <a:pt x="20783" y="200"/>
                  </a:cubicBezTo>
                  <a:cubicBezTo>
                    <a:pt x="20399" y="57"/>
                    <a:pt x="19997" y="0"/>
                    <a:pt x="19589"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11"/>
            <p:cNvSpPr/>
            <p:nvPr/>
          </p:nvSpPr>
          <p:spPr>
            <a:xfrm>
              <a:off x="846300" y="1656050"/>
              <a:ext cx="6575" cy="8775"/>
            </a:xfrm>
            <a:custGeom>
              <a:rect b="b" l="l" r="r" t="t"/>
              <a:pathLst>
                <a:path extrusionOk="0" h="351" w="263">
                  <a:moveTo>
                    <a:pt x="0" y="1"/>
                  </a:moveTo>
                  <a:lnTo>
                    <a:pt x="0" y="1"/>
                  </a:lnTo>
                  <a:cubicBezTo>
                    <a:pt x="79" y="121"/>
                    <a:pt x="162" y="240"/>
                    <a:pt x="262" y="350"/>
                  </a:cubicBezTo>
                  <a:cubicBezTo>
                    <a:pt x="183" y="225"/>
                    <a:pt x="94" y="110"/>
                    <a:pt x="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8" name="Google Shape;218;p11"/>
          <p:cNvSpPr/>
          <p:nvPr/>
        </p:nvSpPr>
        <p:spPr>
          <a:xfrm>
            <a:off x="7481984" y="4703625"/>
            <a:ext cx="1536118" cy="409493"/>
          </a:xfrm>
          <a:custGeom>
            <a:rect b="b" l="l" r="r" t="t"/>
            <a:pathLst>
              <a:path extrusionOk="0" h="12210" w="45803">
                <a:moveTo>
                  <a:pt x="19325" y="0"/>
                </a:moveTo>
                <a:cubicBezTo>
                  <a:pt x="19143" y="0"/>
                  <a:pt x="18961" y="12"/>
                  <a:pt x="18780" y="38"/>
                </a:cubicBezTo>
                <a:cubicBezTo>
                  <a:pt x="16124" y="414"/>
                  <a:pt x="14151" y="3048"/>
                  <a:pt x="14021" y="5731"/>
                </a:cubicBezTo>
                <a:cubicBezTo>
                  <a:pt x="13565" y="4189"/>
                  <a:pt x="12048" y="2952"/>
                  <a:pt x="10486" y="2952"/>
                </a:cubicBezTo>
                <a:cubicBezTo>
                  <a:pt x="10226" y="2952"/>
                  <a:pt x="9964" y="2986"/>
                  <a:pt x="9706" y="3060"/>
                </a:cubicBezTo>
                <a:cubicBezTo>
                  <a:pt x="7906" y="3571"/>
                  <a:pt x="7055" y="6263"/>
                  <a:pt x="8475" y="7489"/>
                </a:cubicBezTo>
                <a:cubicBezTo>
                  <a:pt x="7664" y="7010"/>
                  <a:pt x="6718" y="6763"/>
                  <a:pt x="5774" y="6763"/>
                </a:cubicBezTo>
                <a:cubicBezTo>
                  <a:pt x="5199" y="6763"/>
                  <a:pt x="4624" y="6855"/>
                  <a:pt x="4081" y="7041"/>
                </a:cubicBezTo>
                <a:cubicBezTo>
                  <a:pt x="3340" y="7296"/>
                  <a:pt x="2604" y="7787"/>
                  <a:pt x="2401" y="8543"/>
                </a:cubicBezTo>
                <a:cubicBezTo>
                  <a:pt x="2219" y="9237"/>
                  <a:pt x="2757" y="10089"/>
                  <a:pt x="3435" y="10089"/>
                </a:cubicBezTo>
                <a:cubicBezTo>
                  <a:pt x="3497" y="10089"/>
                  <a:pt x="3559" y="10082"/>
                  <a:pt x="3622" y="10067"/>
                </a:cubicBezTo>
                <a:lnTo>
                  <a:pt x="3622" y="10067"/>
                </a:lnTo>
                <a:cubicBezTo>
                  <a:pt x="2459" y="10338"/>
                  <a:pt x="261" y="10385"/>
                  <a:pt x="1" y="11914"/>
                </a:cubicBezTo>
                <a:cubicBezTo>
                  <a:pt x="694" y="12141"/>
                  <a:pt x="1525" y="12210"/>
                  <a:pt x="2393" y="12210"/>
                </a:cubicBezTo>
                <a:cubicBezTo>
                  <a:pt x="3720" y="12210"/>
                  <a:pt x="5131" y="12050"/>
                  <a:pt x="6267" y="12050"/>
                </a:cubicBezTo>
                <a:lnTo>
                  <a:pt x="45802" y="12050"/>
                </a:lnTo>
                <a:cubicBezTo>
                  <a:pt x="44672" y="10146"/>
                  <a:pt x="42579" y="9095"/>
                  <a:pt x="40487" y="9095"/>
                </a:cubicBezTo>
                <a:cubicBezTo>
                  <a:pt x="39161" y="9095"/>
                  <a:pt x="37835" y="9517"/>
                  <a:pt x="36755" y="10412"/>
                </a:cubicBezTo>
                <a:cubicBezTo>
                  <a:pt x="37188" y="8684"/>
                  <a:pt x="35550" y="6993"/>
                  <a:pt x="33797" y="6686"/>
                </a:cubicBezTo>
                <a:cubicBezTo>
                  <a:pt x="33488" y="6631"/>
                  <a:pt x="33178" y="6606"/>
                  <a:pt x="32869" y="6606"/>
                </a:cubicBezTo>
                <a:cubicBezTo>
                  <a:pt x="31425" y="6606"/>
                  <a:pt x="29987" y="7150"/>
                  <a:pt x="28620" y="7682"/>
                </a:cubicBezTo>
                <a:cubicBezTo>
                  <a:pt x="29142" y="6321"/>
                  <a:pt x="28730" y="4589"/>
                  <a:pt x="27509" y="3785"/>
                </a:cubicBezTo>
                <a:cubicBezTo>
                  <a:pt x="27100" y="3514"/>
                  <a:pt x="26610" y="3386"/>
                  <a:pt x="26118" y="3386"/>
                </a:cubicBezTo>
                <a:cubicBezTo>
                  <a:pt x="25149" y="3386"/>
                  <a:pt x="24174" y="3885"/>
                  <a:pt x="23804" y="4782"/>
                </a:cubicBezTo>
                <a:cubicBezTo>
                  <a:pt x="24237" y="2316"/>
                  <a:pt x="21811" y="0"/>
                  <a:pt x="19325"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11"/>
          <p:cNvSpPr txBox="1"/>
          <p:nvPr>
            <p:ph idx="3" type="subTitle"/>
          </p:nvPr>
        </p:nvSpPr>
        <p:spPr>
          <a:xfrm>
            <a:off x="4981213" y="2588617"/>
            <a:ext cx="2907600" cy="255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Font typeface="Bebas Neue"/>
              <a:buNone/>
              <a:defRPr sz="2000">
                <a:solidFill>
                  <a:schemeClr val="accent6"/>
                </a:solidFill>
                <a:latin typeface="Titan One"/>
                <a:ea typeface="Titan One"/>
                <a:cs typeface="Titan One"/>
                <a:sym typeface="Titan One"/>
              </a:defRPr>
            </a:lvl1pPr>
            <a:lvl2pPr lvl="1"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220" name="Google Shape;220;p11"/>
          <p:cNvSpPr txBox="1"/>
          <p:nvPr>
            <p:ph idx="4" type="subTitle"/>
          </p:nvPr>
        </p:nvSpPr>
        <p:spPr>
          <a:xfrm>
            <a:off x="4981213" y="2941500"/>
            <a:ext cx="2907600" cy="880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21" name="Shape 221"/>
        <p:cNvGrpSpPr/>
        <p:nvPr/>
      </p:nvGrpSpPr>
      <p:grpSpPr>
        <a:xfrm>
          <a:off x="0" y="0"/>
          <a:ext cx="0" cy="0"/>
          <a:chOff x="0" y="0"/>
          <a:chExt cx="0" cy="0"/>
        </a:xfrm>
      </p:grpSpPr>
      <p:sp>
        <p:nvSpPr>
          <p:cNvPr id="222" name="Google Shape;222;p12"/>
          <p:cNvSpPr txBox="1"/>
          <p:nvPr>
            <p:ph type="title"/>
          </p:nvPr>
        </p:nvSpPr>
        <p:spPr>
          <a:xfrm>
            <a:off x="1991100" y="1307100"/>
            <a:ext cx="5161800" cy="2529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6000"/>
              <a:buNone/>
              <a:defRPr sz="73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223" name="Google Shape;223;p12"/>
          <p:cNvSpPr/>
          <p:nvPr/>
        </p:nvSpPr>
        <p:spPr>
          <a:xfrm>
            <a:off x="6882951" y="3725151"/>
            <a:ext cx="2205176" cy="587940"/>
          </a:xfrm>
          <a:custGeom>
            <a:rect b="b" l="l" r="r" t="t"/>
            <a:pathLst>
              <a:path extrusionOk="0" h="17636" w="66147">
                <a:moveTo>
                  <a:pt x="38240" y="1"/>
                </a:moveTo>
                <a:cubicBezTo>
                  <a:pt x="34655" y="1"/>
                  <a:pt x="31149" y="3347"/>
                  <a:pt x="31766" y="6902"/>
                </a:cubicBezTo>
                <a:cubicBezTo>
                  <a:pt x="31230" y="5611"/>
                  <a:pt x="29825" y="4891"/>
                  <a:pt x="28427" y="4891"/>
                </a:cubicBezTo>
                <a:cubicBezTo>
                  <a:pt x="27718" y="4891"/>
                  <a:pt x="27010" y="5077"/>
                  <a:pt x="26418" y="5467"/>
                </a:cubicBezTo>
                <a:cubicBezTo>
                  <a:pt x="24655" y="6625"/>
                  <a:pt x="24065" y="9130"/>
                  <a:pt x="24816" y="11097"/>
                </a:cubicBezTo>
                <a:cubicBezTo>
                  <a:pt x="22842" y="10327"/>
                  <a:pt x="20760" y="9543"/>
                  <a:pt x="18672" y="9543"/>
                </a:cubicBezTo>
                <a:cubicBezTo>
                  <a:pt x="18228" y="9543"/>
                  <a:pt x="17783" y="9578"/>
                  <a:pt x="17339" y="9657"/>
                </a:cubicBezTo>
                <a:cubicBezTo>
                  <a:pt x="14803" y="10100"/>
                  <a:pt x="12440" y="12547"/>
                  <a:pt x="13066" y="15042"/>
                </a:cubicBezTo>
                <a:cubicBezTo>
                  <a:pt x="11505" y="13748"/>
                  <a:pt x="9590" y="13138"/>
                  <a:pt x="7675" y="13138"/>
                </a:cubicBezTo>
                <a:cubicBezTo>
                  <a:pt x="4654" y="13138"/>
                  <a:pt x="1633" y="14656"/>
                  <a:pt x="0" y="17406"/>
                </a:cubicBezTo>
                <a:lnTo>
                  <a:pt x="57099" y="17406"/>
                </a:lnTo>
                <a:cubicBezTo>
                  <a:pt x="58735" y="17406"/>
                  <a:pt x="60769" y="17636"/>
                  <a:pt x="62680" y="17636"/>
                </a:cubicBezTo>
                <a:cubicBezTo>
                  <a:pt x="63938" y="17636"/>
                  <a:pt x="65142" y="17536"/>
                  <a:pt x="66146" y="17207"/>
                </a:cubicBezTo>
                <a:cubicBezTo>
                  <a:pt x="65770" y="15000"/>
                  <a:pt x="62598" y="14938"/>
                  <a:pt x="60913" y="14541"/>
                </a:cubicBezTo>
                <a:lnTo>
                  <a:pt x="60913" y="14541"/>
                </a:lnTo>
                <a:cubicBezTo>
                  <a:pt x="61004" y="14562"/>
                  <a:pt x="61094" y="14572"/>
                  <a:pt x="61183" y="14572"/>
                </a:cubicBezTo>
                <a:cubicBezTo>
                  <a:pt x="62163" y="14572"/>
                  <a:pt x="62940" y="13340"/>
                  <a:pt x="62676" y="12339"/>
                </a:cubicBezTo>
                <a:cubicBezTo>
                  <a:pt x="62389" y="11248"/>
                  <a:pt x="61325" y="10533"/>
                  <a:pt x="60255" y="10168"/>
                </a:cubicBezTo>
                <a:cubicBezTo>
                  <a:pt x="59471" y="9900"/>
                  <a:pt x="58643" y="9768"/>
                  <a:pt x="57815" y="9768"/>
                </a:cubicBezTo>
                <a:cubicBezTo>
                  <a:pt x="56449" y="9768"/>
                  <a:pt x="55081" y="10126"/>
                  <a:pt x="53905" y="10820"/>
                </a:cubicBezTo>
                <a:cubicBezTo>
                  <a:pt x="55956" y="9052"/>
                  <a:pt x="54736" y="5159"/>
                  <a:pt x="52126" y="4419"/>
                </a:cubicBezTo>
                <a:cubicBezTo>
                  <a:pt x="51753" y="4312"/>
                  <a:pt x="51376" y="4263"/>
                  <a:pt x="51000" y="4263"/>
                </a:cubicBezTo>
                <a:cubicBezTo>
                  <a:pt x="48749" y="4263"/>
                  <a:pt x="46559" y="6053"/>
                  <a:pt x="45902" y="8279"/>
                </a:cubicBezTo>
                <a:cubicBezTo>
                  <a:pt x="45708" y="4407"/>
                  <a:pt x="42859" y="599"/>
                  <a:pt x="39025" y="56"/>
                </a:cubicBezTo>
                <a:cubicBezTo>
                  <a:pt x="38764" y="19"/>
                  <a:pt x="38501" y="1"/>
                  <a:pt x="38240"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p12"/>
          <p:cNvSpPr/>
          <p:nvPr/>
        </p:nvSpPr>
        <p:spPr>
          <a:xfrm>
            <a:off x="671027" y="2317705"/>
            <a:ext cx="173613" cy="173680"/>
          </a:xfrm>
          <a:custGeom>
            <a:rect b="b" l="l" r="r" t="t"/>
            <a:pathLst>
              <a:path extrusionOk="0" h="2600" w="2599">
                <a:moveTo>
                  <a:pt x="1300" y="1"/>
                </a:moveTo>
                <a:lnTo>
                  <a:pt x="1106" y="475"/>
                </a:lnTo>
                <a:cubicBezTo>
                  <a:pt x="992" y="762"/>
                  <a:pt x="768" y="992"/>
                  <a:pt x="480" y="1106"/>
                </a:cubicBezTo>
                <a:lnTo>
                  <a:pt x="0" y="1301"/>
                </a:lnTo>
                <a:lnTo>
                  <a:pt x="480" y="1493"/>
                </a:lnTo>
                <a:cubicBezTo>
                  <a:pt x="768" y="1607"/>
                  <a:pt x="992" y="1833"/>
                  <a:pt x="1106" y="2120"/>
                </a:cubicBezTo>
                <a:lnTo>
                  <a:pt x="1300" y="2599"/>
                </a:lnTo>
                <a:lnTo>
                  <a:pt x="1493" y="2120"/>
                </a:lnTo>
                <a:cubicBezTo>
                  <a:pt x="1607" y="1833"/>
                  <a:pt x="1837" y="1607"/>
                  <a:pt x="2119" y="1493"/>
                </a:cubicBezTo>
                <a:lnTo>
                  <a:pt x="2599" y="1301"/>
                </a:lnTo>
                <a:lnTo>
                  <a:pt x="2119" y="1106"/>
                </a:lnTo>
                <a:cubicBezTo>
                  <a:pt x="1837" y="992"/>
                  <a:pt x="1607" y="762"/>
                  <a:pt x="1493" y="475"/>
                </a:cubicBezTo>
                <a:lnTo>
                  <a:pt x="1300"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12"/>
          <p:cNvSpPr/>
          <p:nvPr/>
        </p:nvSpPr>
        <p:spPr>
          <a:xfrm>
            <a:off x="5368477" y="535006"/>
            <a:ext cx="173279" cy="173613"/>
          </a:xfrm>
          <a:custGeom>
            <a:rect b="b" l="l" r="r" t="t"/>
            <a:pathLst>
              <a:path extrusionOk="0" h="2599" w="2594">
                <a:moveTo>
                  <a:pt x="1295" y="0"/>
                </a:moveTo>
                <a:lnTo>
                  <a:pt x="1107" y="480"/>
                </a:lnTo>
                <a:cubicBezTo>
                  <a:pt x="992" y="767"/>
                  <a:pt x="763" y="991"/>
                  <a:pt x="475" y="1106"/>
                </a:cubicBezTo>
                <a:lnTo>
                  <a:pt x="0" y="1299"/>
                </a:lnTo>
                <a:lnTo>
                  <a:pt x="475" y="1492"/>
                </a:lnTo>
                <a:cubicBezTo>
                  <a:pt x="763" y="1607"/>
                  <a:pt x="992" y="1831"/>
                  <a:pt x="1107" y="2118"/>
                </a:cubicBezTo>
                <a:lnTo>
                  <a:pt x="1295" y="2599"/>
                </a:lnTo>
                <a:lnTo>
                  <a:pt x="1488" y="2118"/>
                </a:lnTo>
                <a:cubicBezTo>
                  <a:pt x="1602" y="1831"/>
                  <a:pt x="1832" y="1607"/>
                  <a:pt x="2119" y="1492"/>
                </a:cubicBezTo>
                <a:lnTo>
                  <a:pt x="2593" y="1299"/>
                </a:lnTo>
                <a:lnTo>
                  <a:pt x="2119" y="1106"/>
                </a:lnTo>
                <a:cubicBezTo>
                  <a:pt x="1832" y="991"/>
                  <a:pt x="1602" y="767"/>
                  <a:pt x="1488" y="480"/>
                </a:cubicBezTo>
                <a:lnTo>
                  <a:pt x="129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12"/>
          <p:cNvSpPr/>
          <p:nvPr/>
        </p:nvSpPr>
        <p:spPr>
          <a:xfrm>
            <a:off x="8650526" y="4848320"/>
            <a:ext cx="103874" cy="103874"/>
          </a:xfrm>
          <a:custGeom>
            <a:rect b="b" l="l" r="r" t="t"/>
            <a:pathLst>
              <a:path extrusionOk="0" h="1555" w="1555">
                <a:moveTo>
                  <a:pt x="778" y="0"/>
                </a:moveTo>
                <a:lnTo>
                  <a:pt x="663" y="287"/>
                </a:lnTo>
                <a:cubicBezTo>
                  <a:pt x="595" y="458"/>
                  <a:pt x="459" y="595"/>
                  <a:pt x="287" y="663"/>
                </a:cubicBezTo>
                <a:lnTo>
                  <a:pt x="1" y="776"/>
                </a:lnTo>
                <a:lnTo>
                  <a:pt x="287" y="892"/>
                </a:lnTo>
                <a:cubicBezTo>
                  <a:pt x="459" y="964"/>
                  <a:pt x="595" y="1101"/>
                  <a:pt x="663" y="1272"/>
                </a:cubicBezTo>
                <a:lnTo>
                  <a:pt x="778" y="1554"/>
                </a:lnTo>
                <a:lnTo>
                  <a:pt x="892" y="1272"/>
                </a:lnTo>
                <a:cubicBezTo>
                  <a:pt x="960" y="1101"/>
                  <a:pt x="1096" y="964"/>
                  <a:pt x="1268" y="892"/>
                </a:cubicBezTo>
                <a:lnTo>
                  <a:pt x="1555" y="776"/>
                </a:lnTo>
                <a:lnTo>
                  <a:pt x="1268" y="663"/>
                </a:lnTo>
                <a:cubicBezTo>
                  <a:pt x="1096" y="595"/>
                  <a:pt x="960" y="458"/>
                  <a:pt x="892" y="287"/>
                </a:cubicBezTo>
                <a:lnTo>
                  <a:pt x="77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12"/>
          <p:cNvSpPr/>
          <p:nvPr/>
        </p:nvSpPr>
        <p:spPr>
          <a:xfrm>
            <a:off x="8512944" y="1883630"/>
            <a:ext cx="103941" cy="103874"/>
          </a:xfrm>
          <a:custGeom>
            <a:rect b="b" l="l" r="r" t="t"/>
            <a:pathLst>
              <a:path extrusionOk="0" h="1555" w="1556">
                <a:moveTo>
                  <a:pt x="778" y="1"/>
                </a:moveTo>
                <a:lnTo>
                  <a:pt x="658" y="287"/>
                </a:lnTo>
                <a:cubicBezTo>
                  <a:pt x="590" y="459"/>
                  <a:pt x="455" y="596"/>
                  <a:pt x="282" y="663"/>
                </a:cubicBezTo>
                <a:lnTo>
                  <a:pt x="0" y="777"/>
                </a:lnTo>
                <a:lnTo>
                  <a:pt x="282" y="892"/>
                </a:lnTo>
                <a:cubicBezTo>
                  <a:pt x="455" y="960"/>
                  <a:pt x="590" y="1096"/>
                  <a:pt x="658" y="1268"/>
                </a:cubicBezTo>
                <a:lnTo>
                  <a:pt x="778" y="1555"/>
                </a:lnTo>
                <a:lnTo>
                  <a:pt x="893" y="1268"/>
                </a:lnTo>
                <a:cubicBezTo>
                  <a:pt x="961" y="1096"/>
                  <a:pt x="1096" y="960"/>
                  <a:pt x="1269" y="892"/>
                </a:cubicBezTo>
                <a:lnTo>
                  <a:pt x="1555" y="777"/>
                </a:lnTo>
                <a:lnTo>
                  <a:pt x="1269" y="663"/>
                </a:lnTo>
                <a:cubicBezTo>
                  <a:pt x="1096" y="596"/>
                  <a:pt x="961" y="459"/>
                  <a:pt x="893" y="287"/>
                </a:cubicBezTo>
                <a:lnTo>
                  <a:pt x="778"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12"/>
          <p:cNvSpPr/>
          <p:nvPr/>
        </p:nvSpPr>
        <p:spPr>
          <a:xfrm>
            <a:off x="543259" y="296807"/>
            <a:ext cx="343686" cy="343686"/>
          </a:xfrm>
          <a:custGeom>
            <a:rect b="b" l="l" r="r" t="t"/>
            <a:pathLst>
              <a:path extrusionOk="0" h="5145" w="5145">
                <a:moveTo>
                  <a:pt x="2573" y="0"/>
                </a:moveTo>
                <a:lnTo>
                  <a:pt x="2192" y="945"/>
                </a:lnTo>
                <a:cubicBezTo>
                  <a:pt x="1968" y="1513"/>
                  <a:pt x="1520" y="1961"/>
                  <a:pt x="950" y="2192"/>
                </a:cubicBezTo>
                <a:lnTo>
                  <a:pt x="1" y="2573"/>
                </a:lnTo>
                <a:lnTo>
                  <a:pt x="950" y="2953"/>
                </a:lnTo>
                <a:cubicBezTo>
                  <a:pt x="1520" y="3182"/>
                  <a:pt x="1968" y="3632"/>
                  <a:pt x="2192" y="4195"/>
                </a:cubicBezTo>
                <a:lnTo>
                  <a:pt x="2573" y="5145"/>
                </a:lnTo>
                <a:lnTo>
                  <a:pt x="2954" y="4195"/>
                </a:lnTo>
                <a:cubicBezTo>
                  <a:pt x="3184" y="3632"/>
                  <a:pt x="3632" y="3182"/>
                  <a:pt x="4201" y="2953"/>
                </a:cubicBezTo>
                <a:lnTo>
                  <a:pt x="5145" y="2573"/>
                </a:lnTo>
                <a:lnTo>
                  <a:pt x="4201" y="2192"/>
                </a:lnTo>
                <a:cubicBezTo>
                  <a:pt x="3632" y="1961"/>
                  <a:pt x="3184" y="1513"/>
                  <a:pt x="2954" y="945"/>
                </a:cubicBezTo>
                <a:lnTo>
                  <a:pt x="257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12"/>
          <p:cNvSpPr/>
          <p:nvPr/>
        </p:nvSpPr>
        <p:spPr>
          <a:xfrm>
            <a:off x="2552276" y="4279692"/>
            <a:ext cx="259785" cy="259718"/>
          </a:xfrm>
          <a:custGeom>
            <a:rect b="b" l="l" r="r" t="t"/>
            <a:pathLst>
              <a:path extrusionOk="0" h="3888" w="3889">
                <a:moveTo>
                  <a:pt x="1942" y="1"/>
                </a:moveTo>
                <a:lnTo>
                  <a:pt x="1654" y="716"/>
                </a:lnTo>
                <a:cubicBezTo>
                  <a:pt x="1482" y="1149"/>
                  <a:pt x="1143" y="1487"/>
                  <a:pt x="715" y="1660"/>
                </a:cubicBezTo>
                <a:lnTo>
                  <a:pt x="1" y="1947"/>
                </a:lnTo>
                <a:lnTo>
                  <a:pt x="715" y="2234"/>
                </a:lnTo>
                <a:cubicBezTo>
                  <a:pt x="1143" y="2406"/>
                  <a:pt x="1482" y="2746"/>
                  <a:pt x="1654" y="3173"/>
                </a:cubicBezTo>
                <a:lnTo>
                  <a:pt x="1942" y="3888"/>
                </a:lnTo>
                <a:lnTo>
                  <a:pt x="2229" y="3173"/>
                </a:lnTo>
                <a:cubicBezTo>
                  <a:pt x="2400" y="2746"/>
                  <a:pt x="2740" y="2406"/>
                  <a:pt x="3173" y="2234"/>
                </a:cubicBezTo>
                <a:lnTo>
                  <a:pt x="3888" y="1947"/>
                </a:lnTo>
                <a:lnTo>
                  <a:pt x="3173" y="1660"/>
                </a:lnTo>
                <a:cubicBezTo>
                  <a:pt x="2740" y="1487"/>
                  <a:pt x="2400" y="1149"/>
                  <a:pt x="2229" y="716"/>
                </a:cubicBezTo>
                <a:lnTo>
                  <a:pt x="194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12"/>
          <p:cNvSpPr/>
          <p:nvPr/>
        </p:nvSpPr>
        <p:spPr>
          <a:xfrm>
            <a:off x="7659808" y="2701054"/>
            <a:ext cx="343686" cy="343686"/>
          </a:xfrm>
          <a:custGeom>
            <a:rect b="b" l="l" r="r" t="t"/>
            <a:pathLst>
              <a:path extrusionOk="0" h="5145" w="5145">
                <a:moveTo>
                  <a:pt x="2572" y="1"/>
                </a:moveTo>
                <a:lnTo>
                  <a:pt x="2192" y="945"/>
                </a:lnTo>
                <a:cubicBezTo>
                  <a:pt x="1966" y="1513"/>
                  <a:pt x="1518" y="1962"/>
                  <a:pt x="949" y="2192"/>
                </a:cubicBezTo>
                <a:lnTo>
                  <a:pt x="0" y="2573"/>
                </a:lnTo>
                <a:lnTo>
                  <a:pt x="949" y="2953"/>
                </a:lnTo>
                <a:cubicBezTo>
                  <a:pt x="1518" y="3178"/>
                  <a:pt x="1966" y="3626"/>
                  <a:pt x="2192" y="4196"/>
                </a:cubicBezTo>
                <a:lnTo>
                  <a:pt x="2572" y="5145"/>
                </a:lnTo>
                <a:lnTo>
                  <a:pt x="2953" y="4196"/>
                </a:lnTo>
                <a:cubicBezTo>
                  <a:pt x="3182" y="3626"/>
                  <a:pt x="3632" y="3178"/>
                  <a:pt x="4200" y="2953"/>
                </a:cubicBezTo>
                <a:lnTo>
                  <a:pt x="5144" y="2573"/>
                </a:lnTo>
                <a:lnTo>
                  <a:pt x="4200" y="2192"/>
                </a:lnTo>
                <a:cubicBezTo>
                  <a:pt x="3632" y="1962"/>
                  <a:pt x="3182" y="1513"/>
                  <a:pt x="2953" y="945"/>
                </a:cubicBezTo>
                <a:lnTo>
                  <a:pt x="257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31" name="Google Shape;231;p12"/>
          <p:cNvGrpSpPr/>
          <p:nvPr/>
        </p:nvGrpSpPr>
        <p:grpSpPr>
          <a:xfrm>
            <a:off x="6428388" y="366393"/>
            <a:ext cx="2507389" cy="868831"/>
            <a:chOff x="465025" y="1386225"/>
            <a:chExt cx="1357400" cy="470350"/>
          </a:xfrm>
        </p:grpSpPr>
        <p:sp>
          <p:nvSpPr>
            <p:cNvPr id="232" name="Google Shape;232;p12"/>
            <p:cNvSpPr/>
            <p:nvPr/>
          </p:nvSpPr>
          <p:spPr>
            <a:xfrm>
              <a:off x="832875" y="1538750"/>
              <a:ext cx="167625" cy="88875"/>
            </a:xfrm>
            <a:custGeom>
              <a:rect b="b" l="l" r="r" t="t"/>
              <a:pathLst>
                <a:path extrusionOk="0" h="3555" w="6705">
                  <a:moveTo>
                    <a:pt x="6632" y="2849"/>
                  </a:moveTo>
                  <a:cubicBezTo>
                    <a:pt x="6655" y="2904"/>
                    <a:pt x="6679" y="2958"/>
                    <a:pt x="6705" y="3012"/>
                  </a:cubicBezTo>
                  <a:cubicBezTo>
                    <a:pt x="6682" y="2957"/>
                    <a:pt x="6657" y="2903"/>
                    <a:pt x="6632" y="2849"/>
                  </a:cubicBezTo>
                  <a:close/>
                  <a:moveTo>
                    <a:pt x="3189" y="0"/>
                  </a:moveTo>
                  <a:cubicBezTo>
                    <a:pt x="2769" y="0"/>
                    <a:pt x="2352" y="78"/>
                    <a:pt x="1957" y="247"/>
                  </a:cubicBezTo>
                  <a:cubicBezTo>
                    <a:pt x="715" y="785"/>
                    <a:pt x="0" y="2246"/>
                    <a:pt x="147" y="3555"/>
                  </a:cubicBezTo>
                  <a:cubicBezTo>
                    <a:pt x="267" y="2454"/>
                    <a:pt x="929" y="1379"/>
                    <a:pt x="1957" y="931"/>
                  </a:cubicBezTo>
                  <a:cubicBezTo>
                    <a:pt x="2353" y="761"/>
                    <a:pt x="2771" y="682"/>
                    <a:pt x="3192" y="682"/>
                  </a:cubicBezTo>
                  <a:cubicBezTo>
                    <a:pt x="4593" y="682"/>
                    <a:pt x="6012" y="1560"/>
                    <a:pt x="6632" y="2849"/>
                  </a:cubicBezTo>
                  <a:lnTo>
                    <a:pt x="6632" y="2849"/>
                  </a:lnTo>
                  <a:cubicBezTo>
                    <a:pt x="6467" y="2461"/>
                    <a:pt x="6365" y="2056"/>
                    <a:pt x="6319" y="1640"/>
                  </a:cubicBezTo>
                  <a:cubicBezTo>
                    <a:pt x="5604" y="642"/>
                    <a:pt x="4389" y="0"/>
                    <a:pt x="3189"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12"/>
            <p:cNvSpPr/>
            <p:nvPr/>
          </p:nvSpPr>
          <p:spPr>
            <a:xfrm>
              <a:off x="988075" y="1386225"/>
              <a:ext cx="315075" cy="189250"/>
            </a:xfrm>
            <a:custGeom>
              <a:rect b="b" l="l" r="r" t="t"/>
              <a:pathLst>
                <a:path extrusionOk="0" h="7570" w="12603">
                  <a:moveTo>
                    <a:pt x="7677" y="0"/>
                  </a:moveTo>
                  <a:cubicBezTo>
                    <a:pt x="7135" y="0"/>
                    <a:pt x="6583" y="101"/>
                    <a:pt x="6054" y="238"/>
                  </a:cubicBezTo>
                  <a:cubicBezTo>
                    <a:pt x="4222" y="708"/>
                    <a:pt x="2449" y="1616"/>
                    <a:pt x="1284" y="3107"/>
                  </a:cubicBezTo>
                  <a:cubicBezTo>
                    <a:pt x="460" y="4162"/>
                    <a:pt x="1" y="5539"/>
                    <a:pt x="95" y="6859"/>
                  </a:cubicBezTo>
                  <a:cubicBezTo>
                    <a:pt x="169" y="5758"/>
                    <a:pt x="602" y="4663"/>
                    <a:pt x="1284" y="3791"/>
                  </a:cubicBezTo>
                  <a:cubicBezTo>
                    <a:pt x="2449" y="2298"/>
                    <a:pt x="4222" y="1391"/>
                    <a:pt x="6054" y="921"/>
                  </a:cubicBezTo>
                  <a:cubicBezTo>
                    <a:pt x="6585" y="787"/>
                    <a:pt x="7139" y="685"/>
                    <a:pt x="7683" y="685"/>
                  </a:cubicBezTo>
                  <a:cubicBezTo>
                    <a:pt x="8091" y="685"/>
                    <a:pt x="8493" y="742"/>
                    <a:pt x="8877" y="885"/>
                  </a:cubicBezTo>
                  <a:cubicBezTo>
                    <a:pt x="9670" y="1178"/>
                    <a:pt x="10296" y="1804"/>
                    <a:pt x="10797" y="2481"/>
                  </a:cubicBezTo>
                  <a:cubicBezTo>
                    <a:pt x="11882" y="3948"/>
                    <a:pt x="12461" y="5748"/>
                    <a:pt x="12530" y="7569"/>
                  </a:cubicBezTo>
                  <a:cubicBezTo>
                    <a:pt x="12602" y="5523"/>
                    <a:pt x="12018" y="3447"/>
                    <a:pt x="10797" y="1798"/>
                  </a:cubicBezTo>
                  <a:cubicBezTo>
                    <a:pt x="10296" y="1120"/>
                    <a:pt x="9670" y="494"/>
                    <a:pt x="8877" y="201"/>
                  </a:cubicBezTo>
                  <a:cubicBezTo>
                    <a:pt x="8491" y="58"/>
                    <a:pt x="8087" y="0"/>
                    <a:pt x="7677"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12"/>
            <p:cNvSpPr/>
            <p:nvPr/>
          </p:nvSpPr>
          <p:spPr>
            <a:xfrm>
              <a:off x="695775" y="1627725"/>
              <a:ext cx="150550" cy="97100"/>
            </a:xfrm>
            <a:custGeom>
              <a:rect b="b" l="l" r="r" t="t"/>
              <a:pathLst>
                <a:path extrusionOk="0" h="3884" w="6022">
                  <a:moveTo>
                    <a:pt x="3444" y="0"/>
                  </a:moveTo>
                  <a:cubicBezTo>
                    <a:pt x="2936" y="0"/>
                    <a:pt x="2430" y="111"/>
                    <a:pt x="1978" y="346"/>
                  </a:cubicBezTo>
                  <a:cubicBezTo>
                    <a:pt x="721" y="997"/>
                    <a:pt x="0" y="2480"/>
                    <a:pt x="141" y="3884"/>
                  </a:cubicBezTo>
                  <a:cubicBezTo>
                    <a:pt x="251" y="2704"/>
                    <a:pt x="923" y="1577"/>
                    <a:pt x="1978" y="1029"/>
                  </a:cubicBezTo>
                  <a:cubicBezTo>
                    <a:pt x="2432" y="796"/>
                    <a:pt x="2938" y="685"/>
                    <a:pt x="3447" y="685"/>
                  </a:cubicBezTo>
                  <a:cubicBezTo>
                    <a:pt x="4416" y="685"/>
                    <a:pt x="5392" y="1088"/>
                    <a:pt x="6021" y="1818"/>
                  </a:cubicBezTo>
                  <a:cubicBezTo>
                    <a:pt x="5818" y="1498"/>
                    <a:pt x="5693" y="1139"/>
                    <a:pt x="5641" y="763"/>
                  </a:cubicBezTo>
                  <a:cubicBezTo>
                    <a:pt x="5033" y="270"/>
                    <a:pt x="4236" y="0"/>
                    <a:pt x="344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12"/>
            <p:cNvSpPr/>
            <p:nvPr/>
          </p:nvSpPr>
          <p:spPr>
            <a:xfrm>
              <a:off x="526975" y="1776725"/>
              <a:ext cx="1295450" cy="77625"/>
            </a:xfrm>
            <a:custGeom>
              <a:rect b="b" l="l" r="r" t="t"/>
              <a:pathLst>
                <a:path extrusionOk="0" h="3105" w="51818">
                  <a:moveTo>
                    <a:pt x="51730" y="0"/>
                  </a:moveTo>
                  <a:cubicBezTo>
                    <a:pt x="51661" y="845"/>
                    <a:pt x="51359" y="1712"/>
                    <a:pt x="50905" y="2421"/>
                  </a:cubicBezTo>
                  <a:lnTo>
                    <a:pt x="9100" y="2421"/>
                  </a:lnTo>
                  <a:cubicBezTo>
                    <a:pt x="8502" y="2585"/>
                    <a:pt x="7896" y="2698"/>
                    <a:pt x="7248" y="2698"/>
                  </a:cubicBezTo>
                  <a:cubicBezTo>
                    <a:pt x="7234" y="2698"/>
                    <a:pt x="7220" y="2698"/>
                    <a:pt x="7206" y="2698"/>
                  </a:cubicBezTo>
                  <a:cubicBezTo>
                    <a:pt x="7134" y="2697"/>
                    <a:pt x="7060" y="2696"/>
                    <a:pt x="6985" y="2696"/>
                  </a:cubicBezTo>
                  <a:cubicBezTo>
                    <a:pt x="5015" y="2696"/>
                    <a:pt x="2076" y="2959"/>
                    <a:pt x="0" y="3104"/>
                  </a:cubicBezTo>
                  <a:lnTo>
                    <a:pt x="50905" y="3104"/>
                  </a:lnTo>
                  <a:cubicBezTo>
                    <a:pt x="51485" y="2202"/>
                    <a:pt x="51818" y="1048"/>
                    <a:pt x="5173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12"/>
            <p:cNvSpPr/>
            <p:nvPr/>
          </p:nvSpPr>
          <p:spPr>
            <a:xfrm>
              <a:off x="835875" y="1627600"/>
              <a:ext cx="10450" cy="28475"/>
            </a:xfrm>
            <a:custGeom>
              <a:rect b="b" l="l" r="r" t="t"/>
              <a:pathLst>
                <a:path extrusionOk="0" h="1139" w="418">
                  <a:moveTo>
                    <a:pt x="27" y="1"/>
                  </a:moveTo>
                  <a:cubicBezTo>
                    <a:pt x="0" y="262"/>
                    <a:pt x="5" y="518"/>
                    <a:pt x="37" y="768"/>
                  </a:cubicBezTo>
                  <a:cubicBezTo>
                    <a:pt x="178" y="883"/>
                    <a:pt x="303" y="1002"/>
                    <a:pt x="417" y="1139"/>
                  </a:cubicBezTo>
                  <a:cubicBezTo>
                    <a:pt x="198" y="794"/>
                    <a:pt x="73" y="408"/>
                    <a:pt x="2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12"/>
            <p:cNvSpPr/>
            <p:nvPr/>
          </p:nvSpPr>
          <p:spPr>
            <a:xfrm>
              <a:off x="698250" y="1724800"/>
              <a:ext cx="96950" cy="93175"/>
            </a:xfrm>
            <a:custGeom>
              <a:rect b="b" l="l" r="r" t="t"/>
              <a:pathLst>
                <a:path extrusionOk="0" h="3727" w="3878">
                  <a:moveTo>
                    <a:pt x="42" y="1"/>
                  </a:moveTo>
                  <a:lnTo>
                    <a:pt x="42" y="1"/>
                  </a:lnTo>
                  <a:cubicBezTo>
                    <a:pt x="0" y="439"/>
                    <a:pt x="37" y="887"/>
                    <a:pt x="167" y="1316"/>
                  </a:cubicBezTo>
                  <a:cubicBezTo>
                    <a:pt x="511" y="2437"/>
                    <a:pt x="1440" y="3329"/>
                    <a:pt x="2541" y="3726"/>
                  </a:cubicBezTo>
                  <a:cubicBezTo>
                    <a:pt x="2980" y="3590"/>
                    <a:pt x="3423" y="3433"/>
                    <a:pt x="3877" y="3272"/>
                  </a:cubicBezTo>
                  <a:lnTo>
                    <a:pt x="3877" y="3272"/>
                  </a:lnTo>
                  <a:cubicBezTo>
                    <a:pt x="3852" y="3272"/>
                    <a:pt x="3826" y="3273"/>
                    <a:pt x="3800" y="3273"/>
                  </a:cubicBezTo>
                  <a:cubicBezTo>
                    <a:pt x="2199" y="3273"/>
                    <a:pt x="635" y="2168"/>
                    <a:pt x="167" y="632"/>
                  </a:cubicBezTo>
                  <a:cubicBezTo>
                    <a:pt x="104" y="423"/>
                    <a:pt x="63" y="214"/>
                    <a:pt x="42"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12"/>
            <p:cNvSpPr/>
            <p:nvPr/>
          </p:nvSpPr>
          <p:spPr>
            <a:xfrm>
              <a:off x="989925" y="1557700"/>
              <a:ext cx="10575" cy="39275"/>
            </a:xfrm>
            <a:custGeom>
              <a:rect b="b" l="l" r="r" t="t"/>
              <a:pathLst>
                <a:path extrusionOk="0" h="1571" w="423">
                  <a:moveTo>
                    <a:pt x="21" y="0"/>
                  </a:moveTo>
                  <a:lnTo>
                    <a:pt x="21" y="0"/>
                  </a:lnTo>
                  <a:cubicBezTo>
                    <a:pt x="1" y="298"/>
                    <a:pt x="6" y="590"/>
                    <a:pt x="37" y="882"/>
                  </a:cubicBezTo>
                  <a:cubicBezTo>
                    <a:pt x="152" y="1044"/>
                    <a:pt x="258" y="1215"/>
                    <a:pt x="345" y="1396"/>
                  </a:cubicBezTo>
                  <a:lnTo>
                    <a:pt x="345" y="1396"/>
                  </a:lnTo>
                  <a:cubicBezTo>
                    <a:pt x="160" y="951"/>
                    <a:pt x="54" y="479"/>
                    <a:pt x="21" y="0"/>
                  </a:cubicBezTo>
                  <a:close/>
                  <a:moveTo>
                    <a:pt x="345" y="1396"/>
                  </a:moveTo>
                  <a:cubicBezTo>
                    <a:pt x="370" y="1455"/>
                    <a:pt x="396" y="1513"/>
                    <a:pt x="423" y="1571"/>
                  </a:cubicBezTo>
                  <a:cubicBezTo>
                    <a:pt x="399" y="1511"/>
                    <a:pt x="373" y="1453"/>
                    <a:pt x="345" y="1396"/>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12"/>
            <p:cNvSpPr/>
            <p:nvPr/>
          </p:nvSpPr>
          <p:spPr>
            <a:xfrm>
              <a:off x="465025" y="1854325"/>
              <a:ext cx="61975" cy="2250"/>
            </a:xfrm>
            <a:custGeom>
              <a:rect b="b" l="l" r="r" t="t"/>
              <a:pathLst>
                <a:path extrusionOk="0" h="90" w="2479">
                  <a:moveTo>
                    <a:pt x="0" y="0"/>
                  </a:moveTo>
                  <a:cubicBezTo>
                    <a:pt x="5" y="64"/>
                    <a:pt x="216" y="90"/>
                    <a:pt x="579" y="90"/>
                  </a:cubicBezTo>
                  <a:cubicBezTo>
                    <a:pt x="1021" y="90"/>
                    <a:pt x="1688" y="52"/>
                    <a:pt x="2478"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12"/>
            <p:cNvSpPr/>
            <p:nvPr/>
          </p:nvSpPr>
          <p:spPr>
            <a:xfrm>
              <a:off x="846300" y="1673150"/>
              <a:ext cx="6575" cy="8750"/>
            </a:xfrm>
            <a:custGeom>
              <a:rect b="b" l="l" r="r" t="t"/>
              <a:pathLst>
                <a:path extrusionOk="0" h="350" w="263">
                  <a:moveTo>
                    <a:pt x="0" y="1"/>
                  </a:moveTo>
                  <a:cubicBezTo>
                    <a:pt x="79" y="120"/>
                    <a:pt x="162" y="240"/>
                    <a:pt x="262" y="350"/>
                  </a:cubicBezTo>
                  <a:cubicBezTo>
                    <a:pt x="183" y="225"/>
                    <a:pt x="94" y="110"/>
                    <a:pt x="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12"/>
            <p:cNvSpPr/>
            <p:nvPr/>
          </p:nvSpPr>
          <p:spPr>
            <a:xfrm>
              <a:off x="690425" y="1403350"/>
              <a:ext cx="1129825" cy="433900"/>
            </a:xfrm>
            <a:custGeom>
              <a:rect b="b" l="l" r="r" t="t"/>
              <a:pathLst>
                <a:path extrusionOk="0" h="17356" w="45193">
                  <a:moveTo>
                    <a:pt x="6235" y="10109"/>
                  </a:moveTo>
                  <a:cubicBezTo>
                    <a:pt x="6329" y="10218"/>
                    <a:pt x="6418" y="10333"/>
                    <a:pt x="6497" y="10458"/>
                  </a:cubicBezTo>
                  <a:cubicBezTo>
                    <a:pt x="6397" y="10348"/>
                    <a:pt x="6314" y="10229"/>
                    <a:pt x="6235" y="10109"/>
                  </a:cubicBezTo>
                  <a:close/>
                  <a:moveTo>
                    <a:pt x="23991" y="9378"/>
                  </a:moveTo>
                  <a:cubicBezTo>
                    <a:pt x="23851" y="9816"/>
                    <a:pt x="23673" y="10249"/>
                    <a:pt x="23459" y="10661"/>
                  </a:cubicBezTo>
                  <a:cubicBezTo>
                    <a:pt x="23497" y="10181"/>
                    <a:pt x="23694" y="9743"/>
                    <a:pt x="23991" y="9378"/>
                  </a:cubicBezTo>
                  <a:close/>
                  <a:moveTo>
                    <a:pt x="6235" y="10793"/>
                  </a:moveTo>
                  <a:lnTo>
                    <a:pt x="6235" y="10793"/>
                  </a:lnTo>
                  <a:cubicBezTo>
                    <a:pt x="6329" y="10902"/>
                    <a:pt x="6418" y="11017"/>
                    <a:pt x="6497" y="11142"/>
                  </a:cubicBezTo>
                  <a:cubicBezTo>
                    <a:pt x="6397" y="11032"/>
                    <a:pt x="6314" y="10912"/>
                    <a:pt x="6235" y="10793"/>
                  </a:cubicBezTo>
                  <a:close/>
                  <a:moveTo>
                    <a:pt x="23991" y="10061"/>
                  </a:moveTo>
                  <a:lnTo>
                    <a:pt x="23991" y="10061"/>
                  </a:lnTo>
                  <a:cubicBezTo>
                    <a:pt x="23851" y="10500"/>
                    <a:pt x="23673" y="10933"/>
                    <a:pt x="23459" y="11345"/>
                  </a:cubicBezTo>
                  <a:cubicBezTo>
                    <a:pt x="23497" y="10865"/>
                    <a:pt x="23694" y="10427"/>
                    <a:pt x="23991" y="10061"/>
                  </a:cubicBezTo>
                  <a:close/>
                  <a:moveTo>
                    <a:pt x="28343" y="12014"/>
                  </a:moveTo>
                  <a:lnTo>
                    <a:pt x="28343" y="12014"/>
                  </a:lnTo>
                  <a:cubicBezTo>
                    <a:pt x="28193" y="12363"/>
                    <a:pt x="27967" y="12681"/>
                    <a:pt x="27660" y="12921"/>
                  </a:cubicBezTo>
                  <a:cubicBezTo>
                    <a:pt x="27880" y="12587"/>
                    <a:pt x="28104" y="12284"/>
                    <a:pt x="28343" y="12014"/>
                  </a:cubicBezTo>
                  <a:close/>
                  <a:moveTo>
                    <a:pt x="28343" y="12696"/>
                  </a:moveTo>
                  <a:lnTo>
                    <a:pt x="28343" y="12696"/>
                  </a:lnTo>
                  <a:cubicBezTo>
                    <a:pt x="28193" y="13047"/>
                    <a:pt x="27967" y="13365"/>
                    <a:pt x="27660" y="13604"/>
                  </a:cubicBezTo>
                  <a:cubicBezTo>
                    <a:pt x="27880" y="13271"/>
                    <a:pt x="28104" y="12968"/>
                    <a:pt x="28343" y="12696"/>
                  </a:cubicBezTo>
                  <a:close/>
                  <a:moveTo>
                    <a:pt x="34965" y="13986"/>
                  </a:moveTo>
                  <a:lnTo>
                    <a:pt x="34965" y="13986"/>
                  </a:lnTo>
                  <a:cubicBezTo>
                    <a:pt x="34897" y="14121"/>
                    <a:pt x="34823" y="14256"/>
                    <a:pt x="34751" y="14393"/>
                  </a:cubicBezTo>
                  <a:cubicBezTo>
                    <a:pt x="34803" y="14246"/>
                    <a:pt x="34876" y="14111"/>
                    <a:pt x="34965" y="13986"/>
                  </a:cubicBezTo>
                  <a:close/>
                  <a:moveTo>
                    <a:pt x="34965" y="14668"/>
                  </a:moveTo>
                  <a:lnTo>
                    <a:pt x="34965" y="14668"/>
                  </a:lnTo>
                  <a:cubicBezTo>
                    <a:pt x="34897" y="14805"/>
                    <a:pt x="34823" y="14940"/>
                    <a:pt x="34751" y="15075"/>
                  </a:cubicBezTo>
                  <a:cubicBezTo>
                    <a:pt x="34803" y="14930"/>
                    <a:pt x="34876" y="14794"/>
                    <a:pt x="34965" y="14668"/>
                  </a:cubicBezTo>
                  <a:close/>
                  <a:moveTo>
                    <a:pt x="19589" y="0"/>
                  </a:moveTo>
                  <a:cubicBezTo>
                    <a:pt x="19045" y="0"/>
                    <a:pt x="18491" y="102"/>
                    <a:pt x="17960" y="236"/>
                  </a:cubicBezTo>
                  <a:cubicBezTo>
                    <a:pt x="16128" y="706"/>
                    <a:pt x="14355" y="1613"/>
                    <a:pt x="13190" y="3106"/>
                  </a:cubicBezTo>
                  <a:cubicBezTo>
                    <a:pt x="12508" y="3978"/>
                    <a:pt x="12075" y="5073"/>
                    <a:pt x="12001" y="6174"/>
                  </a:cubicBezTo>
                  <a:cubicBezTo>
                    <a:pt x="12034" y="6653"/>
                    <a:pt x="12140" y="7125"/>
                    <a:pt x="12325" y="7570"/>
                  </a:cubicBezTo>
                  <a:lnTo>
                    <a:pt x="12325" y="7570"/>
                  </a:lnTo>
                  <a:cubicBezTo>
                    <a:pt x="12238" y="7389"/>
                    <a:pt x="12132" y="7218"/>
                    <a:pt x="12017" y="7056"/>
                  </a:cubicBezTo>
                  <a:lnTo>
                    <a:pt x="12017" y="7056"/>
                  </a:lnTo>
                  <a:cubicBezTo>
                    <a:pt x="12063" y="7472"/>
                    <a:pt x="12165" y="7877"/>
                    <a:pt x="12330" y="8265"/>
                  </a:cubicBezTo>
                  <a:lnTo>
                    <a:pt x="12330" y="8265"/>
                  </a:lnTo>
                  <a:cubicBezTo>
                    <a:pt x="11710" y="6976"/>
                    <a:pt x="10291" y="6098"/>
                    <a:pt x="8890" y="6098"/>
                  </a:cubicBezTo>
                  <a:cubicBezTo>
                    <a:pt x="8469" y="6098"/>
                    <a:pt x="8051" y="6177"/>
                    <a:pt x="7655" y="6347"/>
                  </a:cubicBezTo>
                  <a:cubicBezTo>
                    <a:pt x="6627" y="6795"/>
                    <a:pt x="5965" y="7870"/>
                    <a:pt x="5845" y="8971"/>
                  </a:cubicBezTo>
                  <a:cubicBezTo>
                    <a:pt x="5891" y="9378"/>
                    <a:pt x="6016" y="9764"/>
                    <a:pt x="6235" y="10109"/>
                  </a:cubicBezTo>
                  <a:cubicBezTo>
                    <a:pt x="6121" y="9972"/>
                    <a:pt x="5996" y="9853"/>
                    <a:pt x="5855" y="9738"/>
                  </a:cubicBezTo>
                  <a:lnTo>
                    <a:pt x="5855" y="9738"/>
                  </a:lnTo>
                  <a:cubicBezTo>
                    <a:pt x="5907" y="10114"/>
                    <a:pt x="6032" y="10473"/>
                    <a:pt x="6235" y="10793"/>
                  </a:cubicBezTo>
                  <a:cubicBezTo>
                    <a:pt x="5606" y="10063"/>
                    <a:pt x="4630" y="9660"/>
                    <a:pt x="3661" y="9660"/>
                  </a:cubicBezTo>
                  <a:cubicBezTo>
                    <a:pt x="3152" y="9660"/>
                    <a:pt x="2646" y="9771"/>
                    <a:pt x="2192" y="10004"/>
                  </a:cubicBezTo>
                  <a:cubicBezTo>
                    <a:pt x="1137" y="10552"/>
                    <a:pt x="465" y="11679"/>
                    <a:pt x="355" y="12859"/>
                  </a:cubicBezTo>
                  <a:cubicBezTo>
                    <a:pt x="376" y="13072"/>
                    <a:pt x="0" y="15279"/>
                    <a:pt x="2854" y="16584"/>
                  </a:cubicBezTo>
                  <a:cubicBezTo>
                    <a:pt x="3270" y="16736"/>
                    <a:pt x="3710" y="16819"/>
                    <a:pt x="4151" y="16819"/>
                  </a:cubicBezTo>
                  <a:cubicBezTo>
                    <a:pt x="4164" y="16819"/>
                    <a:pt x="4177" y="16819"/>
                    <a:pt x="4190" y="16819"/>
                  </a:cubicBezTo>
                  <a:lnTo>
                    <a:pt x="4190" y="16819"/>
                  </a:lnTo>
                  <a:cubicBezTo>
                    <a:pt x="3637" y="17011"/>
                    <a:pt x="3105" y="17204"/>
                    <a:pt x="2562" y="17356"/>
                  </a:cubicBezTo>
                  <a:lnTo>
                    <a:pt x="44367" y="17356"/>
                  </a:lnTo>
                  <a:cubicBezTo>
                    <a:pt x="44821" y="16647"/>
                    <a:pt x="45123" y="15780"/>
                    <a:pt x="45192" y="14935"/>
                  </a:cubicBezTo>
                  <a:cubicBezTo>
                    <a:pt x="45130" y="14179"/>
                    <a:pt x="44848" y="13474"/>
                    <a:pt x="44268" y="12963"/>
                  </a:cubicBezTo>
                  <a:cubicBezTo>
                    <a:pt x="43624" y="12396"/>
                    <a:pt x="42782" y="12202"/>
                    <a:pt x="41908" y="12202"/>
                  </a:cubicBezTo>
                  <a:cubicBezTo>
                    <a:pt x="41326" y="12202"/>
                    <a:pt x="40729" y="12288"/>
                    <a:pt x="40167" y="12409"/>
                  </a:cubicBezTo>
                  <a:cubicBezTo>
                    <a:pt x="38873" y="12691"/>
                    <a:pt x="37605" y="13109"/>
                    <a:pt x="36395" y="13652"/>
                  </a:cubicBezTo>
                  <a:cubicBezTo>
                    <a:pt x="35856" y="13892"/>
                    <a:pt x="35293" y="14199"/>
                    <a:pt x="34965" y="14668"/>
                  </a:cubicBezTo>
                  <a:cubicBezTo>
                    <a:pt x="35163" y="14283"/>
                    <a:pt x="35346" y="13886"/>
                    <a:pt x="35471" y="13479"/>
                  </a:cubicBezTo>
                  <a:lnTo>
                    <a:pt x="35471" y="13479"/>
                  </a:lnTo>
                  <a:cubicBezTo>
                    <a:pt x="35278" y="13625"/>
                    <a:pt x="35100" y="13792"/>
                    <a:pt x="34965" y="13986"/>
                  </a:cubicBezTo>
                  <a:cubicBezTo>
                    <a:pt x="35278" y="13375"/>
                    <a:pt x="35555" y="12744"/>
                    <a:pt x="35632" y="12070"/>
                  </a:cubicBezTo>
                  <a:cubicBezTo>
                    <a:pt x="35550" y="11397"/>
                    <a:pt x="35225" y="10761"/>
                    <a:pt x="34636" y="10448"/>
                  </a:cubicBezTo>
                  <a:cubicBezTo>
                    <a:pt x="34335" y="10285"/>
                    <a:pt x="33998" y="10225"/>
                    <a:pt x="33654" y="10225"/>
                  </a:cubicBezTo>
                  <a:cubicBezTo>
                    <a:pt x="33325" y="10225"/>
                    <a:pt x="32988" y="10280"/>
                    <a:pt x="32669" y="10354"/>
                  </a:cubicBezTo>
                  <a:cubicBezTo>
                    <a:pt x="30854" y="10781"/>
                    <a:pt x="29465" y="11424"/>
                    <a:pt x="28343" y="12696"/>
                  </a:cubicBezTo>
                  <a:cubicBezTo>
                    <a:pt x="28468" y="12409"/>
                    <a:pt x="28542" y="12096"/>
                    <a:pt x="28562" y="11778"/>
                  </a:cubicBezTo>
                  <a:lnTo>
                    <a:pt x="28562" y="11778"/>
                  </a:lnTo>
                  <a:cubicBezTo>
                    <a:pt x="28489" y="11857"/>
                    <a:pt x="28417" y="11935"/>
                    <a:pt x="28343" y="12014"/>
                  </a:cubicBezTo>
                  <a:cubicBezTo>
                    <a:pt x="28448" y="11773"/>
                    <a:pt x="28521" y="11513"/>
                    <a:pt x="28552" y="11251"/>
                  </a:cubicBezTo>
                  <a:cubicBezTo>
                    <a:pt x="28458" y="10427"/>
                    <a:pt x="28030" y="9644"/>
                    <a:pt x="27300" y="9247"/>
                  </a:cubicBezTo>
                  <a:cubicBezTo>
                    <a:pt x="26961" y="9064"/>
                    <a:pt x="26591" y="8981"/>
                    <a:pt x="26218" y="8981"/>
                  </a:cubicBezTo>
                  <a:cubicBezTo>
                    <a:pt x="25377" y="8981"/>
                    <a:pt x="24523" y="9404"/>
                    <a:pt x="23991" y="10061"/>
                  </a:cubicBezTo>
                  <a:cubicBezTo>
                    <a:pt x="24096" y="9748"/>
                    <a:pt x="24179" y="9425"/>
                    <a:pt x="24248" y="9102"/>
                  </a:cubicBezTo>
                  <a:lnTo>
                    <a:pt x="24248" y="9102"/>
                  </a:lnTo>
                  <a:cubicBezTo>
                    <a:pt x="24159" y="9190"/>
                    <a:pt x="24070" y="9279"/>
                    <a:pt x="23991" y="9378"/>
                  </a:cubicBezTo>
                  <a:cubicBezTo>
                    <a:pt x="24258" y="8575"/>
                    <a:pt x="24405" y="7730"/>
                    <a:pt x="24436" y="6884"/>
                  </a:cubicBezTo>
                  <a:cubicBezTo>
                    <a:pt x="24367" y="5063"/>
                    <a:pt x="23788" y="3263"/>
                    <a:pt x="22703" y="1796"/>
                  </a:cubicBezTo>
                  <a:cubicBezTo>
                    <a:pt x="22202" y="1119"/>
                    <a:pt x="21576" y="493"/>
                    <a:pt x="20783" y="200"/>
                  </a:cubicBezTo>
                  <a:cubicBezTo>
                    <a:pt x="20399" y="57"/>
                    <a:pt x="19997" y="0"/>
                    <a:pt x="19589"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12"/>
            <p:cNvSpPr/>
            <p:nvPr/>
          </p:nvSpPr>
          <p:spPr>
            <a:xfrm>
              <a:off x="846300" y="1656050"/>
              <a:ext cx="6575" cy="8775"/>
            </a:xfrm>
            <a:custGeom>
              <a:rect b="b" l="l" r="r" t="t"/>
              <a:pathLst>
                <a:path extrusionOk="0" h="351" w="263">
                  <a:moveTo>
                    <a:pt x="0" y="1"/>
                  </a:moveTo>
                  <a:lnTo>
                    <a:pt x="0" y="1"/>
                  </a:lnTo>
                  <a:cubicBezTo>
                    <a:pt x="79" y="121"/>
                    <a:pt x="162" y="240"/>
                    <a:pt x="262" y="350"/>
                  </a:cubicBezTo>
                  <a:cubicBezTo>
                    <a:pt x="183" y="225"/>
                    <a:pt x="94" y="110"/>
                    <a:pt x="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43" name="Google Shape;243;p12"/>
          <p:cNvSpPr/>
          <p:nvPr/>
        </p:nvSpPr>
        <p:spPr>
          <a:xfrm>
            <a:off x="1504759" y="53750"/>
            <a:ext cx="1536118" cy="409493"/>
          </a:xfrm>
          <a:custGeom>
            <a:rect b="b" l="l" r="r" t="t"/>
            <a:pathLst>
              <a:path extrusionOk="0" h="12210" w="45803">
                <a:moveTo>
                  <a:pt x="19325" y="0"/>
                </a:moveTo>
                <a:cubicBezTo>
                  <a:pt x="19143" y="0"/>
                  <a:pt x="18961" y="12"/>
                  <a:pt x="18780" y="38"/>
                </a:cubicBezTo>
                <a:cubicBezTo>
                  <a:pt x="16124" y="414"/>
                  <a:pt x="14151" y="3048"/>
                  <a:pt x="14021" y="5731"/>
                </a:cubicBezTo>
                <a:cubicBezTo>
                  <a:pt x="13565" y="4189"/>
                  <a:pt x="12048" y="2952"/>
                  <a:pt x="10486" y="2952"/>
                </a:cubicBezTo>
                <a:cubicBezTo>
                  <a:pt x="10226" y="2952"/>
                  <a:pt x="9964" y="2986"/>
                  <a:pt x="9706" y="3060"/>
                </a:cubicBezTo>
                <a:cubicBezTo>
                  <a:pt x="7906" y="3571"/>
                  <a:pt x="7055" y="6263"/>
                  <a:pt x="8475" y="7489"/>
                </a:cubicBezTo>
                <a:cubicBezTo>
                  <a:pt x="7664" y="7010"/>
                  <a:pt x="6718" y="6763"/>
                  <a:pt x="5774" y="6763"/>
                </a:cubicBezTo>
                <a:cubicBezTo>
                  <a:pt x="5199" y="6763"/>
                  <a:pt x="4624" y="6855"/>
                  <a:pt x="4081" y="7041"/>
                </a:cubicBezTo>
                <a:cubicBezTo>
                  <a:pt x="3340" y="7296"/>
                  <a:pt x="2604" y="7787"/>
                  <a:pt x="2401" y="8543"/>
                </a:cubicBezTo>
                <a:cubicBezTo>
                  <a:pt x="2219" y="9237"/>
                  <a:pt x="2757" y="10089"/>
                  <a:pt x="3435" y="10089"/>
                </a:cubicBezTo>
                <a:cubicBezTo>
                  <a:pt x="3497" y="10089"/>
                  <a:pt x="3559" y="10082"/>
                  <a:pt x="3622" y="10067"/>
                </a:cubicBezTo>
                <a:lnTo>
                  <a:pt x="3622" y="10067"/>
                </a:lnTo>
                <a:cubicBezTo>
                  <a:pt x="2459" y="10338"/>
                  <a:pt x="261" y="10385"/>
                  <a:pt x="1" y="11914"/>
                </a:cubicBezTo>
                <a:cubicBezTo>
                  <a:pt x="694" y="12141"/>
                  <a:pt x="1525" y="12210"/>
                  <a:pt x="2393" y="12210"/>
                </a:cubicBezTo>
                <a:cubicBezTo>
                  <a:pt x="3720" y="12210"/>
                  <a:pt x="5131" y="12050"/>
                  <a:pt x="6267" y="12050"/>
                </a:cubicBezTo>
                <a:lnTo>
                  <a:pt x="45802" y="12050"/>
                </a:lnTo>
                <a:cubicBezTo>
                  <a:pt x="44672" y="10146"/>
                  <a:pt x="42579" y="9095"/>
                  <a:pt x="40487" y="9095"/>
                </a:cubicBezTo>
                <a:cubicBezTo>
                  <a:pt x="39161" y="9095"/>
                  <a:pt x="37835" y="9517"/>
                  <a:pt x="36755" y="10412"/>
                </a:cubicBezTo>
                <a:cubicBezTo>
                  <a:pt x="37188" y="8684"/>
                  <a:pt x="35550" y="6993"/>
                  <a:pt x="33797" y="6686"/>
                </a:cubicBezTo>
                <a:cubicBezTo>
                  <a:pt x="33488" y="6631"/>
                  <a:pt x="33178" y="6606"/>
                  <a:pt x="32869" y="6606"/>
                </a:cubicBezTo>
                <a:cubicBezTo>
                  <a:pt x="31425" y="6606"/>
                  <a:pt x="29987" y="7150"/>
                  <a:pt x="28620" y="7682"/>
                </a:cubicBezTo>
                <a:cubicBezTo>
                  <a:pt x="29142" y="6321"/>
                  <a:pt x="28730" y="4589"/>
                  <a:pt x="27509" y="3785"/>
                </a:cubicBezTo>
                <a:cubicBezTo>
                  <a:pt x="27100" y="3514"/>
                  <a:pt x="26610" y="3386"/>
                  <a:pt x="26118" y="3386"/>
                </a:cubicBezTo>
                <a:cubicBezTo>
                  <a:pt x="25149" y="3386"/>
                  <a:pt x="24174" y="3885"/>
                  <a:pt x="23804" y="4782"/>
                </a:cubicBezTo>
                <a:cubicBezTo>
                  <a:pt x="24237" y="2316"/>
                  <a:pt x="21811" y="0"/>
                  <a:pt x="19325"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12"/>
          <p:cNvSpPr/>
          <p:nvPr/>
        </p:nvSpPr>
        <p:spPr>
          <a:xfrm>
            <a:off x="83638" y="3929717"/>
            <a:ext cx="1685940" cy="559163"/>
          </a:xfrm>
          <a:custGeom>
            <a:rect b="b" l="l" r="r" t="t"/>
            <a:pathLst>
              <a:path extrusionOk="0" h="17333" w="52261">
                <a:moveTo>
                  <a:pt x="27354" y="1"/>
                </a:moveTo>
                <a:cubicBezTo>
                  <a:pt x="26831" y="1"/>
                  <a:pt x="26300" y="98"/>
                  <a:pt x="25792" y="227"/>
                </a:cubicBezTo>
                <a:cubicBezTo>
                  <a:pt x="24044" y="675"/>
                  <a:pt x="22343" y="1547"/>
                  <a:pt x="21231" y="2972"/>
                </a:cubicBezTo>
                <a:cubicBezTo>
                  <a:pt x="20160" y="4340"/>
                  <a:pt x="19728" y="6286"/>
                  <a:pt x="20401" y="7883"/>
                </a:cubicBezTo>
                <a:lnTo>
                  <a:pt x="20401" y="7883"/>
                </a:lnTo>
                <a:cubicBezTo>
                  <a:pt x="19806" y="6662"/>
                  <a:pt x="18456" y="5832"/>
                  <a:pt x="17123" y="5832"/>
                </a:cubicBezTo>
                <a:cubicBezTo>
                  <a:pt x="16720" y="5832"/>
                  <a:pt x="16319" y="5907"/>
                  <a:pt x="15940" y="6071"/>
                </a:cubicBezTo>
                <a:cubicBezTo>
                  <a:pt x="14399" y="6734"/>
                  <a:pt x="13705" y="8885"/>
                  <a:pt x="14554" y="10281"/>
                </a:cubicBezTo>
                <a:lnTo>
                  <a:pt x="14554" y="10281"/>
                </a:lnTo>
                <a:cubicBezTo>
                  <a:pt x="13951" y="9608"/>
                  <a:pt x="13034" y="9235"/>
                  <a:pt x="12123" y="9235"/>
                </a:cubicBezTo>
                <a:cubicBezTo>
                  <a:pt x="11636" y="9235"/>
                  <a:pt x="11151" y="9342"/>
                  <a:pt x="10717" y="9566"/>
                </a:cubicBezTo>
                <a:cubicBezTo>
                  <a:pt x="9334" y="10281"/>
                  <a:pt x="8626" y="12061"/>
                  <a:pt x="9079" y="13553"/>
                </a:cubicBezTo>
                <a:cubicBezTo>
                  <a:pt x="9532" y="15019"/>
                  <a:pt x="11029" y="16079"/>
                  <a:pt x="12560" y="16079"/>
                </a:cubicBezTo>
                <a:cubicBezTo>
                  <a:pt x="12582" y="16079"/>
                  <a:pt x="12604" y="16078"/>
                  <a:pt x="12627" y="16078"/>
                </a:cubicBezTo>
                <a:lnTo>
                  <a:pt x="12627" y="16078"/>
                </a:lnTo>
                <a:cubicBezTo>
                  <a:pt x="11515" y="16469"/>
                  <a:pt x="10486" y="16861"/>
                  <a:pt x="9312" y="16861"/>
                </a:cubicBezTo>
                <a:cubicBezTo>
                  <a:pt x="9295" y="16861"/>
                  <a:pt x="9278" y="16861"/>
                  <a:pt x="9262" y="16861"/>
                </a:cubicBezTo>
                <a:cubicBezTo>
                  <a:pt x="9188" y="16860"/>
                  <a:pt x="9113" y="16859"/>
                  <a:pt x="9036" y="16859"/>
                </a:cubicBezTo>
                <a:cubicBezTo>
                  <a:pt x="7143" y="16859"/>
                  <a:pt x="4319" y="17111"/>
                  <a:pt x="2333" y="17248"/>
                </a:cubicBezTo>
                <a:lnTo>
                  <a:pt x="51040" y="17248"/>
                </a:lnTo>
                <a:cubicBezTo>
                  <a:pt x="51990" y="15765"/>
                  <a:pt x="52261" y="13558"/>
                  <a:pt x="50946" y="12395"/>
                </a:cubicBezTo>
                <a:cubicBezTo>
                  <a:pt x="50331" y="11854"/>
                  <a:pt x="49525" y="11667"/>
                  <a:pt x="48690" y="11667"/>
                </a:cubicBezTo>
                <a:cubicBezTo>
                  <a:pt x="48132" y="11667"/>
                  <a:pt x="47560" y="11750"/>
                  <a:pt x="47023" y="11868"/>
                </a:cubicBezTo>
                <a:cubicBezTo>
                  <a:pt x="45787" y="12133"/>
                  <a:pt x="44576" y="12530"/>
                  <a:pt x="43417" y="13052"/>
                </a:cubicBezTo>
                <a:cubicBezTo>
                  <a:pt x="42915" y="13273"/>
                  <a:pt x="42387" y="13559"/>
                  <a:pt x="42069" y="13989"/>
                </a:cubicBezTo>
                <a:lnTo>
                  <a:pt x="42069" y="13989"/>
                </a:lnTo>
                <a:cubicBezTo>
                  <a:pt x="42373" y="13394"/>
                  <a:pt x="42640" y="12774"/>
                  <a:pt x="42702" y="12113"/>
                </a:cubicBezTo>
                <a:cubicBezTo>
                  <a:pt x="42775" y="11293"/>
                  <a:pt x="42462" y="10375"/>
                  <a:pt x="41737" y="9989"/>
                </a:cubicBezTo>
                <a:cubicBezTo>
                  <a:pt x="41446" y="9834"/>
                  <a:pt x="41123" y="9776"/>
                  <a:pt x="40794" y="9776"/>
                </a:cubicBezTo>
                <a:cubicBezTo>
                  <a:pt x="40480" y="9776"/>
                  <a:pt x="40159" y="9829"/>
                  <a:pt x="39853" y="9900"/>
                </a:cubicBezTo>
                <a:cubicBezTo>
                  <a:pt x="38124" y="10307"/>
                  <a:pt x="36805" y="10914"/>
                  <a:pt x="35733" y="12122"/>
                </a:cubicBezTo>
                <a:lnTo>
                  <a:pt x="35733" y="12122"/>
                </a:lnTo>
                <a:cubicBezTo>
                  <a:pt x="36215" y="10982"/>
                  <a:pt x="35839" y="9443"/>
                  <a:pt x="34719" y="8841"/>
                </a:cubicBezTo>
                <a:cubicBezTo>
                  <a:pt x="34396" y="8667"/>
                  <a:pt x="34042" y="8588"/>
                  <a:pt x="33685" y="8588"/>
                </a:cubicBezTo>
                <a:cubicBezTo>
                  <a:pt x="32890" y="8588"/>
                  <a:pt x="32080" y="8982"/>
                  <a:pt x="31571" y="9599"/>
                </a:cubicBezTo>
                <a:lnTo>
                  <a:pt x="31571" y="9599"/>
                </a:lnTo>
                <a:cubicBezTo>
                  <a:pt x="32419" y="6978"/>
                  <a:pt x="31973" y="3943"/>
                  <a:pt x="30331" y="1719"/>
                </a:cubicBezTo>
                <a:cubicBezTo>
                  <a:pt x="29845" y="1072"/>
                  <a:pt x="29251" y="472"/>
                  <a:pt x="28494" y="190"/>
                </a:cubicBezTo>
                <a:cubicBezTo>
                  <a:pt x="28127" y="55"/>
                  <a:pt x="27743" y="1"/>
                  <a:pt x="27354" y="1"/>
                </a:cubicBezTo>
                <a:close/>
                <a:moveTo>
                  <a:pt x="0" y="17248"/>
                </a:moveTo>
                <a:cubicBezTo>
                  <a:pt x="6" y="17308"/>
                  <a:pt x="211" y="17333"/>
                  <a:pt x="562" y="17333"/>
                </a:cubicBezTo>
                <a:cubicBezTo>
                  <a:pt x="978" y="17333"/>
                  <a:pt x="1598" y="17298"/>
                  <a:pt x="2333" y="17248"/>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12"/>
          <p:cNvSpPr/>
          <p:nvPr/>
        </p:nvSpPr>
        <p:spPr>
          <a:xfrm>
            <a:off x="7261433" y="4608504"/>
            <a:ext cx="343686" cy="343686"/>
          </a:xfrm>
          <a:custGeom>
            <a:rect b="b" l="l" r="r" t="t"/>
            <a:pathLst>
              <a:path extrusionOk="0" h="5145" w="5145">
                <a:moveTo>
                  <a:pt x="2572" y="1"/>
                </a:moveTo>
                <a:lnTo>
                  <a:pt x="2192" y="945"/>
                </a:lnTo>
                <a:cubicBezTo>
                  <a:pt x="1966" y="1513"/>
                  <a:pt x="1518" y="1962"/>
                  <a:pt x="949" y="2192"/>
                </a:cubicBezTo>
                <a:lnTo>
                  <a:pt x="0" y="2573"/>
                </a:lnTo>
                <a:lnTo>
                  <a:pt x="949" y="2953"/>
                </a:lnTo>
                <a:cubicBezTo>
                  <a:pt x="1518" y="3178"/>
                  <a:pt x="1966" y="3626"/>
                  <a:pt x="2192" y="4196"/>
                </a:cubicBezTo>
                <a:lnTo>
                  <a:pt x="2572" y="5145"/>
                </a:lnTo>
                <a:lnTo>
                  <a:pt x="2953" y="4196"/>
                </a:lnTo>
                <a:cubicBezTo>
                  <a:pt x="3182" y="3626"/>
                  <a:pt x="3632" y="3178"/>
                  <a:pt x="4200" y="2953"/>
                </a:cubicBezTo>
                <a:lnTo>
                  <a:pt x="5144" y="2573"/>
                </a:lnTo>
                <a:lnTo>
                  <a:pt x="4200" y="2192"/>
                </a:lnTo>
                <a:cubicBezTo>
                  <a:pt x="3632" y="1962"/>
                  <a:pt x="3182" y="1513"/>
                  <a:pt x="2953" y="945"/>
                </a:cubicBezTo>
                <a:lnTo>
                  <a:pt x="257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
    <p:spTree>
      <p:nvGrpSpPr>
        <p:cNvPr id="246" name="Shape 246"/>
        <p:cNvGrpSpPr/>
        <p:nvPr/>
      </p:nvGrpSpPr>
      <p:grpSpPr>
        <a:xfrm>
          <a:off x="0" y="0"/>
          <a:ext cx="0" cy="0"/>
          <a:chOff x="0" y="0"/>
          <a:chExt cx="0" cy="0"/>
        </a:xfrm>
      </p:grpSpPr>
      <p:sp>
        <p:nvSpPr>
          <p:cNvPr id="247" name="Google Shape;247;p13"/>
          <p:cNvSpPr txBox="1"/>
          <p:nvPr>
            <p:ph type="title"/>
          </p:nvPr>
        </p:nvSpPr>
        <p:spPr>
          <a:xfrm>
            <a:off x="3901683" y="1554450"/>
            <a:ext cx="4520400" cy="11430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3500"/>
              <a:buNone/>
              <a:defRPr sz="9900"/>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
        <p:nvSpPr>
          <p:cNvPr id="248" name="Google Shape;248;p13"/>
          <p:cNvSpPr txBox="1"/>
          <p:nvPr>
            <p:ph idx="1" type="subTitle"/>
          </p:nvPr>
        </p:nvSpPr>
        <p:spPr>
          <a:xfrm>
            <a:off x="4057983" y="2788050"/>
            <a:ext cx="4364100" cy="8010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1400"/>
              <a:buNone/>
              <a:defRPr sz="18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249" name="Google Shape;249;p13"/>
          <p:cNvSpPr/>
          <p:nvPr/>
        </p:nvSpPr>
        <p:spPr>
          <a:xfrm>
            <a:off x="6490671" y="181258"/>
            <a:ext cx="2653322" cy="707468"/>
          </a:xfrm>
          <a:custGeom>
            <a:rect b="b" l="l" r="r" t="t"/>
            <a:pathLst>
              <a:path extrusionOk="0" h="17636" w="66147">
                <a:moveTo>
                  <a:pt x="38240" y="1"/>
                </a:moveTo>
                <a:cubicBezTo>
                  <a:pt x="34655" y="1"/>
                  <a:pt x="31149" y="3347"/>
                  <a:pt x="31766" y="6902"/>
                </a:cubicBezTo>
                <a:cubicBezTo>
                  <a:pt x="31230" y="5611"/>
                  <a:pt x="29825" y="4891"/>
                  <a:pt x="28427" y="4891"/>
                </a:cubicBezTo>
                <a:cubicBezTo>
                  <a:pt x="27718" y="4891"/>
                  <a:pt x="27010" y="5077"/>
                  <a:pt x="26418" y="5467"/>
                </a:cubicBezTo>
                <a:cubicBezTo>
                  <a:pt x="24655" y="6625"/>
                  <a:pt x="24065" y="9130"/>
                  <a:pt x="24816" y="11097"/>
                </a:cubicBezTo>
                <a:cubicBezTo>
                  <a:pt x="22842" y="10327"/>
                  <a:pt x="20760" y="9543"/>
                  <a:pt x="18672" y="9543"/>
                </a:cubicBezTo>
                <a:cubicBezTo>
                  <a:pt x="18228" y="9543"/>
                  <a:pt x="17783" y="9578"/>
                  <a:pt x="17339" y="9657"/>
                </a:cubicBezTo>
                <a:cubicBezTo>
                  <a:pt x="14803" y="10100"/>
                  <a:pt x="12440" y="12547"/>
                  <a:pt x="13066" y="15042"/>
                </a:cubicBezTo>
                <a:cubicBezTo>
                  <a:pt x="11505" y="13748"/>
                  <a:pt x="9590" y="13138"/>
                  <a:pt x="7675" y="13138"/>
                </a:cubicBezTo>
                <a:cubicBezTo>
                  <a:pt x="4654" y="13138"/>
                  <a:pt x="1633" y="14656"/>
                  <a:pt x="0" y="17406"/>
                </a:cubicBezTo>
                <a:lnTo>
                  <a:pt x="57099" y="17406"/>
                </a:lnTo>
                <a:cubicBezTo>
                  <a:pt x="58735" y="17406"/>
                  <a:pt x="60769" y="17636"/>
                  <a:pt x="62680" y="17636"/>
                </a:cubicBezTo>
                <a:cubicBezTo>
                  <a:pt x="63938" y="17636"/>
                  <a:pt x="65142" y="17536"/>
                  <a:pt x="66146" y="17207"/>
                </a:cubicBezTo>
                <a:cubicBezTo>
                  <a:pt x="65770" y="15000"/>
                  <a:pt x="62598" y="14938"/>
                  <a:pt x="60913" y="14541"/>
                </a:cubicBezTo>
                <a:lnTo>
                  <a:pt x="60913" y="14541"/>
                </a:lnTo>
                <a:cubicBezTo>
                  <a:pt x="61004" y="14562"/>
                  <a:pt x="61094" y="14572"/>
                  <a:pt x="61183" y="14572"/>
                </a:cubicBezTo>
                <a:cubicBezTo>
                  <a:pt x="62163" y="14572"/>
                  <a:pt x="62940" y="13340"/>
                  <a:pt x="62676" y="12339"/>
                </a:cubicBezTo>
                <a:cubicBezTo>
                  <a:pt x="62389" y="11248"/>
                  <a:pt x="61325" y="10533"/>
                  <a:pt x="60255" y="10168"/>
                </a:cubicBezTo>
                <a:cubicBezTo>
                  <a:pt x="59471" y="9900"/>
                  <a:pt x="58643" y="9768"/>
                  <a:pt x="57815" y="9768"/>
                </a:cubicBezTo>
                <a:cubicBezTo>
                  <a:pt x="56449" y="9768"/>
                  <a:pt x="55081" y="10126"/>
                  <a:pt x="53905" y="10820"/>
                </a:cubicBezTo>
                <a:cubicBezTo>
                  <a:pt x="55956" y="9052"/>
                  <a:pt x="54736" y="5159"/>
                  <a:pt x="52126" y="4419"/>
                </a:cubicBezTo>
                <a:cubicBezTo>
                  <a:pt x="51753" y="4312"/>
                  <a:pt x="51376" y="4263"/>
                  <a:pt x="51000" y="4263"/>
                </a:cubicBezTo>
                <a:cubicBezTo>
                  <a:pt x="48749" y="4263"/>
                  <a:pt x="46559" y="6053"/>
                  <a:pt x="45902" y="8279"/>
                </a:cubicBezTo>
                <a:cubicBezTo>
                  <a:pt x="45708" y="4407"/>
                  <a:pt x="42859" y="599"/>
                  <a:pt x="39025" y="56"/>
                </a:cubicBezTo>
                <a:cubicBezTo>
                  <a:pt x="38764" y="19"/>
                  <a:pt x="38501" y="1"/>
                  <a:pt x="38240"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50" name="Google Shape;250;p13"/>
          <p:cNvGrpSpPr/>
          <p:nvPr/>
        </p:nvGrpSpPr>
        <p:grpSpPr>
          <a:xfrm>
            <a:off x="-294102" y="839795"/>
            <a:ext cx="3298618" cy="1142998"/>
            <a:chOff x="465025" y="1386225"/>
            <a:chExt cx="1357400" cy="470350"/>
          </a:xfrm>
        </p:grpSpPr>
        <p:sp>
          <p:nvSpPr>
            <p:cNvPr id="251" name="Google Shape;251;p13"/>
            <p:cNvSpPr/>
            <p:nvPr/>
          </p:nvSpPr>
          <p:spPr>
            <a:xfrm>
              <a:off x="832875" y="1538750"/>
              <a:ext cx="167625" cy="88875"/>
            </a:xfrm>
            <a:custGeom>
              <a:rect b="b" l="l" r="r" t="t"/>
              <a:pathLst>
                <a:path extrusionOk="0" h="3555" w="6705">
                  <a:moveTo>
                    <a:pt x="6632" y="2849"/>
                  </a:moveTo>
                  <a:cubicBezTo>
                    <a:pt x="6655" y="2904"/>
                    <a:pt x="6679" y="2958"/>
                    <a:pt x="6705" y="3012"/>
                  </a:cubicBezTo>
                  <a:cubicBezTo>
                    <a:pt x="6682" y="2957"/>
                    <a:pt x="6657" y="2903"/>
                    <a:pt x="6632" y="2849"/>
                  </a:cubicBezTo>
                  <a:close/>
                  <a:moveTo>
                    <a:pt x="3189" y="0"/>
                  </a:moveTo>
                  <a:cubicBezTo>
                    <a:pt x="2769" y="0"/>
                    <a:pt x="2352" y="78"/>
                    <a:pt x="1957" y="247"/>
                  </a:cubicBezTo>
                  <a:cubicBezTo>
                    <a:pt x="715" y="785"/>
                    <a:pt x="0" y="2246"/>
                    <a:pt x="147" y="3555"/>
                  </a:cubicBezTo>
                  <a:cubicBezTo>
                    <a:pt x="267" y="2454"/>
                    <a:pt x="929" y="1379"/>
                    <a:pt x="1957" y="931"/>
                  </a:cubicBezTo>
                  <a:cubicBezTo>
                    <a:pt x="2353" y="761"/>
                    <a:pt x="2771" y="682"/>
                    <a:pt x="3192" y="682"/>
                  </a:cubicBezTo>
                  <a:cubicBezTo>
                    <a:pt x="4593" y="682"/>
                    <a:pt x="6012" y="1560"/>
                    <a:pt x="6632" y="2849"/>
                  </a:cubicBezTo>
                  <a:lnTo>
                    <a:pt x="6632" y="2849"/>
                  </a:lnTo>
                  <a:cubicBezTo>
                    <a:pt x="6467" y="2461"/>
                    <a:pt x="6365" y="2056"/>
                    <a:pt x="6319" y="1640"/>
                  </a:cubicBezTo>
                  <a:cubicBezTo>
                    <a:pt x="5604" y="642"/>
                    <a:pt x="4389" y="0"/>
                    <a:pt x="3189"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13"/>
            <p:cNvSpPr/>
            <p:nvPr/>
          </p:nvSpPr>
          <p:spPr>
            <a:xfrm>
              <a:off x="988075" y="1386225"/>
              <a:ext cx="315075" cy="189250"/>
            </a:xfrm>
            <a:custGeom>
              <a:rect b="b" l="l" r="r" t="t"/>
              <a:pathLst>
                <a:path extrusionOk="0" h="7570" w="12603">
                  <a:moveTo>
                    <a:pt x="7677" y="0"/>
                  </a:moveTo>
                  <a:cubicBezTo>
                    <a:pt x="7135" y="0"/>
                    <a:pt x="6583" y="101"/>
                    <a:pt x="6054" y="238"/>
                  </a:cubicBezTo>
                  <a:cubicBezTo>
                    <a:pt x="4222" y="708"/>
                    <a:pt x="2449" y="1616"/>
                    <a:pt x="1284" y="3107"/>
                  </a:cubicBezTo>
                  <a:cubicBezTo>
                    <a:pt x="460" y="4162"/>
                    <a:pt x="1" y="5539"/>
                    <a:pt x="95" y="6859"/>
                  </a:cubicBezTo>
                  <a:cubicBezTo>
                    <a:pt x="169" y="5758"/>
                    <a:pt x="602" y="4663"/>
                    <a:pt x="1284" y="3791"/>
                  </a:cubicBezTo>
                  <a:cubicBezTo>
                    <a:pt x="2449" y="2298"/>
                    <a:pt x="4222" y="1391"/>
                    <a:pt x="6054" y="921"/>
                  </a:cubicBezTo>
                  <a:cubicBezTo>
                    <a:pt x="6585" y="787"/>
                    <a:pt x="7139" y="685"/>
                    <a:pt x="7683" y="685"/>
                  </a:cubicBezTo>
                  <a:cubicBezTo>
                    <a:pt x="8091" y="685"/>
                    <a:pt x="8493" y="742"/>
                    <a:pt x="8877" y="885"/>
                  </a:cubicBezTo>
                  <a:cubicBezTo>
                    <a:pt x="9670" y="1178"/>
                    <a:pt x="10296" y="1804"/>
                    <a:pt x="10797" y="2481"/>
                  </a:cubicBezTo>
                  <a:cubicBezTo>
                    <a:pt x="11882" y="3948"/>
                    <a:pt x="12461" y="5748"/>
                    <a:pt x="12530" y="7569"/>
                  </a:cubicBezTo>
                  <a:cubicBezTo>
                    <a:pt x="12602" y="5523"/>
                    <a:pt x="12018" y="3447"/>
                    <a:pt x="10797" y="1798"/>
                  </a:cubicBezTo>
                  <a:cubicBezTo>
                    <a:pt x="10296" y="1120"/>
                    <a:pt x="9670" y="494"/>
                    <a:pt x="8877" y="201"/>
                  </a:cubicBezTo>
                  <a:cubicBezTo>
                    <a:pt x="8491" y="58"/>
                    <a:pt x="8087" y="0"/>
                    <a:pt x="7677"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13"/>
            <p:cNvSpPr/>
            <p:nvPr/>
          </p:nvSpPr>
          <p:spPr>
            <a:xfrm>
              <a:off x="695775" y="1627725"/>
              <a:ext cx="150550" cy="97100"/>
            </a:xfrm>
            <a:custGeom>
              <a:rect b="b" l="l" r="r" t="t"/>
              <a:pathLst>
                <a:path extrusionOk="0" h="3884" w="6022">
                  <a:moveTo>
                    <a:pt x="3444" y="0"/>
                  </a:moveTo>
                  <a:cubicBezTo>
                    <a:pt x="2936" y="0"/>
                    <a:pt x="2430" y="111"/>
                    <a:pt x="1978" y="346"/>
                  </a:cubicBezTo>
                  <a:cubicBezTo>
                    <a:pt x="721" y="997"/>
                    <a:pt x="0" y="2480"/>
                    <a:pt x="141" y="3884"/>
                  </a:cubicBezTo>
                  <a:cubicBezTo>
                    <a:pt x="251" y="2704"/>
                    <a:pt x="923" y="1577"/>
                    <a:pt x="1978" y="1029"/>
                  </a:cubicBezTo>
                  <a:cubicBezTo>
                    <a:pt x="2432" y="796"/>
                    <a:pt x="2938" y="685"/>
                    <a:pt x="3447" y="685"/>
                  </a:cubicBezTo>
                  <a:cubicBezTo>
                    <a:pt x="4416" y="685"/>
                    <a:pt x="5392" y="1088"/>
                    <a:pt x="6021" y="1818"/>
                  </a:cubicBezTo>
                  <a:cubicBezTo>
                    <a:pt x="5818" y="1498"/>
                    <a:pt x="5693" y="1139"/>
                    <a:pt x="5641" y="763"/>
                  </a:cubicBezTo>
                  <a:cubicBezTo>
                    <a:pt x="5033" y="270"/>
                    <a:pt x="4236" y="0"/>
                    <a:pt x="344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13"/>
            <p:cNvSpPr/>
            <p:nvPr/>
          </p:nvSpPr>
          <p:spPr>
            <a:xfrm>
              <a:off x="526975" y="1776725"/>
              <a:ext cx="1295450" cy="77625"/>
            </a:xfrm>
            <a:custGeom>
              <a:rect b="b" l="l" r="r" t="t"/>
              <a:pathLst>
                <a:path extrusionOk="0" h="3105" w="51818">
                  <a:moveTo>
                    <a:pt x="51730" y="0"/>
                  </a:moveTo>
                  <a:cubicBezTo>
                    <a:pt x="51661" y="845"/>
                    <a:pt x="51359" y="1712"/>
                    <a:pt x="50905" y="2421"/>
                  </a:cubicBezTo>
                  <a:lnTo>
                    <a:pt x="9100" y="2421"/>
                  </a:lnTo>
                  <a:cubicBezTo>
                    <a:pt x="8502" y="2585"/>
                    <a:pt x="7896" y="2698"/>
                    <a:pt x="7248" y="2698"/>
                  </a:cubicBezTo>
                  <a:cubicBezTo>
                    <a:pt x="7234" y="2698"/>
                    <a:pt x="7220" y="2698"/>
                    <a:pt x="7206" y="2698"/>
                  </a:cubicBezTo>
                  <a:cubicBezTo>
                    <a:pt x="7134" y="2697"/>
                    <a:pt x="7060" y="2696"/>
                    <a:pt x="6985" y="2696"/>
                  </a:cubicBezTo>
                  <a:cubicBezTo>
                    <a:pt x="5015" y="2696"/>
                    <a:pt x="2076" y="2959"/>
                    <a:pt x="0" y="3104"/>
                  </a:cubicBezTo>
                  <a:lnTo>
                    <a:pt x="50905" y="3104"/>
                  </a:lnTo>
                  <a:cubicBezTo>
                    <a:pt x="51485" y="2202"/>
                    <a:pt x="51818" y="1048"/>
                    <a:pt x="5173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13"/>
            <p:cNvSpPr/>
            <p:nvPr/>
          </p:nvSpPr>
          <p:spPr>
            <a:xfrm>
              <a:off x="835875" y="1627600"/>
              <a:ext cx="10450" cy="28475"/>
            </a:xfrm>
            <a:custGeom>
              <a:rect b="b" l="l" r="r" t="t"/>
              <a:pathLst>
                <a:path extrusionOk="0" h="1139" w="418">
                  <a:moveTo>
                    <a:pt x="27" y="1"/>
                  </a:moveTo>
                  <a:cubicBezTo>
                    <a:pt x="0" y="262"/>
                    <a:pt x="5" y="518"/>
                    <a:pt x="37" y="768"/>
                  </a:cubicBezTo>
                  <a:cubicBezTo>
                    <a:pt x="178" y="883"/>
                    <a:pt x="303" y="1002"/>
                    <a:pt x="417" y="1139"/>
                  </a:cubicBezTo>
                  <a:cubicBezTo>
                    <a:pt x="198" y="794"/>
                    <a:pt x="73" y="408"/>
                    <a:pt x="2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13"/>
            <p:cNvSpPr/>
            <p:nvPr/>
          </p:nvSpPr>
          <p:spPr>
            <a:xfrm>
              <a:off x="698250" y="1724800"/>
              <a:ext cx="96950" cy="93175"/>
            </a:xfrm>
            <a:custGeom>
              <a:rect b="b" l="l" r="r" t="t"/>
              <a:pathLst>
                <a:path extrusionOk="0" h="3727" w="3878">
                  <a:moveTo>
                    <a:pt x="42" y="1"/>
                  </a:moveTo>
                  <a:lnTo>
                    <a:pt x="42" y="1"/>
                  </a:lnTo>
                  <a:cubicBezTo>
                    <a:pt x="0" y="439"/>
                    <a:pt x="37" y="887"/>
                    <a:pt x="167" y="1316"/>
                  </a:cubicBezTo>
                  <a:cubicBezTo>
                    <a:pt x="511" y="2437"/>
                    <a:pt x="1440" y="3329"/>
                    <a:pt x="2541" y="3726"/>
                  </a:cubicBezTo>
                  <a:cubicBezTo>
                    <a:pt x="2980" y="3590"/>
                    <a:pt x="3423" y="3433"/>
                    <a:pt x="3877" y="3272"/>
                  </a:cubicBezTo>
                  <a:lnTo>
                    <a:pt x="3877" y="3272"/>
                  </a:lnTo>
                  <a:cubicBezTo>
                    <a:pt x="3852" y="3272"/>
                    <a:pt x="3826" y="3273"/>
                    <a:pt x="3800" y="3273"/>
                  </a:cubicBezTo>
                  <a:cubicBezTo>
                    <a:pt x="2199" y="3273"/>
                    <a:pt x="635" y="2168"/>
                    <a:pt x="167" y="632"/>
                  </a:cubicBezTo>
                  <a:cubicBezTo>
                    <a:pt x="104" y="423"/>
                    <a:pt x="63" y="214"/>
                    <a:pt x="42"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13"/>
            <p:cNvSpPr/>
            <p:nvPr/>
          </p:nvSpPr>
          <p:spPr>
            <a:xfrm>
              <a:off x="989925" y="1557700"/>
              <a:ext cx="10575" cy="39275"/>
            </a:xfrm>
            <a:custGeom>
              <a:rect b="b" l="l" r="r" t="t"/>
              <a:pathLst>
                <a:path extrusionOk="0" h="1571" w="423">
                  <a:moveTo>
                    <a:pt x="21" y="0"/>
                  </a:moveTo>
                  <a:lnTo>
                    <a:pt x="21" y="0"/>
                  </a:lnTo>
                  <a:cubicBezTo>
                    <a:pt x="1" y="298"/>
                    <a:pt x="6" y="590"/>
                    <a:pt x="37" y="882"/>
                  </a:cubicBezTo>
                  <a:cubicBezTo>
                    <a:pt x="152" y="1044"/>
                    <a:pt x="258" y="1215"/>
                    <a:pt x="345" y="1396"/>
                  </a:cubicBezTo>
                  <a:lnTo>
                    <a:pt x="345" y="1396"/>
                  </a:lnTo>
                  <a:cubicBezTo>
                    <a:pt x="160" y="951"/>
                    <a:pt x="54" y="479"/>
                    <a:pt x="21" y="0"/>
                  </a:cubicBezTo>
                  <a:close/>
                  <a:moveTo>
                    <a:pt x="345" y="1396"/>
                  </a:moveTo>
                  <a:cubicBezTo>
                    <a:pt x="370" y="1455"/>
                    <a:pt x="396" y="1513"/>
                    <a:pt x="423" y="1571"/>
                  </a:cubicBezTo>
                  <a:cubicBezTo>
                    <a:pt x="399" y="1511"/>
                    <a:pt x="373" y="1453"/>
                    <a:pt x="345" y="1396"/>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13"/>
            <p:cNvSpPr/>
            <p:nvPr/>
          </p:nvSpPr>
          <p:spPr>
            <a:xfrm>
              <a:off x="465025" y="1854325"/>
              <a:ext cx="61975" cy="2250"/>
            </a:xfrm>
            <a:custGeom>
              <a:rect b="b" l="l" r="r" t="t"/>
              <a:pathLst>
                <a:path extrusionOk="0" h="90" w="2479">
                  <a:moveTo>
                    <a:pt x="0" y="0"/>
                  </a:moveTo>
                  <a:cubicBezTo>
                    <a:pt x="5" y="64"/>
                    <a:pt x="216" y="90"/>
                    <a:pt x="579" y="90"/>
                  </a:cubicBezTo>
                  <a:cubicBezTo>
                    <a:pt x="1021" y="90"/>
                    <a:pt x="1688" y="52"/>
                    <a:pt x="2478"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13"/>
            <p:cNvSpPr/>
            <p:nvPr/>
          </p:nvSpPr>
          <p:spPr>
            <a:xfrm>
              <a:off x="846300" y="1673150"/>
              <a:ext cx="6575" cy="8750"/>
            </a:xfrm>
            <a:custGeom>
              <a:rect b="b" l="l" r="r" t="t"/>
              <a:pathLst>
                <a:path extrusionOk="0" h="350" w="263">
                  <a:moveTo>
                    <a:pt x="0" y="1"/>
                  </a:moveTo>
                  <a:cubicBezTo>
                    <a:pt x="79" y="120"/>
                    <a:pt x="162" y="240"/>
                    <a:pt x="262" y="350"/>
                  </a:cubicBezTo>
                  <a:cubicBezTo>
                    <a:pt x="183" y="225"/>
                    <a:pt x="94" y="110"/>
                    <a:pt x="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13"/>
            <p:cNvSpPr/>
            <p:nvPr/>
          </p:nvSpPr>
          <p:spPr>
            <a:xfrm>
              <a:off x="690425" y="1403350"/>
              <a:ext cx="1129825" cy="433900"/>
            </a:xfrm>
            <a:custGeom>
              <a:rect b="b" l="l" r="r" t="t"/>
              <a:pathLst>
                <a:path extrusionOk="0" h="17356" w="45193">
                  <a:moveTo>
                    <a:pt x="6235" y="10109"/>
                  </a:moveTo>
                  <a:cubicBezTo>
                    <a:pt x="6329" y="10218"/>
                    <a:pt x="6418" y="10333"/>
                    <a:pt x="6497" y="10458"/>
                  </a:cubicBezTo>
                  <a:cubicBezTo>
                    <a:pt x="6397" y="10348"/>
                    <a:pt x="6314" y="10229"/>
                    <a:pt x="6235" y="10109"/>
                  </a:cubicBezTo>
                  <a:close/>
                  <a:moveTo>
                    <a:pt x="23991" y="9378"/>
                  </a:moveTo>
                  <a:cubicBezTo>
                    <a:pt x="23851" y="9816"/>
                    <a:pt x="23673" y="10249"/>
                    <a:pt x="23459" y="10661"/>
                  </a:cubicBezTo>
                  <a:cubicBezTo>
                    <a:pt x="23497" y="10181"/>
                    <a:pt x="23694" y="9743"/>
                    <a:pt x="23991" y="9378"/>
                  </a:cubicBezTo>
                  <a:close/>
                  <a:moveTo>
                    <a:pt x="6235" y="10793"/>
                  </a:moveTo>
                  <a:lnTo>
                    <a:pt x="6235" y="10793"/>
                  </a:lnTo>
                  <a:cubicBezTo>
                    <a:pt x="6329" y="10902"/>
                    <a:pt x="6418" y="11017"/>
                    <a:pt x="6497" y="11142"/>
                  </a:cubicBezTo>
                  <a:cubicBezTo>
                    <a:pt x="6397" y="11032"/>
                    <a:pt x="6314" y="10912"/>
                    <a:pt x="6235" y="10793"/>
                  </a:cubicBezTo>
                  <a:close/>
                  <a:moveTo>
                    <a:pt x="23991" y="10061"/>
                  </a:moveTo>
                  <a:lnTo>
                    <a:pt x="23991" y="10061"/>
                  </a:lnTo>
                  <a:cubicBezTo>
                    <a:pt x="23851" y="10500"/>
                    <a:pt x="23673" y="10933"/>
                    <a:pt x="23459" y="11345"/>
                  </a:cubicBezTo>
                  <a:cubicBezTo>
                    <a:pt x="23497" y="10865"/>
                    <a:pt x="23694" y="10427"/>
                    <a:pt x="23991" y="10061"/>
                  </a:cubicBezTo>
                  <a:close/>
                  <a:moveTo>
                    <a:pt x="28343" y="12014"/>
                  </a:moveTo>
                  <a:lnTo>
                    <a:pt x="28343" y="12014"/>
                  </a:lnTo>
                  <a:cubicBezTo>
                    <a:pt x="28193" y="12363"/>
                    <a:pt x="27967" y="12681"/>
                    <a:pt x="27660" y="12921"/>
                  </a:cubicBezTo>
                  <a:cubicBezTo>
                    <a:pt x="27880" y="12587"/>
                    <a:pt x="28104" y="12284"/>
                    <a:pt x="28343" y="12014"/>
                  </a:cubicBezTo>
                  <a:close/>
                  <a:moveTo>
                    <a:pt x="28343" y="12696"/>
                  </a:moveTo>
                  <a:lnTo>
                    <a:pt x="28343" y="12696"/>
                  </a:lnTo>
                  <a:cubicBezTo>
                    <a:pt x="28193" y="13047"/>
                    <a:pt x="27967" y="13365"/>
                    <a:pt x="27660" y="13604"/>
                  </a:cubicBezTo>
                  <a:cubicBezTo>
                    <a:pt x="27880" y="13271"/>
                    <a:pt x="28104" y="12968"/>
                    <a:pt x="28343" y="12696"/>
                  </a:cubicBezTo>
                  <a:close/>
                  <a:moveTo>
                    <a:pt x="34965" y="13986"/>
                  </a:moveTo>
                  <a:lnTo>
                    <a:pt x="34965" y="13986"/>
                  </a:lnTo>
                  <a:cubicBezTo>
                    <a:pt x="34897" y="14121"/>
                    <a:pt x="34823" y="14256"/>
                    <a:pt x="34751" y="14393"/>
                  </a:cubicBezTo>
                  <a:cubicBezTo>
                    <a:pt x="34803" y="14246"/>
                    <a:pt x="34876" y="14111"/>
                    <a:pt x="34965" y="13986"/>
                  </a:cubicBezTo>
                  <a:close/>
                  <a:moveTo>
                    <a:pt x="34965" y="14668"/>
                  </a:moveTo>
                  <a:lnTo>
                    <a:pt x="34965" y="14668"/>
                  </a:lnTo>
                  <a:cubicBezTo>
                    <a:pt x="34897" y="14805"/>
                    <a:pt x="34823" y="14940"/>
                    <a:pt x="34751" y="15075"/>
                  </a:cubicBezTo>
                  <a:cubicBezTo>
                    <a:pt x="34803" y="14930"/>
                    <a:pt x="34876" y="14794"/>
                    <a:pt x="34965" y="14668"/>
                  </a:cubicBezTo>
                  <a:close/>
                  <a:moveTo>
                    <a:pt x="19589" y="0"/>
                  </a:moveTo>
                  <a:cubicBezTo>
                    <a:pt x="19045" y="0"/>
                    <a:pt x="18491" y="102"/>
                    <a:pt x="17960" y="236"/>
                  </a:cubicBezTo>
                  <a:cubicBezTo>
                    <a:pt x="16128" y="706"/>
                    <a:pt x="14355" y="1613"/>
                    <a:pt x="13190" y="3106"/>
                  </a:cubicBezTo>
                  <a:cubicBezTo>
                    <a:pt x="12508" y="3978"/>
                    <a:pt x="12075" y="5073"/>
                    <a:pt x="12001" y="6174"/>
                  </a:cubicBezTo>
                  <a:cubicBezTo>
                    <a:pt x="12034" y="6653"/>
                    <a:pt x="12140" y="7125"/>
                    <a:pt x="12325" y="7570"/>
                  </a:cubicBezTo>
                  <a:lnTo>
                    <a:pt x="12325" y="7570"/>
                  </a:lnTo>
                  <a:cubicBezTo>
                    <a:pt x="12238" y="7389"/>
                    <a:pt x="12132" y="7218"/>
                    <a:pt x="12017" y="7056"/>
                  </a:cubicBezTo>
                  <a:lnTo>
                    <a:pt x="12017" y="7056"/>
                  </a:lnTo>
                  <a:cubicBezTo>
                    <a:pt x="12063" y="7472"/>
                    <a:pt x="12165" y="7877"/>
                    <a:pt x="12330" y="8265"/>
                  </a:cubicBezTo>
                  <a:lnTo>
                    <a:pt x="12330" y="8265"/>
                  </a:lnTo>
                  <a:cubicBezTo>
                    <a:pt x="11710" y="6976"/>
                    <a:pt x="10291" y="6098"/>
                    <a:pt x="8890" y="6098"/>
                  </a:cubicBezTo>
                  <a:cubicBezTo>
                    <a:pt x="8469" y="6098"/>
                    <a:pt x="8051" y="6177"/>
                    <a:pt x="7655" y="6347"/>
                  </a:cubicBezTo>
                  <a:cubicBezTo>
                    <a:pt x="6627" y="6795"/>
                    <a:pt x="5965" y="7870"/>
                    <a:pt x="5845" y="8971"/>
                  </a:cubicBezTo>
                  <a:cubicBezTo>
                    <a:pt x="5891" y="9378"/>
                    <a:pt x="6016" y="9764"/>
                    <a:pt x="6235" y="10109"/>
                  </a:cubicBezTo>
                  <a:cubicBezTo>
                    <a:pt x="6121" y="9972"/>
                    <a:pt x="5996" y="9853"/>
                    <a:pt x="5855" y="9738"/>
                  </a:cubicBezTo>
                  <a:lnTo>
                    <a:pt x="5855" y="9738"/>
                  </a:lnTo>
                  <a:cubicBezTo>
                    <a:pt x="5907" y="10114"/>
                    <a:pt x="6032" y="10473"/>
                    <a:pt x="6235" y="10793"/>
                  </a:cubicBezTo>
                  <a:cubicBezTo>
                    <a:pt x="5606" y="10063"/>
                    <a:pt x="4630" y="9660"/>
                    <a:pt x="3661" y="9660"/>
                  </a:cubicBezTo>
                  <a:cubicBezTo>
                    <a:pt x="3152" y="9660"/>
                    <a:pt x="2646" y="9771"/>
                    <a:pt x="2192" y="10004"/>
                  </a:cubicBezTo>
                  <a:cubicBezTo>
                    <a:pt x="1137" y="10552"/>
                    <a:pt x="465" y="11679"/>
                    <a:pt x="355" y="12859"/>
                  </a:cubicBezTo>
                  <a:cubicBezTo>
                    <a:pt x="376" y="13072"/>
                    <a:pt x="0" y="15279"/>
                    <a:pt x="2854" y="16584"/>
                  </a:cubicBezTo>
                  <a:cubicBezTo>
                    <a:pt x="3270" y="16736"/>
                    <a:pt x="3710" y="16819"/>
                    <a:pt x="4151" y="16819"/>
                  </a:cubicBezTo>
                  <a:cubicBezTo>
                    <a:pt x="4164" y="16819"/>
                    <a:pt x="4177" y="16819"/>
                    <a:pt x="4190" y="16819"/>
                  </a:cubicBezTo>
                  <a:lnTo>
                    <a:pt x="4190" y="16819"/>
                  </a:lnTo>
                  <a:cubicBezTo>
                    <a:pt x="3637" y="17011"/>
                    <a:pt x="3105" y="17204"/>
                    <a:pt x="2562" y="17356"/>
                  </a:cubicBezTo>
                  <a:lnTo>
                    <a:pt x="44367" y="17356"/>
                  </a:lnTo>
                  <a:cubicBezTo>
                    <a:pt x="44821" y="16647"/>
                    <a:pt x="45123" y="15780"/>
                    <a:pt x="45192" y="14935"/>
                  </a:cubicBezTo>
                  <a:cubicBezTo>
                    <a:pt x="45130" y="14179"/>
                    <a:pt x="44848" y="13474"/>
                    <a:pt x="44268" y="12963"/>
                  </a:cubicBezTo>
                  <a:cubicBezTo>
                    <a:pt x="43624" y="12396"/>
                    <a:pt x="42782" y="12202"/>
                    <a:pt x="41908" y="12202"/>
                  </a:cubicBezTo>
                  <a:cubicBezTo>
                    <a:pt x="41326" y="12202"/>
                    <a:pt x="40729" y="12288"/>
                    <a:pt x="40167" y="12409"/>
                  </a:cubicBezTo>
                  <a:cubicBezTo>
                    <a:pt x="38873" y="12691"/>
                    <a:pt x="37605" y="13109"/>
                    <a:pt x="36395" y="13652"/>
                  </a:cubicBezTo>
                  <a:cubicBezTo>
                    <a:pt x="35856" y="13892"/>
                    <a:pt x="35293" y="14199"/>
                    <a:pt x="34965" y="14668"/>
                  </a:cubicBezTo>
                  <a:cubicBezTo>
                    <a:pt x="35163" y="14283"/>
                    <a:pt x="35346" y="13886"/>
                    <a:pt x="35471" y="13479"/>
                  </a:cubicBezTo>
                  <a:lnTo>
                    <a:pt x="35471" y="13479"/>
                  </a:lnTo>
                  <a:cubicBezTo>
                    <a:pt x="35278" y="13625"/>
                    <a:pt x="35100" y="13792"/>
                    <a:pt x="34965" y="13986"/>
                  </a:cubicBezTo>
                  <a:cubicBezTo>
                    <a:pt x="35278" y="13375"/>
                    <a:pt x="35555" y="12744"/>
                    <a:pt x="35632" y="12070"/>
                  </a:cubicBezTo>
                  <a:cubicBezTo>
                    <a:pt x="35550" y="11397"/>
                    <a:pt x="35225" y="10761"/>
                    <a:pt x="34636" y="10448"/>
                  </a:cubicBezTo>
                  <a:cubicBezTo>
                    <a:pt x="34335" y="10285"/>
                    <a:pt x="33998" y="10225"/>
                    <a:pt x="33654" y="10225"/>
                  </a:cubicBezTo>
                  <a:cubicBezTo>
                    <a:pt x="33325" y="10225"/>
                    <a:pt x="32988" y="10280"/>
                    <a:pt x="32669" y="10354"/>
                  </a:cubicBezTo>
                  <a:cubicBezTo>
                    <a:pt x="30854" y="10781"/>
                    <a:pt x="29465" y="11424"/>
                    <a:pt x="28343" y="12696"/>
                  </a:cubicBezTo>
                  <a:cubicBezTo>
                    <a:pt x="28468" y="12409"/>
                    <a:pt x="28542" y="12096"/>
                    <a:pt x="28562" y="11778"/>
                  </a:cubicBezTo>
                  <a:lnTo>
                    <a:pt x="28562" y="11778"/>
                  </a:lnTo>
                  <a:cubicBezTo>
                    <a:pt x="28489" y="11857"/>
                    <a:pt x="28417" y="11935"/>
                    <a:pt x="28343" y="12014"/>
                  </a:cubicBezTo>
                  <a:cubicBezTo>
                    <a:pt x="28448" y="11773"/>
                    <a:pt x="28521" y="11513"/>
                    <a:pt x="28552" y="11251"/>
                  </a:cubicBezTo>
                  <a:cubicBezTo>
                    <a:pt x="28458" y="10427"/>
                    <a:pt x="28030" y="9644"/>
                    <a:pt x="27300" y="9247"/>
                  </a:cubicBezTo>
                  <a:cubicBezTo>
                    <a:pt x="26961" y="9064"/>
                    <a:pt x="26591" y="8981"/>
                    <a:pt x="26218" y="8981"/>
                  </a:cubicBezTo>
                  <a:cubicBezTo>
                    <a:pt x="25377" y="8981"/>
                    <a:pt x="24523" y="9404"/>
                    <a:pt x="23991" y="10061"/>
                  </a:cubicBezTo>
                  <a:cubicBezTo>
                    <a:pt x="24096" y="9748"/>
                    <a:pt x="24179" y="9425"/>
                    <a:pt x="24248" y="9102"/>
                  </a:cubicBezTo>
                  <a:lnTo>
                    <a:pt x="24248" y="9102"/>
                  </a:lnTo>
                  <a:cubicBezTo>
                    <a:pt x="24159" y="9190"/>
                    <a:pt x="24070" y="9279"/>
                    <a:pt x="23991" y="9378"/>
                  </a:cubicBezTo>
                  <a:cubicBezTo>
                    <a:pt x="24258" y="8575"/>
                    <a:pt x="24405" y="7730"/>
                    <a:pt x="24436" y="6884"/>
                  </a:cubicBezTo>
                  <a:cubicBezTo>
                    <a:pt x="24367" y="5063"/>
                    <a:pt x="23788" y="3263"/>
                    <a:pt x="22703" y="1796"/>
                  </a:cubicBezTo>
                  <a:cubicBezTo>
                    <a:pt x="22202" y="1119"/>
                    <a:pt x="21576" y="493"/>
                    <a:pt x="20783" y="200"/>
                  </a:cubicBezTo>
                  <a:cubicBezTo>
                    <a:pt x="20399" y="57"/>
                    <a:pt x="19997" y="0"/>
                    <a:pt x="19589"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13"/>
            <p:cNvSpPr/>
            <p:nvPr/>
          </p:nvSpPr>
          <p:spPr>
            <a:xfrm>
              <a:off x="846300" y="1656050"/>
              <a:ext cx="6575" cy="8775"/>
            </a:xfrm>
            <a:custGeom>
              <a:rect b="b" l="l" r="r" t="t"/>
              <a:pathLst>
                <a:path extrusionOk="0" h="351" w="263">
                  <a:moveTo>
                    <a:pt x="0" y="1"/>
                  </a:moveTo>
                  <a:lnTo>
                    <a:pt x="0" y="1"/>
                  </a:lnTo>
                  <a:cubicBezTo>
                    <a:pt x="79" y="121"/>
                    <a:pt x="162" y="240"/>
                    <a:pt x="262" y="350"/>
                  </a:cubicBezTo>
                  <a:cubicBezTo>
                    <a:pt x="183" y="225"/>
                    <a:pt x="94" y="110"/>
                    <a:pt x="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62" name="Google Shape;262;p13"/>
          <p:cNvSpPr/>
          <p:nvPr/>
        </p:nvSpPr>
        <p:spPr>
          <a:xfrm>
            <a:off x="5361302" y="268855"/>
            <a:ext cx="173613" cy="173680"/>
          </a:xfrm>
          <a:custGeom>
            <a:rect b="b" l="l" r="r" t="t"/>
            <a:pathLst>
              <a:path extrusionOk="0" h="2600" w="2599">
                <a:moveTo>
                  <a:pt x="1300" y="1"/>
                </a:moveTo>
                <a:lnTo>
                  <a:pt x="1106" y="475"/>
                </a:lnTo>
                <a:cubicBezTo>
                  <a:pt x="992" y="762"/>
                  <a:pt x="768" y="992"/>
                  <a:pt x="480" y="1106"/>
                </a:cubicBezTo>
                <a:lnTo>
                  <a:pt x="0" y="1301"/>
                </a:lnTo>
                <a:lnTo>
                  <a:pt x="480" y="1493"/>
                </a:lnTo>
                <a:cubicBezTo>
                  <a:pt x="768" y="1607"/>
                  <a:pt x="992" y="1833"/>
                  <a:pt x="1106" y="2120"/>
                </a:cubicBezTo>
                <a:lnTo>
                  <a:pt x="1300" y="2599"/>
                </a:lnTo>
                <a:lnTo>
                  <a:pt x="1493" y="2120"/>
                </a:lnTo>
                <a:cubicBezTo>
                  <a:pt x="1607" y="1833"/>
                  <a:pt x="1837" y="1607"/>
                  <a:pt x="2119" y="1493"/>
                </a:cubicBezTo>
                <a:lnTo>
                  <a:pt x="2599" y="1301"/>
                </a:lnTo>
                <a:lnTo>
                  <a:pt x="2119" y="1106"/>
                </a:lnTo>
                <a:cubicBezTo>
                  <a:pt x="1837" y="992"/>
                  <a:pt x="1607" y="762"/>
                  <a:pt x="1493" y="475"/>
                </a:cubicBezTo>
                <a:lnTo>
                  <a:pt x="1300"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13"/>
          <p:cNvSpPr/>
          <p:nvPr/>
        </p:nvSpPr>
        <p:spPr>
          <a:xfrm>
            <a:off x="285352" y="3537231"/>
            <a:ext cx="173279" cy="173613"/>
          </a:xfrm>
          <a:custGeom>
            <a:rect b="b" l="l" r="r" t="t"/>
            <a:pathLst>
              <a:path extrusionOk="0" h="2599" w="2594">
                <a:moveTo>
                  <a:pt x="1295" y="0"/>
                </a:moveTo>
                <a:lnTo>
                  <a:pt x="1107" y="480"/>
                </a:lnTo>
                <a:cubicBezTo>
                  <a:pt x="992" y="767"/>
                  <a:pt x="763" y="991"/>
                  <a:pt x="475" y="1106"/>
                </a:cubicBezTo>
                <a:lnTo>
                  <a:pt x="0" y="1299"/>
                </a:lnTo>
                <a:lnTo>
                  <a:pt x="475" y="1492"/>
                </a:lnTo>
                <a:cubicBezTo>
                  <a:pt x="763" y="1607"/>
                  <a:pt x="992" y="1831"/>
                  <a:pt x="1107" y="2118"/>
                </a:cubicBezTo>
                <a:lnTo>
                  <a:pt x="1295" y="2599"/>
                </a:lnTo>
                <a:lnTo>
                  <a:pt x="1488" y="2118"/>
                </a:lnTo>
                <a:cubicBezTo>
                  <a:pt x="1602" y="1831"/>
                  <a:pt x="1832" y="1607"/>
                  <a:pt x="2119" y="1492"/>
                </a:cubicBezTo>
                <a:lnTo>
                  <a:pt x="2593" y="1299"/>
                </a:lnTo>
                <a:lnTo>
                  <a:pt x="2119" y="1106"/>
                </a:lnTo>
                <a:cubicBezTo>
                  <a:pt x="1832" y="991"/>
                  <a:pt x="1602" y="767"/>
                  <a:pt x="1488" y="480"/>
                </a:cubicBezTo>
                <a:lnTo>
                  <a:pt x="129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13"/>
          <p:cNvSpPr/>
          <p:nvPr/>
        </p:nvSpPr>
        <p:spPr>
          <a:xfrm>
            <a:off x="4520064" y="4097795"/>
            <a:ext cx="103874" cy="103874"/>
          </a:xfrm>
          <a:custGeom>
            <a:rect b="b" l="l" r="r" t="t"/>
            <a:pathLst>
              <a:path extrusionOk="0" h="1555" w="1555">
                <a:moveTo>
                  <a:pt x="778" y="0"/>
                </a:moveTo>
                <a:lnTo>
                  <a:pt x="663" y="287"/>
                </a:lnTo>
                <a:cubicBezTo>
                  <a:pt x="595" y="458"/>
                  <a:pt x="459" y="595"/>
                  <a:pt x="287" y="663"/>
                </a:cubicBezTo>
                <a:lnTo>
                  <a:pt x="1" y="776"/>
                </a:lnTo>
                <a:lnTo>
                  <a:pt x="287" y="892"/>
                </a:lnTo>
                <a:cubicBezTo>
                  <a:pt x="459" y="964"/>
                  <a:pt x="595" y="1101"/>
                  <a:pt x="663" y="1272"/>
                </a:cubicBezTo>
                <a:lnTo>
                  <a:pt x="778" y="1554"/>
                </a:lnTo>
                <a:lnTo>
                  <a:pt x="892" y="1272"/>
                </a:lnTo>
                <a:cubicBezTo>
                  <a:pt x="960" y="1101"/>
                  <a:pt x="1096" y="964"/>
                  <a:pt x="1268" y="892"/>
                </a:cubicBezTo>
                <a:lnTo>
                  <a:pt x="1555" y="776"/>
                </a:lnTo>
                <a:lnTo>
                  <a:pt x="1268" y="663"/>
                </a:lnTo>
                <a:cubicBezTo>
                  <a:pt x="1096" y="595"/>
                  <a:pt x="960" y="458"/>
                  <a:pt x="892" y="287"/>
                </a:cubicBezTo>
                <a:lnTo>
                  <a:pt x="77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13"/>
          <p:cNvSpPr/>
          <p:nvPr/>
        </p:nvSpPr>
        <p:spPr>
          <a:xfrm>
            <a:off x="8537294" y="2171130"/>
            <a:ext cx="103941" cy="103874"/>
          </a:xfrm>
          <a:custGeom>
            <a:rect b="b" l="l" r="r" t="t"/>
            <a:pathLst>
              <a:path extrusionOk="0" h="1555" w="1556">
                <a:moveTo>
                  <a:pt x="778" y="1"/>
                </a:moveTo>
                <a:lnTo>
                  <a:pt x="658" y="287"/>
                </a:lnTo>
                <a:cubicBezTo>
                  <a:pt x="590" y="459"/>
                  <a:pt x="455" y="596"/>
                  <a:pt x="282" y="663"/>
                </a:cubicBezTo>
                <a:lnTo>
                  <a:pt x="0" y="777"/>
                </a:lnTo>
                <a:lnTo>
                  <a:pt x="282" y="892"/>
                </a:lnTo>
                <a:cubicBezTo>
                  <a:pt x="455" y="960"/>
                  <a:pt x="590" y="1096"/>
                  <a:pt x="658" y="1268"/>
                </a:cubicBezTo>
                <a:lnTo>
                  <a:pt x="778" y="1555"/>
                </a:lnTo>
                <a:lnTo>
                  <a:pt x="893" y="1268"/>
                </a:lnTo>
                <a:cubicBezTo>
                  <a:pt x="961" y="1096"/>
                  <a:pt x="1096" y="960"/>
                  <a:pt x="1269" y="892"/>
                </a:cubicBezTo>
                <a:lnTo>
                  <a:pt x="1555" y="777"/>
                </a:lnTo>
                <a:lnTo>
                  <a:pt x="1269" y="663"/>
                </a:lnTo>
                <a:cubicBezTo>
                  <a:pt x="1096" y="596"/>
                  <a:pt x="961" y="459"/>
                  <a:pt x="893" y="287"/>
                </a:cubicBezTo>
                <a:lnTo>
                  <a:pt x="778"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13"/>
          <p:cNvSpPr/>
          <p:nvPr/>
        </p:nvSpPr>
        <p:spPr>
          <a:xfrm>
            <a:off x="285359" y="227207"/>
            <a:ext cx="343686" cy="343686"/>
          </a:xfrm>
          <a:custGeom>
            <a:rect b="b" l="l" r="r" t="t"/>
            <a:pathLst>
              <a:path extrusionOk="0" h="5145" w="5145">
                <a:moveTo>
                  <a:pt x="2573" y="0"/>
                </a:moveTo>
                <a:lnTo>
                  <a:pt x="2192" y="945"/>
                </a:lnTo>
                <a:cubicBezTo>
                  <a:pt x="1968" y="1513"/>
                  <a:pt x="1520" y="1961"/>
                  <a:pt x="950" y="2192"/>
                </a:cubicBezTo>
                <a:lnTo>
                  <a:pt x="1" y="2573"/>
                </a:lnTo>
                <a:lnTo>
                  <a:pt x="950" y="2953"/>
                </a:lnTo>
                <a:cubicBezTo>
                  <a:pt x="1520" y="3182"/>
                  <a:pt x="1968" y="3632"/>
                  <a:pt x="2192" y="4195"/>
                </a:cubicBezTo>
                <a:lnTo>
                  <a:pt x="2573" y="5145"/>
                </a:lnTo>
                <a:lnTo>
                  <a:pt x="2954" y="4195"/>
                </a:lnTo>
                <a:cubicBezTo>
                  <a:pt x="3184" y="3632"/>
                  <a:pt x="3632" y="3182"/>
                  <a:pt x="4201" y="2953"/>
                </a:cubicBezTo>
                <a:lnTo>
                  <a:pt x="5145" y="2573"/>
                </a:lnTo>
                <a:lnTo>
                  <a:pt x="4201" y="2192"/>
                </a:lnTo>
                <a:cubicBezTo>
                  <a:pt x="3632" y="1961"/>
                  <a:pt x="3184" y="1513"/>
                  <a:pt x="2954" y="945"/>
                </a:cubicBezTo>
                <a:lnTo>
                  <a:pt x="257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13"/>
          <p:cNvSpPr/>
          <p:nvPr/>
        </p:nvSpPr>
        <p:spPr>
          <a:xfrm>
            <a:off x="585213" y="4745817"/>
            <a:ext cx="259785" cy="259718"/>
          </a:xfrm>
          <a:custGeom>
            <a:rect b="b" l="l" r="r" t="t"/>
            <a:pathLst>
              <a:path extrusionOk="0" h="3888" w="3889">
                <a:moveTo>
                  <a:pt x="1942" y="1"/>
                </a:moveTo>
                <a:lnTo>
                  <a:pt x="1654" y="716"/>
                </a:lnTo>
                <a:cubicBezTo>
                  <a:pt x="1482" y="1149"/>
                  <a:pt x="1143" y="1487"/>
                  <a:pt x="715" y="1660"/>
                </a:cubicBezTo>
                <a:lnTo>
                  <a:pt x="1" y="1947"/>
                </a:lnTo>
                <a:lnTo>
                  <a:pt x="715" y="2234"/>
                </a:lnTo>
                <a:cubicBezTo>
                  <a:pt x="1143" y="2406"/>
                  <a:pt x="1482" y="2746"/>
                  <a:pt x="1654" y="3173"/>
                </a:cubicBezTo>
                <a:lnTo>
                  <a:pt x="1942" y="3888"/>
                </a:lnTo>
                <a:lnTo>
                  <a:pt x="2229" y="3173"/>
                </a:lnTo>
                <a:cubicBezTo>
                  <a:pt x="2400" y="2746"/>
                  <a:pt x="2740" y="2406"/>
                  <a:pt x="3173" y="2234"/>
                </a:cubicBezTo>
                <a:lnTo>
                  <a:pt x="3888" y="1947"/>
                </a:lnTo>
                <a:lnTo>
                  <a:pt x="3173" y="1660"/>
                </a:lnTo>
                <a:cubicBezTo>
                  <a:pt x="2740" y="1487"/>
                  <a:pt x="2400" y="1149"/>
                  <a:pt x="2229" y="716"/>
                </a:cubicBezTo>
                <a:lnTo>
                  <a:pt x="194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13"/>
          <p:cNvSpPr/>
          <p:nvPr/>
        </p:nvSpPr>
        <p:spPr>
          <a:xfrm>
            <a:off x="3810458" y="1120167"/>
            <a:ext cx="343686" cy="343686"/>
          </a:xfrm>
          <a:custGeom>
            <a:rect b="b" l="l" r="r" t="t"/>
            <a:pathLst>
              <a:path extrusionOk="0" h="5145" w="5145">
                <a:moveTo>
                  <a:pt x="2572" y="1"/>
                </a:moveTo>
                <a:lnTo>
                  <a:pt x="2192" y="945"/>
                </a:lnTo>
                <a:cubicBezTo>
                  <a:pt x="1966" y="1513"/>
                  <a:pt x="1518" y="1962"/>
                  <a:pt x="949" y="2192"/>
                </a:cubicBezTo>
                <a:lnTo>
                  <a:pt x="0" y="2573"/>
                </a:lnTo>
                <a:lnTo>
                  <a:pt x="949" y="2953"/>
                </a:lnTo>
                <a:cubicBezTo>
                  <a:pt x="1518" y="3178"/>
                  <a:pt x="1966" y="3626"/>
                  <a:pt x="2192" y="4196"/>
                </a:cubicBezTo>
                <a:lnTo>
                  <a:pt x="2572" y="5145"/>
                </a:lnTo>
                <a:lnTo>
                  <a:pt x="2953" y="4196"/>
                </a:lnTo>
                <a:cubicBezTo>
                  <a:pt x="3182" y="3626"/>
                  <a:pt x="3632" y="3178"/>
                  <a:pt x="4200" y="2953"/>
                </a:cubicBezTo>
                <a:lnTo>
                  <a:pt x="5144" y="2573"/>
                </a:lnTo>
                <a:lnTo>
                  <a:pt x="4200" y="2192"/>
                </a:lnTo>
                <a:cubicBezTo>
                  <a:pt x="3632" y="1962"/>
                  <a:pt x="3182" y="1513"/>
                  <a:pt x="2953" y="945"/>
                </a:cubicBezTo>
                <a:lnTo>
                  <a:pt x="257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13"/>
          <p:cNvSpPr/>
          <p:nvPr/>
        </p:nvSpPr>
        <p:spPr>
          <a:xfrm>
            <a:off x="5073334" y="4596025"/>
            <a:ext cx="1536118" cy="409493"/>
          </a:xfrm>
          <a:custGeom>
            <a:rect b="b" l="l" r="r" t="t"/>
            <a:pathLst>
              <a:path extrusionOk="0" h="12210" w="45803">
                <a:moveTo>
                  <a:pt x="19325" y="0"/>
                </a:moveTo>
                <a:cubicBezTo>
                  <a:pt x="19143" y="0"/>
                  <a:pt x="18961" y="12"/>
                  <a:pt x="18780" y="38"/>
                </a:cubicBezTo>
                <a:cubicBezTo>
                  <a:pt x="16124" y="414"/>
                  <a:pt x="14151" y="3048"/>
                  <a:pt x="14021" y="5731"/>
                </a:cubicBezTo>
                <a:cubicBezTo>
                  <a:pt x="13565" y="4189"/>
                  <a:pt x="12048" y="2952"/>
                  <a:pt x="10486" y="2952"/>
                </a:cubicBezTo>
                <a:cubicBezTo>
                  <a:pt x="10226" y="2952"/>
                  <a:pt x="9964" y="2986"/>
                  <a:pt x="9706" y="3060"/>
                </a:cubicBezTo>
                <a:cubicBezTo>
                  <a:pt x="7906" y="3571"/>
                  <a:pt x="7055" y="6263"/>
                  <a:pt x="8475" y="7489"/>
                </a:cubicBezTo>
                <a:cubicBezTo>
                  <a:pt x="7664" y="7010"/>
                  <a:pt x="6718" y="6763"/>
                  <a:pt x="5774" y="6763"/>
                </a:cubicBezTo>
                <a:cubicBezTo>
                  <a:pt x="5199" y="6763"/>
                  <a:pt x="4624" y="6855"/>
                  <a:pt x="4081" y="7041"/>
                </a:cubicBezTo>
                <a:cubicBezTo>
                  <a:pt x="3340" y="7296"/>
                  <a:pt x="2604" y="7787"/>
                  <a:pt x="2401" y="8543"/>
                </a:cubicBezTo>
                <a:cubicBezTo>
                  <a:pt x="2219" y="9237"/>
                  <a:pt x="2757" y="10089"/>
                  <a:pt x="3435" y="10089"/>
                </a:cubicBezTo>
                <a:cubicBezTo>
                  <a:pt x="3497" y="10089"/>
                  <a:pt x="3559" y="10082"/>
                  <a:pt x="3622" y="10067"/>
                </a:cubicBezTo>
                <a:lnTo>
                  <a:pt x="3622" y="10067"/>
                </a:lnTo>
                <a:cubicBezTo>
                  <a:pt x="2459" y="10338"/>
                  <a:pt x="261" y="10385"/>
                  <a:pt x="1" y="11914"/>
                </a:cubicBezTo>
                <a:cubicBezTo>
                  <a:pt x="694" y="12141"/>
                  <a:pt x="1525" y="12210"/>
                  <a:pt x="2393" y="12210"/>
                </a:cubicBezTo>
                <a:cubicBezTo>
                  <a:pt x="3720" y="12210"/>
                  <a:pt x="5131" y="12050"/>
                  <a:pt x="6267" y="12050"/>
                </a:cubicBezTo>
                <a:lnTo>
                  <a:pt x="45802" y="12050"/>
                </a:lnTo>
                <a:cubicBezTo>
                  <a:pt x="44672" y="10146"/>
                  <a:pt x="42579" y="9095"/>
                  <a:pt x="40487" y="9095"/>
                </a:cubicBezTo>
                <a:cubicBezTo>
                  <a:pt x="39161" y="9095"/>
                  <a:pt x="37835" y="9517"/>
                  <a:pt x="36755" y="10412"/>
                </a:cubicBezTo>
                <a:cubicBezTo>
                  <a:pt x="37188" y="8684"/>
                  <a:pt x="35550" y="6993"/>
                  <a:pt x="33797" y="6686"/>
                </a:cubicBezTo>
                <a:cubicBezTo>
                  <a:pt x="33488" y="6631"/>
                  <a:pt x="33178" y="6606"/>
                  <a:pt x="32869" y="6606"/>
                </a:cubicBezTo>
                <a:cubicBezTo>
                  <a:pt x="31425" y="6606"/>
                  <a:pt x="29987" y="7150"/>
                  <a:pt x="28620" y="7682"/>
                </a:cubicBezTo>
                <a:cubicBezTo>
                  <a:pt x="29142" y="6321"/>
                  <a:pt x="28730" y="4589"/>
                  <a:pt x="27509" y="3785"/>
                </a:cubicBezTo>
                <a:cubicBezTo>
                  <a:pt x="27100" y="3514"/>
                  <a:pt x="26610" y="3386"/>
                  <a:pt x="26118" y="3386"/>
                </a:cubicBezTo>
                <a:cubicBezTo>
                  <a:pt x="25149" y="3386"/>
                  <a:pt x="24174" y="3885"/>
                  <a:pt x="23804" y="4782"/>
                </a:cubicBezTo>
                <a:cubicBezTo>
                  <a:pt x="24237" y="2316"/>
                  <a:pt x="21811" y="0"/>
                  <a:pt x="19325"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p13"/>
          <p:cNvSpPr/>
          <p:nvPr/>
        </p:nvSpPr>
        <p:spPr>
          <a:xfrm>
            <a:off x="8585083" y="3977879"/>
            <a:ext cx="343686" cy="343686"/>
          </a:xfrm>
          <a:custGeom>
            <a:rect b="b" l="l" r="r" t="t"/>
            <a:pathLst>
              <a:path extrusionOk="0" h="5145" w="5145">
                <a:moveTo>
                  <a:pt x="2572" y="1"/>
                </a:moveTo>
                <a:lnTo>
                  <a:pt x="2192" y="945"/>
                </a:lnTo>
                <a:cubicBezTo>
                  <a:pt x="1966" y="1513"/>
                  <a:pt x="1518" y="1962"/>
                  <a:pt x="949" y="2192"/>
                </a:cubicBezTo>
                <a:lnTo>
                  <a:pt x="0" y="2573"/>
                </a:lnTo>
                <a:lnTo>
                  <a:pt x="949" y="2953"/>
                </a:lnTo>
                <a:cubicBezTo>
                  <a:pt x="1518" y="3178"/>
                  <a:pt x="1966" y="3626"/>
                  <a:pt x="2192" y="4196"/>
                </a:cubicBezTo>
                <a:lnTo>
                  <a:pt x="2572" y="5145"/>
                </a:lnTo>
                <a:lnTo>
                  <a:pt x="2953" y="4196"/>
                </a:lnTo>
                <a:cubicBezTo>
                  <a:pt x="3182" y="3626"/>
                  <a:pt x="3632" y="3178"/>
                  <a:pt x="4200" y="2953"/>
                </a:cubicBezTo>
                <a:lnTo>
                  <a:pt x="5144" y="2573"/>
                </a:lnTo>
                <a:lnTo>
                  <a:pt x="4200" y="2192"/>
                </a:lnTo>
                <a:cubicBezTo>
                  <a:pt x="3632" y="1962"/>
                  <a:pt x="3182" y="1513"/>
                  <a:pt x="2953" y="945"/>
                </a:cubicBezTo>
                <a:lnTo>
                  <a:pt x="257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1" name="Shape 271"/>
        <p:cNvGrpSpPr/>
        <p:nvPr/>
      </p:nvGrpSpPr>
      <p:grpSpPr>
        <a:xfrm>
          <a:off x="0" y="0"/>
          <a:ext cx="0" cy="0"/>
          <a:chOff x="0" y="0"/>
          <a:chExt cx="0" cy="0"/>
        </a:xfrm>
      </p:grpSpPr>
      <p:sp>
        <p:nvSpPr>
          <p:cNvPr id="272" name="Google Shape;272;p14"/>
          <p:cNvSpPr txBox="1"/>
          <p:nvPr>
            <p:ph type="title"/>
          </p:nvPr>
        </p:nvSpPr>
        <p:spPr>
          <a:xfrm>
            <a:off x="720000" y="445025"/>
            <a:ext cx="7704000" cy="57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273" name="Google Shape;273;p14"/>
          <p:cNvSpPr/>
          <p:nvPr/>
        </p:nvSpPr>
        <p:spPr>
          <a:xfrm>
            <a:off x="5073325" y="69147"/>
            <a:ext cx="1409758" cy="375867"/>
          </a:xfrm>
          <a:custGeom>
            <a:rect b="b" l="l" r="r" t="t"/>
            <a:pathLst>
              <a:path extrusionOk="0" h="17636" w="66147">
                <a:moveTo>
                  <a:pt x="38240" y="1"/>
                </a:moveTo>
                <a:cubicBezTo>
                  <a:pt x="34655" y="1"/>
                  <a:pt x="31149" y="3347"/>
                  <a:pt x="31766" y="6902"/>
                </a:cubicBezTo>
                <a:cubicBezTo>
                  <a:pt x="31230" y="5611"/>
                  <a:pt x="29825" y="4891"/>
                  <a:pt x="28427" y="4891"/>
                </a:cubicBezTo>
                <a:cubicBezTo>
                  <a:pt x="27718" y="4891"/>
                  <a:pt x="27010" y="5077"/>
                  <a:pt x="26418" y="5467"/>
                </a:cubicBezTo>
                <a:cubicBezTo>
                  <a:pt x="24655" y="6625"/>
                  <a:pt x="24065" y="9130"/>
                  <a:pt x="24816" y="11097"/>
                </a:cubicBezTo>
                <a:cubicBezTo>
                  <a:pt x="22842" y="10327"/>
                  <a:pt x="20760" y="9543"/>
                  <a:pt x="18672" y="9543"/>
                </a:cubicBezTo>
                <a:cubicBezTo>
                  <a:pt x="18228" y="9543"/>
                  <a:pt x="17783" y="9578"/>
                  <a:pt x="17339" y="9657"/>
                </a:cubicBezTo>
                <a:cubicBezTo>
                  <a:pt x="14803" y="10100"/>
                  <a:pt x="12440" y="12547"/>
                  <a:pt x="13066" y="15042"/>
                </a:cubicBezTo>
                <a:cubicBezTo>
                  <a:pt x="11505" y="13748"/>
                  <a:pt x="9590" y="13138"/>
                  <a:pt x="7675" y="13138"/>
                </a:cubicBezTo>
                <a:cubicBezTo>
                  <a:pt x="4654" y="13138"/>
                  <a:pt x="1633" y="14656"/>
                  <a:pt x="0" y="17406"/>
                </a:cubicBezTo>
                <a:lnTo>
                  <a:pt x="57099" y="17406"/>
                </a:lnTo>
                <a:cubicBezTo>
                  <a:pt x="58735" y="17406"/>
                  <a:pt x="60769" y="17636"/>
                  <a:pt x="62680" y="17636"/>
                </a:cubicBezTo>
                <a:cubicBezTo>
                  <a:pt x="63938" y="17636"/>
                  <a:pt x="65142" y="17536"/>
                  <a:pt x="66146" y="17207"/>
                </a:cubicBezTo>
                <a:cubicBezTo>
                  <a:pt x="65770" y="15000"/>
                  <a:pt x="62598" y="14938"/>
                  <a:pt x="60913" y="14541"/>
                </a:cubicBezTo>
                <a:lnTo>
                  <a:pt x="60913" y="14541"/>
                </a:lnTo>
                <a:cubicBezTo>
                  <a:pt x="61004" y="14562"/>
                  <a:pt x="61094" y="14572"/>
                  <a:pt x="61183" y="14572"/>
                </a:cubicBezTo>
                <a:cubicBezTo>
                  <a:pt x="62163" y="14572"/>
                  <a:pt x="62940" y="13340"/>
                  <a:pt x="62676" y="12339"/>
                </a:cubicBezTo>
                <a:cubicBezTo>
                  <a:pt x="62389" y="11248"/>
                  <a:pt x="61325" y="10533"/>
                  <a:pt x="60255" y="10168"/>
                </a:cubicBezTo>
                <a:cubicBezTo>
                  <a:pt x="59471" y="9900"/>
                  <a:pt x="58643" y="9768"/>
                  <a:pt x="57815" y="9768"/>
                </a:cubicBezTo>
                <a:cubicBezTo>
                  <a:pt x="56449" y="9768"/>
                  <a:pt x="55081" y="10126"/>
                  <a:pt x="53905" y="10820"/>
                </a:cubicBezTo>
                <a:cubicBezTo>
                  <a:pt x="55956" y="9052"/>
                  <a:pt x="54736" y="5159"/>
                  <a:pt x="52126" y="4419"/>
                </a:cubicBezTo>
                <a:cubicBezTo>
                  <a:pt x="51753" y="4312"/>
                  <a:pt x="51376" y="4263"/>
                  <a:pt x="51000" y="4263"/>
                </a:cubicBezTo>
                <a:cubicBezTo>
                  <a:pt x="48749" y="4263"/>
                  <a:pt x="46559" y="6053"/>
                  <a:pt x="45902" y="8279"/>
                </a:cubicBezTo>
                <a:cubicBezTo>
                  <a:pt x="45708" y="4407"/>
                  <a:pt x="42859" y="599"/>
                  <a:pt x="39025" y="56"/>
                </a:cubicBezTo>
                <a:cubicBezTo>
                  <a:pt x="38764" y="19"/>
                  <a:pt x="38501" y="1"/>
                  <a:pt x="38240"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p14"/>
          <p:cNvSpPr/>
          <p:nvPr/>
        </p:nvSpPr>
        <p:spPr>
          <a:xfrm>
            <a:off x="7261427" y="136605"/>
            <a:ext cx="173613" cy="173680"/>
          </a:xfrm>
          <a:custGeom>
            <a:rect b="b" l="l" r="r" t="t"/>
            <a:pathLst>
              <a:path extrusionOk="0" h="2600" w="2599">
                <a:moveTo>
                  <a:pt x="1300" y="1"/>
                </a:moveTo>
                <a:lnTo>
                  <a:pt x="1106" y="475"/>
                </a:lnTo>
                <a:cubicBezTo>
                  <a:pt x="992" y="762"/>
                  <a:pt x="768" y="992"/>
                  <a:pt x="480" y="1106"/>
                </a:cubicBezTo>
                <a:lnTo>
                  <a:pt x="0" y="1301"/>
                </a:lnTo>
                <a:lnTo>
                  <a:pt x="480" y="1493"/>
                </a:lnTo>
                <a:cubicBezTo>
                  <a:pt x="768" y="1607"/>
                  <a:pt x="992" y="1833"/>
                  <a:pt x="1106" y="2120"/>
                </a:cubicBezTo>
                <a:lnTo>
                  <a:pt x="1300" y="2599"/>
                </a:lnTo>
                <a:lnTo>
                  <a:pt x="1493" y="2120"/>
                </a:lnTo>
                <a:cubicBezTo>
                  <a:pt x="1607" y="1833"/>
                  <a:pt x="1837" y="1607"/>
                  <a:pt x="2119" y="1493"/>
                </a:cubicBezTo>
                <a:lnTo>
                  <a:pt x="2599" y="1301"/>
                </a:lnTo>
                <a:lnTo>
                  <a:pt x="2119" y="1106"/>
                </a:lnTo>
                <a:cubicBezTo>
                  <a:pt x="1837" y="992"/>
                  <a:pt x="1607" y="762"/>
                  <a:pt x="1493" y="475"/>
                </a:cubicBezTo>
                <a:lnTo>
                  <a:pt x="1300"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14"/>
          <p:cNvSpPr/>
          <p:nvPr/>
        </p:nvSpPr>
        <p:spPr>
          <a:xfrm>
            <a:off x="285352" y="3537231"/>
            <a:ext cx="173279" cy="173613"/>
          </a:xfrm>
          <a:custGeom>
            <a:rect b="b" l="l" r="r" t="t"/>
            <a:pathLst>
              <a:path extrusionOk="0" h="2599" w="2594">
                <a:moveTo>
                  <a:pt x="1295" y="0"/>
                </a:moveTo>
                <a:lnTo>
                  <a:pt x="1107" y="480"/>
                </a:lnTo>
                <a:cubicBezTo>
                  <a:pt x="992" y="767"/>
                  <a:pt x="763" y="991"/>
                  <a:pt x="475" y="1106"/>
                </a:cubicBezTo>
                <a:lnTo>
                  <a:pt x="0" y="1299"/>
                </a:lnTo>
                <a:lnTo>
                  <a:pt x="475" y="1492"/>
                </a:lnTo>
                <a:cubicBezTo>
                  <a:pt x="763" y="1607"/>
                  <a:pt x="992" y="1831"/>
                  <a:pt x="1107" y="2118"/>
                </a:cubicBezTo>
                <a:lnTo>
                  <a:pt x="1295" y="2599"/>
                </a:lnTo>
                <a:lnTo>
                  <a:pt x="1488" y="2118"/>
                </a:lnTo>
                <a:cubicBezTo>
                  <a:pt x="1602" y="1831"/>
                  <a:pt x="1832" y="1607"/>
                  <a:pt x="2119" y="1492"/>
                </a:cubicBezTo>
                <a:lnTo>
                  <a:pt x="2593" y="1299"/>
                </a:lnTo>
                <a:lnTo>
                  <a:pt x="2119" y="1106"/>
                </a:lnTo>
                <a:cubicBezTo>
                  <a:pt x="1832" y="991"/>
                  <a:pt x="1602" y="767"/>
                  <a:pt x="1488" y="480"/>
                </a:cubicBezTo>
                <a:lnTo>
                  <a:pt x="129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14"/>
          <p:cNvSpPr/>
          <p:nvPr/>
        </p:nvSpPr>
        <p:spPr>
          <a:xfrm>
            <a:off x="5683251" y="4856433"/>
            <a:ext cx="103874" cy="103874"/>
          </a:xfrm>
          <a:custGeom>
            <a:rect b="b" l="l" r="r" t="t"/>
            <a:pathLst>
              <a:path extrusionOk="0" h="1555" w="1555">
                <a:moveTo>
                  <a:pt x="778" y="0"/>
                </a:moveTo>
                <a:lnTo>
                  <a:pt x="663" y="287"/>
                </a:lnTo>
                <a:cubicBezTo>
                  <a:pt x="595" y="458"/>
                  <a:pt x="459" y="595"/>
                  <a:pt x="287" y="663"/>
                </a:cubicBezTo>
                <a:lnTo>
                  <a:pt x="1" y="776"/>
                </a:lnTo>
                <a:lnTo>
                  <a:pt x="287" y="892"/>
                </a:lnTo>
                <a:cubicBezTo>
                  <a:pt x="459" y="964"/>
                  <a:pt x="595" y="1101"/>
                  <a:pt x="663" y="1272"/>
                </a:cubicBezTo>
                <a:lnTo>
                  <a:pt x="778" y="1554"/>
                </a:lnTo>
                <a:lnTo>
                  <a:pt x="892" y="1272"/>
                </a:lnTo>
                <a:cubicBezTo>
                  <a:pt x="960" y="1101"/>
                  <a:pt x="1096" y="964"/>
                  <a:pt x="1268" y="892"/>
                </a:cubicBezTo>
                <a:lnTo>
                  <a:pt x="1555" y="776"/>
                </a:lnTo>
                <a:lnTo>
                  <a:pt x="1268" y="663"/>
                </a:lnTo>
                <a:cubicBezTo>
                  <a:pt x="1096" y="595"/>
                  <a:pt x="960" y="458"/>
                  <a:pt x="892" y="287"/>
                </a:cubicBezTo>
                <a:lnTo>
                  <a:pt x="77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14"/>
          <p:cNvSpPr/>
          <p:nvPr/>
        </p:nvSpPr>
        <p:spPr>
          <a:xfrm>
            <a:off x="8537294" y="2171130"/>
            <a:ext cx="103941" cy="103874"/>
          </a:xfrm>
          <a:custGeom>
            <a:rect b="b" l="l" r="r" t="t"/>
            <a:pathLst>
              <a:path extrusionOk="0" h="1555" w="1556">
                <a:moveTo>
                  <a:pt x="778" y="1"/>
                </a:moveTo>
                <a:lnTo>
                  <a:pt x="658" y="287"/>
                </a:lnTo>
                <a:cubicBezTo>
                  <a:pt x="590" y="459"/>
                  <a:pt x="455" y="596"/>
                  <a:pt x="282" y="663"/>
                </a:cubicBezTo>
                <a:lnTo>
                  <a:pt x="0" y="777"/>
                </a:lnTo>
                <a:lnTo>
                  <a:pt x="282" y="892"/>
                </a:lnTo>
                <a:cubicBezTo>
                  <a:pt x="455" y="960"/>
                  <a:pt x="590" y="1096"/>
                  <a:pt x="658" y="1268"/>
                </a:cubicBezTo>
                <a:lnTo>
                  <a:pt x="778" y="1555"/>
                </a:lnTo>
                <a:lnTo>
                  <a:pt x="893" y="1268"/>
                </a:lnTo>
                <a:cubicBezTo>
                  <a:pt x="961" y="1096"/>
                  <a:pt x="1096" y="960"/>
                  <a:pt x="1269" y="892"/>
                </a:cubicBezTo>
                <a:lnTo>
                  <a:pt x="1555" y="777"/>
                </a:lnTo>
                <a:lnTo>
                  <a:pt x="1269" y="663"/>
                </a:lnTo>
                <a:cubicBezTo>
                  <a:pt x="1096" y="596"/>
                  <a:pt x="961" y="459"/>
                  <a:pt x="893" y="287"/>
                </a:cubicBezTo>
                <a:lnTo>
                  <a:pt x="778"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14"/>
          <p:cNvSpPr/>
          <p:nvPr/>
        </p:nvSpPr>
        <p:spPr>
          <a:xfrm>
            <a:off x="8585083" y="3977879"/>
            <a:ext cx="343686" cy="343686"/>
          </a:xfrm>
          <a:custGeom>
            <a:rect b="b" l="l" r="r" t="t"/>
            <a:pathLst>
              <a:path extrusionOk="0" h="5145" w="5145">
                <a:moveTo>
                  <a:pt x="2572" y="1"/>
                </a:moveTo>
                <a:lnTo>
                  <a:pt x="2192" y="945"/>
                </a:lnTo>
                <a:cubicBezTo>
                  <a:pt x="1966" y="1513"/>
                  <a:pt x="1518" y="1962"/>
                  <a:pt x="949" y="2192"/>
                </a:cubicBezTo>
                <a:lnTo>
                  <a:pt x="0" y="2573"/>
                </a:lnTo>
                <a:lnTo>
                  <a:pt x="949" y="2953"/>
                </a:lnTo>
                <a:cubicBezTo>
                  <a:pt x="1518" y="3178"/>
                  <a:pt x="1966" y="3626"/>
                  <a:pt x="2192" y="4196"/>
                </a:cubicBezTo>
                <a:lnTo>
                  <a:pt x="2572" y="5145"/>
                </a:lnTo>
                <a:lnTo>
                  <a:pt x="2953" y="4196"/>
                </a:lnTo>
                <a:cubicBezTo>
                  <a:pt x="3182" y="3626"/>
                  <a:pt x="3632" y="3178"/>
                  <a:pt x="4200" y="2953"/>
                </a:cubicBezTo>
                <a:lnTo>
                  <a:pt x="5144" y="2573"/>
                </a:lnTo>
                <a:lnTo>
                  <a:pt x="4200" y="2192"/>
                </a:lnTo>
                <a:cubicBezTo>
                  <a:pt x="3632" y="1962"/>
                  <a:pt x="3182" y="1513"/>
                  <a:pt x="2953" y="945"/>
                </a:cubicBezTo>
                <a:lnTo>
                  <a:pt x="257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14"/>
          <p:cNvSpPr/>
          <p:nvPr/>
        </p:nvSpPr>
        <p:spPr>
          <a:xfrm>
            <a:off x="285359" y="227207"/>
            <a:ext cx="343686" cy="343686"/>
          </a:xfrm>
          <a:custGeom>
            <a:rect b="b" l="l" r="r" t="t"/>
            <a:pathLst>
              <a:path extrusionOk="0" h="5145" w="5145">
                <a:moveTo>
                  <a:pt x="2573" y="0"/>
                </a:moveTo>
                <a:lnTo>
                  <a:pt x="2192" y="945"/>
                </a:lnTo>
                <a:cubicBezTo>
                  <a:pt x="1968" y="1513"/>
                  <a:pt x="1520" y="1961"/>
                  <a:pt x="950" y="2192"/>
                </a:cubicBezTo>
                <a:lnTo>
                  <a:pt x="1" y="2573"/>
                </a:lnTo>
                <a:lnTo>
                  <a:pt x="950" y="2953"/>
                </a:lnTo>
                <a:cubicBezTo>
                  <a:pt x="1520" y="3182"/>
                  <a:pt x="1968" y="3632"/>
                  <a:pt x="2192" y="4195"/>
                </a:cubicBezTo>
                <a:lnTo>
                  <a:pt x="2573" y="5145"/>
                </a:lnTo>
                <a:lnTo>
                  <a:pt x="2954" y="4195"/>
                </a:lnTo>
                <a:cubicBezTo>
                  <a:pt x="3184" y="3632"/>
                  <a:pt x="3632" y="3182"/>
                  <a:pt x="4201" y="2953"/>
                </a:cubicBezTo>
                <a:lnTo>
                  <a:pt x="5145" y="2573"/>
                </a:lnTo>
                <a:lnTo>
                  <a:pt x="4201" y="2192"/>
                </a:lnTo>
                <a:cubicBezTo>
                  <a:pt x="3632" y="1961"/>
                  <a:pt x="3184" y="1513"/>
                  <a:pt x="2954" y="945"/>
                </a:cubicBezTo>
                <a:lnTo>
                  <a:pt x="257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p14"/>
          <p:cNvSpPr/>
          <p:nvPr/>
        </p:nvSpPr>
        <p:spPr>
          <a:xfrm>
            <a:off x="585213" y="4745817"/>
            <a:ext cx="259785" cy="259718"/>
          </a:xfrm>
          <a:custGeom>
            <a:rect b="b" l="l" r="r" t="t"/>
            <a:pathLst>
              <a:path extrusionOk="0" h="3888" w="3889">
                <a:moveTo>
                  <a:pt x="1942" y="1"/>
                </a:moveTo>
                <a:lnTo>
                  <a:pt x="1654" y="716"/>
                </a:lnTo>
                <a:cubicBezTo>
                  <a:pt x="1482" y="1149"/>
                  <a:pt x="1143" y="1487"/>
                  <a:pt x="715" y="1660"/>
                </a:cubicBezTo>
                <a:lnTo>
                  <a:pt x="1" y="1947"/>
                </a:lnTo>
                <a:lnTo>
                  <a:pt x="715" y="2234"/>
                </a:lnTo>
                <a:cubicBezTo>
                  <a:pt x="1143" y="2406"/>
                  <a:pt x="1482" y="2746"/>
                  <a:pt x="1654" y="3173"/>
                </a:cubicBezTo>
                <a:lnTo>
                  <a:pt x="1942" y="3888"/>
                </a:lnTo>
                <a:lnTo>
                  <a:pt x="2229" y="3173"/>
                </a:lnTo>
                <a:cubicBezTo>
                  <a:pt x="2400" y="2746"/>
                  <a:pt x="2740" y="2406"/>
                  <a:pt x="3173" y="2234"/>
                </a:cubicBezTo>
                <a:lnTo>
                  <a:pt x="3888" y="1947"/>
                </a:lnTo>
                <a:lnTo>
                  <a:pt x="3173" y="1660"/>
                </a:lnTo>
                <a:cubicBezTo>
                  <a:pt x="2740" y="1487"/>
                  <a:pt x="2400" y="1149"/>
                  <a:pt x="2229" y="716"/>
                </a:cubicBezTo>
                <a:lnTo>
                  <a:pt x="194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14"/>
          <p:cNvSpPr/>
          <p:nvPr/>
        </p:nvSpPr>
        <p:spPr>
          <a:xfrm>
            <a:off x="8585083" y="191317"/>
            <a:ext cx="343686" cy="343686"/>
          </a:xfrm>
          <a:custGeom>
            <a:rect b="b" l="l" r="r" t="t"/>
            <a:pathLst>
              <a:path extrusionOk="0" h="5145" w="5145">
                <a:moveTo>
                  <a:pt x="2572" y="1"/>
                </a:moveTo>
                <a:lnTo>
                  <a:pt x="2192" y="945"/>
                </a:lnTo>
                <a:cubicBezTo>
                  <a:pt x="1966" y="1513"/>
                  <a:pt x="1518" y="1962"/>
                  <a:pt x="949" y="2192"/>
                </a:cubicBezTo>
                <a:lnTo>
                  <a:pt x="0" y="2573"/>
                </a:lnTo>
                <a:lnTo>
                  <a:pt x="949" y="2953"/>
                </a:lnTo>
                <a:cubicBezTo>
                  <a:pt x="1518" y="3178"/>
                  <a:pt x="1966" y="3626"/>
                  <a:pt x="2192" y="4196"/>
                </a:cubicBezTo>
                <a:lnTo>
                  <a:pt x="2572" y="5145"/>
                </a:lnTo>
                <a:lnTo>
                  <a:pt x="2953" y="4196"/>
                </a:lnTo>
                <a:cubicBezTo>
                  <a:pt x="3182" y="3626"/>
                  <a:pt x="3632" y="3178"/>
                  <a:pt x="4200" y="2953"/>
                </a:cubicBezTo>
                <a:lnTo>
                  <a:pt x="5144" y="2573"/>
                </a:lnTo>
                <a:lnTo>
                  <a:pt x="4200" y="2192"/>
                </a:lnTo>
                <a:cubicBezTo>
                  <a:pt x="3632" y="1962"/>
                  <a:pt x="3182" y="1513"/>
                  <a:pt x="2953" y="945"/>
                </a:cubicBezTo>
                <a:lnTo>
                  <a:pt x="257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82" name="Google Shape;282;p14"/>
          <p:cNvGrpSpPr/>
          <p:nvPr/>
        </p:nvGrpSpPr>
        <p:grpSpPr>
          <a:xfrm>
            <a:off x="-999828" y="878685"/>
            <a:ext cx="1613677" cy="559152"/>
            <a:chOff x="465025" y="1386225"/>
            <a:chExt cx="1357400" cy="470350"/>
          </a:xfrm>
        </p:grpSpPr>
        <p:sp>
          <p:nvSpPr>
            <p:cNvPr id="283" name="Google Shape;283;p14"/>
            <p:cNvSpPr/>
            <p:nvPr/>
          </p:nvSpPr>
          <p:spPr>
            <a:xfrm>
              <a:off x="832875" y="1538750"/>
              <a:ext cx="167625" cy="88875"/>
            </a:xfrm>
            <a:custGeom>
              <a:rect b="b" l="l" r="r" t="t"/>
              <a:pathLst>
                <a:path extrusionOk="0" h="3555" w="6705">
                  <a:moveTo>
                    <a:pt x="6632" y="2849"/>
                  </a:moveTo>
                  <a:cubicBezTo>
                    <a:pt x="6655" y="2904"/>
                    <a:pt x="6679" y="2958"/>
                    <a:pt x="6705" y="3012"/>
                  </a:cubicBezTo>
                  <a:cubicBezTo>
                    <a:pt x="6682" y="2957"/>
                    <a:pt x="6657" y="2903"/>
                    <a:pt x="6632" y="2849"/>
                  </a:cubicBezTo>
                  <a:close/>
                  <a:moveTo>
                    <a:pt x="3189" y="0"/>
                  </a:moveTo>
                  <a:cubicBezTo>
                    <a:pt x="2769" y="0"/>
                    <a:pt x="2352" y="78"/>
                    <a:pt x="1957" y="247"/>
                  </a:cubicBezTo>
                  <a:cubicBezTo>
                    <a:pt x="715" y="785"/>
                    <a:pt x="0" y="2246"/>
                    <a:pt x="147" y="3555"/>
                  </a:cubicBezTo>
                  <a:cubicBezTo>
                    <a:pt x="267" y="2454"/>
                    <a:pt x="929" y="1379"/>
                    <a:pt x="1957" y="931"/>
                  </a:cubicBezTo>
                  <a:cubicBezTo>
                    <a:pt x="2353" y="761"/>
                    <a:pt x="2771" y="682"/>
                    <a:pt x="3192" y="682"/>
                  </a:cubicBezTo>
                  <a:cubicBezTo>
                    <a:pt x="4593" y="682"/>
                    <a:pt x="6012" y="1560"/>
                    <a:pt x="6632" y="2849"/>
                  </a:cubicBezTo>
                  <a:lnTo>
                    <a:pt x="6632" y="2849"/>
                  </a:lnTo>
                  <a:cubicBezTo>
                    <a:pt x="6467" y="2461"/>
                    <a:pt x="6365" y="2056"/>
                    <a:pt x="6319" y="1640"/>
                  </a:cubicBezTo>
                  <a:cubicBezTo>
                    <a:pt x="5604" y="642"/>
                    <a:pt x="4389" y="0"/>
                    <a:pt x="3189"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14"/>
            <p:cNvSpPr/>
            <p:nvPr/>
          </p:nvSpPr>
          <p:spPr>
            <a:xfrm>
              <a:off x="988075" y="1386225"/>
              <a:ext cx="315075" cy="189250"/>
            </a:xfrm>
            <a:custGeom>
              <a:rect b="b" l="l" r="r" t="t"/>
              <a:pathLst>
                <a:path extrusionOk="0" h="7570" w="12603">
                  <a:moveTo>
                    <a:pt x="7677" y="0"/>
                  </a:moveTo>
                  <a:cubicBezTo>
                    <a:pt x="7135" y="0"/>
                    <a:pt x="6583" y="101"/>
                    <a:pt x="6054" y="238"/>
                  </a:cubicBezTo>
                  <a:cubicBezTo>
                    <a:pt x="4222" y="708"/>
                    <a:pt x="2449" y="1616"/>
                    <a:pt x="1284" y="3107"/>
                  </a:cubicBezTo>
                  <a:cubicBezTo>
                    <a:pt x="460" y="4162"/>
                    <a:pt x="1" y="5539"/>
                    <a:pt x="95" y="6859"/>
                  </a:cubicBezTo>
                  <a:cubicBezTo>
                    <a:pt x="169" y="5758"/>
                    <a:pt x="602" y="4663"/>
                    <a:pt x="1284" y="3791"/>
                  </a:cubicBezTo>
                  <a:cubicBezTo>
                    <a:pt x="2449" y="2298"/>
                    <a:pt x="4222" y="1391"/>
                    <a:pt x="6054" y="921"/>
                  </a:cubicBezTo>
                  <a:cubicBezTo>
                    <a:pt x="6585" y="787"/>
                    <a:pt x="7139" y="685"/>
                    <a:pt x="7683" y="685"/>
                  </a:cubicBezTo>
                  <a:cubicBezTo>
                    <a:pt x="8091" y="685"/>
                    <a:pt x="8493" y="742"/>
                    <a:pt x="8877" y="885"/>
                  </a:cubicBezTo>
                  <a:cubicBezTo>
                    <a:pt x="9670" y="1178"/>
                    <a:pt x="10296" y="1804"/>
                    <a:pt x="10797" y="2481"/>
                  </a:cubicBezTo>
                  <a:cubicBezTo>
                    <a:pt x="11882" y="3948"/>
                    <a:pt x="12461" y="5748"/>
                    <a:pt x="12530" y="7569"/>
                  </a:cubicBezTo>
                  <a:cubicBezTo>
                    <a:pt x="12602" y="5523"/>
                    <a:pt x="12018" y="3447"/>
                    <a:pt x="10797" y="1798"/>
                  </a:cubicBezTo>
                  <a:cubicBezTo>
                    <a:pt x="10296" y="1120"/>
                    <a:pt x="9670" y="494"/>
                    <a:pt x="8877" y="201"/>
                  </a:cubicBezTo>
                  <a:cubicBezTo>
                    <a:pt x="8491" y="58"/>
                    <a:pt x="8087" y="0"/>
                    <a:pt x="7677"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14"/>
            <p:cNvSpPr/>
            <p:nvPr/>
          </p:nvSpPr>
          <p:spPr>
            <a:xfrm>
              <a:off x="695775" y="1627725"/>
              <a:ext cx="150550" cy="97100"/>
            </a:xfrm>
            <a:custGeom>
              <a:rect b="b" l="l" r="r" t="t"/>
              <a:pathLst>
                <a:path extrusionOk="0" h="3884" w="6022">
                  <a:moveTo>
                    <a:pt x="3444" y="0"/>
                  </a:moveTo>
                  <a:cubicBezTo>
                    <a:pt x="2936" y="0"/>
                    <a:pt x="2430" y="111"/>
                    <a:pt x="1978" y="346"/>
                  </a:cubicBezTo>
                  <a:cubicBezTo>
                    <a:pt x="721" y="997"/>
                    <a:pt x="0" y="2480"/>
                    <a:pt x="141" y="3884"/>
                  </a:cubicBezTo>
                  <a:cubicBezTo>
                    <a:pt x="251" y="2704"/>
                    <a:pt x="923" y="1577"/>
                    <a:pt x="1978" y="1029"/>
                  </a:cubicBezTo>
                  <a:cubicBezTo>
                    <a:pt x="2432" y="796"/>
                    <a:pt x="2938" y="685"/>
                    <a:pt x="3447" y="685"/>
                  </a:cubicBezTo>
                  <a:cubicBezTo>
                    <a:pt x="4416" y="685"/>
                    <a:pt x="5392" y="1088"/>
                    <a:pt x="6021" y="1818"/>
                  </a:cubicBezTo>
                  <a:cubicBezTo>
                    <a:pt x="5818" y="1498"/>
                    <a:pt x="5693" y="1139"/>
                    <a:pt x="5641" y="763"/>
                  </a:cubicBezTo>
                  <a:cubicBezTo>
                    <a:pt x="5033" y="270"/>
                    <a:pt x="4236" y="0"/>
                    <a:pt x="344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p14"/>
            <p:cNvSpPr/>
            <p:nvPr/>
          </p:nvSpPr>
          <p:spPr>
            <a:xfrm>
              <a:off x="526975" y="1776725"/>
              <a:ext cx="1295450" cy="77625"/>
            </a:xfrm>
            <a:custGeom>
              <a:rect b="b" l="l" r="r" t="t"/>
              <a:pathLst>
                <a:path extrusionOk="0" h="3105" w="51818">
                  <a:moveTo>
                    <a:pt x="51730" y="0"/>
                  </a:moveTo>
                  <a:cubicBezTo>
                    <a:pt x="51661" y="845"/>
                    <a:pt x="51359" y="1712"/>
                    <a:pt x="50905" y="2421"/>
                  </a:cubicBezTo>
                  <a:lnTo>
                    <a:pt x="9100" y="2421"/>
                  </a:lnTo>
                  <a:cubicBezTo>
                    <a:pt x="8502" y="2585"/>
                    <a:pt x="7896" y="2698"/>
                    <a:pt x="7248" y="2698"/>
                  </a:cubicBezTo>
                  <a:cubicBezTo>
                    <a:pt x="7234" y="2698"/>
                    <a:pt x="7220" y="2698"/>
                    <a:pt x="7206" y="2698"/>
                  </a:cubicBezTo>
                  <a:cubicBezTo>
                    <a:pt x="7134" y="2697"/>
                    <a:pt x="7060" y="2696"/>
                    <a:pt x="6985" y="2696"/>
                  </a:cubicBezTo>
                  <a:cubicBezTo>
                    <a:pt x="5015" y="2696"/>
                    <a:pt x="2076" y="2959"/>
                    <a:pt x="0" y="3104"/>
                  </a:cubicBezTo>
                  <a:lnTo>
                    <a:pt x="50905" y="3104"/>
                  </a:lnTo>
                  <a:cubicBezTo>
                    <a:pt x="51485" y="2202"/>
                    <a:pt x="51818" y="1048"/>
                    <a:pt x="5173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p14"/>
            <p:cNvSpPr/>
            <p:nvPr/>
          </p:nvSpPr>
          <p:spPr>
            <a:xfrm>
              <a:off x="835875" y="1627600"/>
              <a:ext cx="10450" cy="28475"/>
            </a:xfrm>
            <a:custGeom>
              <a:rect b="b" l="l" r="r" t="t"/>
              <a:pathLst>
                <a:path extrusionOk="0" h="1139" w="418">
                  <a:moveTo>
                    <a:pt x="27" y="1"/>
                  </a:moveTo>
                  <a:cubicBezTo>
                    <a:pt x="0" y="262"/>
                    <a:pt x="5" y="518"/>
                    <a:pt x="37" y="768"/>
                  </a:cubicBezTo>
                  <a:cubicBezTo>
                    <a:pt x="178" y="883"/>
                    <a:pt x="303" y="1002"/>
                    <a:pt x="417" y="1139"/>
                  </a:cubicBezTo>
                  <a:cubicBezTo>
                    <a:pt x="198" y="794"/>
                    <a:pt x="73" y="408"/>
                    <a:pt x="2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14"/>
            <p:cNvSpPr/>
            <p:nvPr/>
          </p:nvSpPr>
          <p:spPr>
            <a:xfrm>
              <a:off x="698250" y="1724800"/>
              <a:ext cx="96950" cy="93175"/>
            </a:xfrm>
            <a:custGeom>
              <a:rect b="b" l="l" r="r" t="t"/>
              <a:pathLst>
                <a:path extrusionOk="0" h="3727" w="3878">
                  <a:moveTo>
                    <a:pt x="42" y="1"/>
                  </a:moveTo>
                  <a:lnTo>
                    <a:pt x="42" y="1"/>
                  </a:lnTo>
                  <a:cubicBezTo>
                    <a:pt x="0" y="439"/>
                    <a:pt x="37" y="887"/>
                    <a:pt x="167" y="1316"/>
                  </a:cubicBezTo>
                  <a:cubicBezTo>
                    <a:pt x="511" y="2437"/>
                    <a:pt x="1440" y="3329"/>
                    <a:pt x="2541" y="3726"/>
                  </a:cubicBezTo>
                  <a:cubicBezTo>
                    <a:pt x="2980" y="3590"/>
                    <a:pt x="3423" y="3433"/>
                    <a:pt x="3877" y="3272"/>
                  </a:cubicBezTo>
                  <a:lnTo>
                    <a:pt x="3877" y="3272"/>
                  </a:lnTo>
                  <a:cubicBezTo>
                    <a:pt x="3852" y="3272"/>
                    <a:pt x="3826" y="3273"/>
                    <a:pt x="3800" y="3273"/>
                  </a:cubicBezTo>
                  <a:cubicBezTo>
                    <a:pt x="2199" y="3273"/>
                    <a:pt x="635" y="2168"/>
                    <a:pt x="167" y="632"/>
                  </a:cubicBezTo>
                  <a:cubicBezTo>
                    <a:pt x="104" y="423"/>
                    <a:pt x="63" y="214"/>
                    <a:pt x="42"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p14"/>
            <p:cNvSpPr/>
            <p:nvPr/>
          </p:nvSpPr>
          <p:spPr>
            <a:xfrm>
              <a:off x="989925" y="1557700"/>
              <a:ext cx="10575" cy="39275"/>
            </a:xfrm>
            <a:custGeom>
              <a:rect b="b" l="l" r="r" t="t"/>
              <a:pathLst>
                <a:path extrusionOk="0" h="1571" w="423">
                  <a:moveTo>
                    <a:pt x="21" y="0"/>
                  </a:moveTo>
                  <a:lnTo>
                    <a:pt x="21" y="0"/>
                  </a:lnTo>
                  <a:cubicBezTo>
                    <a:pt x="1" y="298"/>
                    <a:pt x="6" y="590"/>
                    <a:pt x="37" y="882"/>
                  </a:cubicBezTo>
                  <a:cubicBezTo>
                    <a:pt x="152" y="1044"/>
                    <a:pt x="258" y="1215"/>
                    <a:pt x="345" y="1396"/>
                  </a:cubicBezTo>
                  <a:lnTo>
                    <a:pt x="345" y="1396"/>
                  </a:lnTo>
                  <a:cubicBezTo>
                    <a:pt x="160" y="951"/>
                    <a:pt x="54" y="479"/>
                    <a:pt x="21" y="0"/>
                  </a:cubicBezTo>
                  <a:close/>
                  <a:moveTo>
                    <a:pt x="345" y="1396"/>
                  </a:moveTo>
                  <a:cubicBezTo>
                    <a:pt x="370" y="1455"/>
                    <a:pt x="396" y="1513"/>
                    <a:pt x="423" y="1571"/>
                  </a:cubicBezTo>
                  <a:cubicBezTo>
                    <a:pt x="399" y="1511"/>
                    <a:pt x="373" y="1453"/>
                    <a:pt x="345" y="1396"/>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14"/>
            <p:cNvSpPr/>
            <p:nvPr/>
          </p:nvSpPr>
          <p:spPr>
            <a:xfrm>
              <a:off x="465025" y="1854325"/>
              <a:ext cx="61975" cy="2250"/>
            </a:xfrm>
            <a:custGeom>
              <a:rect b="b" l="l" r="r" t="t"/>
              <a:pathLst>
                <a:path extrusionOk="0" h="90" w="2479">
                  <a:moveTo>
                    <a:pt x="0" y="0"/>
                  </a:moveTo>
                  <a:cubicBezTo>
                    <a:pt x="5" y="64"/>
                    <a:pt x="216" y="90"/>
                    <a:pt x="579" y="90"/>
                  </a:cubicBezTo>
                  <a:cubicBezTo>
                    <a:pt x="1021" y="90"/>
                    <a:pt x="1688" y="52"/>
                    <a:pt x="2478"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p14"/>
            <p:cNvSpPr/>
            <p:nvPr/>
          </p:nvSpPr>
          <p:spPr>
            <a:xfrm>
              <a:off x="846300" y="1673150"/>
              <a:ext cx="6575" cy="8750"/>
            </a:xfrm>
            <a:custGeom>
              <a:rect b="b" l="l" r="r" t="t"/>
              <a:pathLst>
                <a:path extrusionOk="0" h="350" w="263">
                  <a:moveTo>
                    <a:pt x="0" y="1"/>
                  </a:moveTo>
                  <a:cubicBezTo>
                    <a:pt x="79" y="120"/>
                    <a:pt x="162" y="240"/>
                    <a:pt x="262" y="350"/>
                  </a:cubicBezTo>
                  <a:cubicBezTo>
                    <a:pt x="183" y="225"/>
                    <a:pt x="94" y="110"/>
                    <a:pt x="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p14"/>
            <p:cNvSpPr/>
            <p:nvPr/>
          </p:nvSpPr>
          <p:spPr>
            <a:xfrm>
              <a:off x="690425" y="1403350"/>
              <a:ext cx="1129825" cy="433900"/>
            </a:xfrm>
            <a:custGeom>
              <a:rect b="b" l="l" r="r" t="t"/>
              <a:pathLst>
                <a:path extrusionOk="0" h="17356" w="45193">
                  <a:moveTo>
                    <a:pt x="6235" y="10109"/>
                  </a:moveTo>
                  <a:cubicBezTo>
                    <a:pt x="6329" y="10218"/>
                    <a:pt x="6418" y="10333"/>
                    <a:pt x="6497" y="10458"/>
                  </a:cubicBezTo>
                  <a:cubicBezTo>
                    <a:pt x="6397" y="10348"/>
                    <a:pt x="6314" y="10229"/>
                    <a:pt x="6235" y="10109"/>
                  </a:cubicBezTo>
                  <a:close/>
                  <a:moveTo>
                    <a:pt x="23991" y="9378"/>
                  </a:moveTo>
                  <a:cubicBezTo>
                    <a:pt x="23851" y="9816"/>
                    <a:pt x="23673" y="10249"/>
                    <a:pt x="23459" y="10661"/>
                  </a:cubicBezTo>
                  <a:cubicBezTo>
                    <a:pt x="23497" y="10181"/>
                    <a:pt x="23694" y="9743"/>
                    <a:pt x="23991" y="9378"/>
                  </a:cubicBezTo>
                  <a:close/>
                  <a:moveTo>
                    <a:pt x="6235" y="10793"/>
                  </a:moveTo>
                  <a:lnTo>
                    <a:pt x="6235" y="10793"/>
                  </a:lnTo>
                  <a:cubicBezTo>
                    <a:pt x="6329" y="10902"/>
                    <a:pt x="6418" y="11017"/>
                    <a:pt x="6497" y="11142"/>
                  </a:cubicBezTo>
                  <a:cubicBezTo>
                    <a:pt x="6397" y="11032"/>
                    <a:pt x="6314" y="10912"/>
                    <a:pt x="6235" y="10793"/>
                  </a:cubicBezTo>
                  <a:close/>
                  <a:moveTo>
                    <a:pt x="23991" y="10061"/>
                  </a:moveTo>
                  <a:lnTo>
                    <a:pt x="23991" y="10061"/>
                  </a:lnTo>
                  <a:cubicBezTo>
                    <a:pt x="23851" y="10500"/>
                    <a:pt x="23673" y="10933"/>
                    <a:pt x="23459" y="11345"/>
                  </a:cubicBezTo>
                  <a:cubicBezTo>
                    <a:pt x="23497" y="10865"/>
                    <a:pt x="23694" y="10427"/>
                    <a:pt x="23991" y="10061"/>
                  </a:cubicBezTo>
                  <a:close/>
                  <a:moveTo>
                    <a:pt x="28343" y="12014"/>
                  </a:moveTo>
                  <a:lnTo>
                    <a:pt x="28343" y="12014"/>
                  </a:lnTo>
                  <a:cubicBezTo>
                    <a:pt x="28193" y="12363"/>
                    <a:pt x="27967" y="12681"/>
                    <a:pt x="27660" y="12921"/>
                  </a:cubicBezTo>
                  <a:cubicBezTo>
                    <a:pt x="27880" y="12587"/>
                    <a:pt x="28104" y="12284"/>
                    <a:pt x="28343" y="12014"/>
                  </a:cubicBezTo>
                  <a:close/>
                  <a:moveTo>
                    <a:pt x="28343" y="12696"/>
                  </a:moveTo>
                  <a:lnTo>
                    <a:pt x="28343" y="12696"/>
                  </a:lnTo>
                  <a:cubicBezTo>
                    <a:pt x="28193" y="13047"/>
                    <a:pt x="27967" y="13365"/>
                    <a:pt x="27660" y="13604"/>
                  </a:cubicBezTo>
                  <a:cubicBezTo>
                    <a:pt x="27880" y="13271"/>
                    <a:pt x="28104" y="12968"/>
                    <a:pt x="28343" y="12696"/>
                  </a:cubicBezTo>
                  <a:close/>
                  <a:moveTo>
                    <a:pt x="34965" y="13986"/>
                  </a:moveTo>
                  <a:lnTo>
                    <a:pt x="34965" y="13986"/>
                  </a:lnTo>
                  <a:cubicBezTo>
                    <a:pt x="34897" y="14121"/>
                    <a:pt x="34823" y="14256"/>
                    <a:pt x="34751" y="14393"/>
                  </a:cubicBezTo>
                  <a:cubicBezTo>
                    <a:pt x="34803" y="14246"/>
                    <a:pt x="34876" y="14111"/>
                    <a:pt x="34965" y="13986"/>
                  </a:cubicBezTo>
                  <a:close/>
                  <a:moveTo>
                    <a:pt x="34965" y="14668"/>
                  </a:moveTo>
                  <a:lnTo>
                    <a:pt x="34965" y="14668"/>
                  </a:lnTo>
                  <a:cubicBezTo>
                    <a:pt x="34897" y="14805"/>
                    <a:pt x="34823" y="14940"/>
                    <a:pt x="34751" y="15075"/>
                  </a:cubicBezTo>
                  <a:cubicBezTo>
                    <a:pt x="34803" y="14930"/>
                    <a:pt x="34876" y="14794"/>
                    <a:pt x="34965" y="14668"/>
                  </a:cubicBezTo>
                  <a:close/>
                  <a:moveTo>
                    <a:pt x="19589" y="0"/>
                  </a:moveTo>
                  <a:cubicBezTo>
                    <a:pt x="19045" y="0"/>
                    <a:pt x="18491" y="102"/>
                    <a:pt x="17960" y="236"/>
                  </a:cubicBezTo>
                  <a:cubicBezTo>
                    <a:pt x="16128" y="706"/>
                    <a:pt x="14355" y="1613"/>
                    <a:pt x="13190" y="3106"/>
                  </a:cubicBezTo>
                  <a:cubicBezTo>
                    <a:pt x="12508" y="3978"/>
                    <a:pt x="12075" y="5073"/>
                    <a:pt x="12001" y="6174"/>
                  </a:cubicBezTo>
                  <a:cubicBezTo>
                    <a:pt x="12034" y="6653"/>
                    <a:pt x="12140" y="7125"/>
                    <a:pt x="12325" y="7570"/>
                  </a:cubicBezTo>
                  <a:lnTo>
                    <a:pt x="12325" y="7570"/>
                  </a:lnTo>
                  <a:cubicBezTo>
                    <a:pt x="12238" y="7389"/>
                    <a:pt x="12132" y="7218"/>
                    <a:pt x="12017" y="7056"/>
                  </a:cubicBezTo>
                  <a:lnTo>
                    <a:pt x="12017" y="7056"/>
                  </a:lnTo>
                  <a:cubicBezTo>
                    <a:pt x="12063" y="7472"/>
                    <a:pt x="12165" y="7877"/>
                    <a:pt x="12330" y="8265"/>
                  </a:cubicBezTo>
                  <a:lnTo>
                    <a:pt x="12330" y="8265"/>
                  </a:lnTo>
                  <a:cubicBezTo>
                    <a:pt x="11710" y="6976"/>
                    <a:pt x="10291" y="6098"/>
                    <a:pt x="8890" y="6098"/>
                  </a:cubicBezTo>
                  <a:cubicBezTo>
                    <a:pt x="8469" y="6098"/>
                    <a:pt x="8051" y="6177"/>
                    <a:pt x="7655" y="6347"/>
                  </a:cubicBezTo>
                  <a:cubicBezTo>
                    <a:pt x="6627" y="6795"/>
                    <a:pt x="5965" y="7870"/>
                    <a:pt x="5845" y="8971"/>
                  </a:cubicBezTo>
                  <a:cubicBezTo>
                    <a:pt x="5891" y="9378"/>
                    <a:pt x="6016" y="9764"/>
                    <a:pt x="6235" y="10109"/>
                  </a:cubicBezTo>
                  <a:cubicBezTo>
                    <a:pt x="6121" y="9972"/>
                    <a:pt x="5996" y="9853"/>
                    <a:pt x="5855" y="9738"/>
                  </a:cubicBezTo>
                  <a:lnTo>
                    <a:pt x="5855" y="9738"/>
                  </a:lnTo>
                  <a:cubicBezTo>
                    <a:pt x="5907" y="10114"/>
                    <a:pt x="6032" y="10473"/>
                    <a:pt x="6235" y="10793"/>
                  </a:cubicBezTo>
                  <a:cubicBezTo>
                    <a:pt x="5606" y="10063"/>
                    <a:pt x="4630" y="9660"/>
                    <a:pt x="3661" y="9660"/>
                  </a:cubicBezTo>
                  <a:cubicBezTo>
                    <a:pt x="3152" y="9660"/>
                    <a:pt x="2646" y="9771"/>
                    <a:pt x="2192" y="10004"/>
                  </a:cubicBezTo>
                  <a:cubicBezTo>
                    <a:pt x="1137" y="10552"/>
                    <a:pt x="465" y="11679"/>
                    <a:pt x="355" y="12859"/>
                  </a:cubicBezTo>
                  <a:cubicBezTo>
                    <a:pt x="376" y="13072"/>
                    <a:pt x="0" y="15279"/>
                    <a:pt x="2854" y="16584"/>
                  </a:cubicBezTo>
                  <a:cubicBezTo>
                    <a:pt x="3270" y="16736"/>
                    <a:pt x="3710" y="16819"/>
                    <a:pt x="4151" y="16819"/>
                  </a:cubicBezTo>
                  <a:cubicBezTo>
                    <a:pt x="4164" y="16819"/>
                    <a:pt x="4177" y="16819"/>
                    <a:pt x="4190" y="16819"/>
                  </a:cubicBezTo>
                  <a:lnTo>
                    <a:pt x="4190" y="16819"/>
                  </a:lnTo>
                  <a:cubicBezTo>
                    <a:pt x="3637" y="17011"/>
                    <a:pt x="3105" y="17204"/>
                    <a:pt x="2562" y="17356"/>
                  </a:cubicBezTo>
                  <a:lnTo>
                    <a:pt x="44367" y="17356"/>
                  </a:lnTo>
                  <a:cubicBezTo>
                    <a:pt x="44821" y="16647"/>
                    <a:pt x="45123" y="15780"/>
                    <a:pt x="45192" y="14935"/>
                  </a:cubicBezTo>
                  <a:cubicBezTo>
                    <a:pt x="45130" y="14179"/>
                    <a:pt x="44848" y="13474"/>
                    <a:pt x="44268" y="12963"/>
                  </a:cubicBezTo>
                  <a:cubicBezTo>
                    <a:pt x="43624" y="12396"/>
                    <a:pt x="42782" y="12202"/>
                    <a:pt x="41908" y="12202"/>
                  </a:cubicBezTo>
                  <a:cubicBezTo>
                    <a:pt x="41326" y="12202"/>
                    <a:pt x="40729" y="12288"/>
                    <a:pt x="40167" y="12409"/>
                  </a:cubicBezTo>
                  <a:cubicBezTo>
                    <a:pt x="38873" y="12691"/>
                    <a:pt x="37605" y="13109"/>
                    <a:pt x="36395" y="13652"/>
                  </a:cubicBezTo>
                  <a:cubicBezTo>
                    <a:pt x="35856" y="13892"/>
                    <a:pt x="35293" y="14199"/>
                    <a:pt x="34965" y="14668"/>
                  </a:cubicBezTo>
                  <a:cubicBezTo>
                    <a:pt x="35163" y="14283"/>
                    <a:pt x="35346" y="13886"/>
                    <a:pt x="35471" y="13479"/>
                  </a:cubicBezTo>
                  <a:lnTo>
                    <a:pt x="35471" y="13479"/>
                  </a:lnTo>
                  <a:cubicBezTo>
                    <a:pt x="35278" y="13625"/>
                    <a:pt x="35100" y="13792"/>
                    <a:pt x="34965" y="13986"/>
                  </a:cubicBezTo>
                  <a:cubicBezTo>
                    <a:pt x="35278" y="13375"/>
                    <a:pt x="35555" y="12744"/>
                    <a:pt x="35632" y="12070"/>
                  </a:cubicBezTo>
                  <a:cubicBezTo>
                    <a:pt x="35550" y="11397"/>
                    <a:pt x="35225" y="10761"/>
                    <a:pt x="34636" y="10448"/>
                  </a:cubicBezTo>
                  <a:cubicBezTo>
                    <a:pt x="34335" y="10285"/>
                    <a:pt x="33998" y="10225"/>
                    <a:pt x="33654" y="10225"/>
                  </a:cubicBezTo>
                  <a:cubicBezTo>
                    <a:pt x="33325" y="10225"/>
                    <a:pt x="32988" y="10280"/>
                    <a:pt x="32669" y="10354"/>
                  </a:cubicBezTo>
                  <a:cubicBezTo>
                    <a:pt x="30854" y="10781"/>
                    <a:pt x="29465" y="11424"/>
                    <a:pt x="28343" y="12696"/>
                  </a:cubicBezTo>
                  <a:cubicBezTo>
                    <a:pt x="28468" y="12409"/>
                    <a:pt x="28542" y="12096"/>
                    <a:pt x="28562" y="11778"/>
                  </a:cubicBezTo>
                  <a:lnTo>
                    <a:pt x="28562" y="11778"/>
                  </a:lnTo>
                  <a:cubicBezTo>
                    <a:pt x="28489" y="11857"/>
                    <a:pt x="28417" y="11935"/>
                    <a:pt x="28343" y="12014"/>
                  </a:cubicBezTo>
                  <a:cubicBezTo>
                    <a:pt x="28448" y="11773"/>
                    <a:pt x="28521" y="11513"/>
                    <a:pt x="28552" y="11251"/>
                  </a:cubicBezTo>
                  <a:cubicBezTo>
                    <a:pt x="28458" y="10427"/>
                    <a:pt x="28030" y="9644"/>
                    <a:pt x="27300" y="9247"/>
                  </a:cubicBezTo>
                  <a:cubicBezTo>
                    <a:pt x="26961" y="9064"/>
                    <a:pt x="26591" y="8981"/>
                    <a:pt x="26218" y="8981"/>
                  </a:cubicBezTo>
                  <a:cubicBezTo>
                    <a:pt x="25377" y="8981"/>
                    <a:pt x="24523" y="9404"/>
                    <a:pt x="23991" y="10061"/>
                  </a:cubicBezTo>
                  <a:cubicBezTo>
                    <a:pt x="24096" y="9748"/>
                    <a:pt x="24179" y="9425"/>
                    <a:pt x="24248" y="9102"/>
                  </a:cubicBezTo>
                  <a:lnTo>
                    <a:pt x="24248" y="9102"/>
                  </a:lnTo>
                  <a:cubicBezTo>
                    <a:pt x="24159" y="9190"/>
                    <a:pt x="24070" y="9279"/>
                    <a:pt x="23991" y="9378"/>
                  </a:cubicBezTo>
                  <a:cubicBezTo>
                    <a:pt x="24258" y="8575"/>
                    <a:pt x="24405" y="7730"/>
                    <a:pt x="24436" y="6884"/>
                  </a:cubicBezTo>
                  <a:cubicBezTo>
                    <a:pt x="24367" y="5063"/>
                    <a:pt x="23788" y="3263"/>
                    <a:pt x="22703" y="1796"/>
                  </a:cubicBezTo>
                  <a:cubicBezTo>
                    <a:pt x="22202" y="1119"/>
                    <a:pt x="21576" y="493"/>
                    <a:pt x="20783" y="200"/>
                  </a:cubicBezTo>
                  <a:cubicBezTo>
                    <a:pt x="20399" y="57"/>
                    <a:pt x="19997" y="0"/>
                    <a:pt x="19589"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p14"/>
            <p:cNvSpPr/>
            <p:nvPr/>
          </p:nvSpPr>
          <p:spPr>
            <a:xfrm>
              <a:off x="846300" y="1656050"/>
              <a:ext cx="6575" cy="8775"/>
            </a:xfrm>
            <a:custGeom>
              <a:rect b="b" l="l" r="r" t="t"/>
              <a:pathLst>
                <a:path extrusionOk="0" h="351" w="263">
                  <a:moveTo>
                    <a:pt x="0" y="1"/>
                  </a:moveTo>
                  <a:lnTo>
                    <a:pt x="0" y="1"/>
                  </a:lnTo>
                  <a:cubicBezTo>
                    <a:pt x="79" y="121"/>
                    <a:pt x="162" y="240"/>
                    <a:pt x="262" y="350"/>
                  </a:cubicBezTo>
                  <a:cubicBezTo>
                    <a:pt x="183" y="225"/>
                    <a:pt x="94" y="110"/>
                    <a:pt x="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94" name="Google Shape;294;p14"/>
          <p:cNvSpPr/>
          <p:nvPr/>
        </p:nvSpPr>
        <p:spPr>
          <a:xfrm>
            <a:off x="7481984" y="4703625"/>
            <a:ext cx="1536118" cy="409493"/>
          </a:xfrm>
          <a:custGeom>
            <a:rect b="b" l="l" r="r" t="t"/>
            <a:pathLst>
              <a:path extrusionOk="0" h="12210" w="45803">
                <a:moveTo>
                  <a:pt x="19325" y="0"/>
                </a:moveTo>
                <a:cubicBezTo>
                  <a:pt x="19143" y="0"/>
                  <a:pt x="18961" y="12"/>
                  <a:pt x="18780" y="38"/>
                </a:cubicBezTo>
                <a:cubicBezTo>
                  <a:pt x="16124" y="414"/>
                  <a:pt x="14151" y="3048"/>
                  <a:pt x="14021" y="5731"/>
                </a:cubicBezTo>
                <a:cubicBezTo>
                  <a:pt x="13565" y="4189"/>
                  <a:pt x="12048" y="2952"/>
                  <a:pt x="10486" y="2952"/>
                </a:cubicBezTo>
                <a:cubicBezTo>
                  <a:pt x="10226" y="2952"/>
                  <a:pt x="9964" y="2986"/>
                  <a:pt x="9706" y="3060"/>
                </a:cubicBezTo>
                <a:cubicBezTo>
                  <a:pt x="7906" y="3571"/>
                  <a:pt x="7055" y="6263"/>
                  <a:pt x="8475" y="7489"/>
                </a:cubicBezTo>
                <a:cubicBezTo>
                  <a:pt x="7664" y="7010"/>
                  <a:pt x="6718" y="6763"/>
                  <a:pt x="5774" y="6763"/>
                </a:cubicBezTo>
                <a:cubicBezTo>
                  <a:pt x="5199" y="6763"/>
                  <a:pt x="4624" y="6855"/>
                  <a:pt x="4081" y="7041"/>
                </a:cubicBezTo>
                <a:cubicBezTo>
                  <a:pt x="3340" y="7296"/>
                  <a:pt x="2604" y="7787"/>
                  <a:pt x="2401" y="8543"/>
                </a:cubicBezTo>
                <a:cubicBezTo>
                  <a:pt x="2219" y="9237"/>
                  <a:pt x="2757" y="10089"/>
                  <a:pt x="3435" y="10089"/>
                </a:cubicBezTo>
                <a:cubicBezTo>
                  <a:pt x="3497" y="10089"/>
                  <a:pt x="3559" y="10082"/>
                  <a:pt x="3622" y="10067"/>
                </a:cubicBezTo>
                <a:lnTo>
                  <a:pt x="3622" y="10067"/>
                </a:lnTo>
                <a:cubicBezTo>
                  <a:pt x="2459" y="10338"/>
                  <a:pt x="261" y="10385"/>
                  <a:pt x="1" y="11914"/>
                </a:cubicBezTo>
                <a:cubicBezTo>
                  <a:pt x="694" y="12141"/>
                  <a:pt x="1525" y="12210"/>
                  <a:pt x="2393" y="12210"/>
                </a:cubicBezTo>
                <a:cubicBezTo>
                  <a:pt x="3720" y="12210"/>
                  <a:pt x="5131" y="12050"/>
                  <a:pt x="6267" y="12050"/>
                </a:cubicBezTo>
                <a:lnTo>
                  <a:pt x="45802" y="12050"/>
                </a:lnTo>
                <a:cubicBezTo>
                  <a:pt x="44672" y="10146"/>
                  <a:pt x="42579" y="9095"/>
                  <a:pt x="40487" y="9095"/>
                </a:cubicBezTo>
                <a:cubicBezTo>
                  <a:pt x="39161" y="9095"/>
                  <a:pt x="37835" y="9517"/>
                  <a:pt x="36755" y="10412"/>
                </a:cubicBezTo>
                <a:cubicBezTo>
                  <a:pt x="37188" y="8684"/>
                  <a:pt x="35550" y="6993"/>
                  <a:pt x="33797" y="6686"/>
                </a:cubicBezTo>
                <a:cubicBezTo>
                  <a:pt x="33488" y="6631"/>
                  <a:pt x="33178" y="6606"/>
                  <a:pt x="32869" y="6606"/>
                </a:cubicBezTo>
                <a:cubicBezTo>
                  <a:pt x="31425" y="6606"/>
                  <a:pt x="29987" y="7150"/>
                  <a:pt x="28620" y="7682"/>
                </a:cubicBezTo>
                <a:cubicBezTo>
                  <a:pt x="29142" y="6321"/>
                  <a:pt x="28730" y="4589"/>
                  <a:pt x="27509" y="3785"/>
                </a:cubicBezTo>
                <a:cubicBezTo>
                  <a:pt x="27100" y="3514"/>
                  <a:pt x="26610" y="3386"/>
                  <a:pt x="26118" y="3386"/>
                </a:cubicBezTo>
                <a:cubicBezTo>
                  <a:pt x="25149" y="3386"/>
                  <a:pt x="24174" y="3885"/>
                  <a:pt x="23804" y="4782"/>
                </a:cubicBezTo>
                <a:cubicBezTo>
                  <a:pt x="24237" y="2316"/>
                  <a:pt x="21811" y="0"/>
                  <a:pt x="19325"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5" name="Shape 295"/>
        <p:cNvGrpSpPr/>
        <p:nvPr/>
      </p:nvGrpSpPr>
      <p:grpSpPr>
        <a:xfrm>
          <a:off x="0" y="0"/>
          <a:ext cx="0" cy="0"/>
          <a:chOff x="0" y="0"/>
          <a:chExt cx="0" cy="0"/>
        </a:xfrm>
      </p:grpSpPr>
      <p:sp>
        <p:nvSpPr>
          <p:cNvPr id="296" name="Google Shape;296;p15"/>
          <p:cNvSpPr txBox="1"/>
          <p:nvPr>
            <p:ph type="title"/>
          </p:nvPr>
        </p:nvSpPr>
        <p:spPr>
          <a:xfrm>
            <a:off x="720000" y="1025513"/>
            <a:ext cx="4535700" cy="1683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297" name="Google Shape;297;p15"/>
          <p:cNvSpPr txBox="1"/>
          <p:nvPr>
            <p:ph idx="1" type="body"/>
          </p:nvPr>
        </p:nvSpPr>
        <p:spPr>
          <a:xfrm>
            <a:off x="720000" y="2792588"/>
            <a:ext cx="2813100" cy="10206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Clr>
                <a:srgbClr val="434343"/>
              </a:buClr>
              <a:buSzPts val="1400"/>
              <a:buChar char="●"/>
              <a:defRPr sz="1400">
                <a:solidFill>
                  <a:srgbClr val="434343"/>
                </a:solidFill>
              </a:defRPr>
            </a:lvl1pPr>
            <a:lvl2pPr indent="-317500" lvl="1" marL="914400" algn="l">
              <a:lnSpc>
                <a:spcPct val="115000"/>
              </a:lnSpc>
              <a:spcBef>
                <a:spcPts val="0"/>
              </a:spcBef>
              <a:spcAft>
                <a:spcPts val="0"/>
              </a:spcAft>
              <a:buClr>
                <a:srgbClr val="434343"/>
              </a:buClr>
              <a:buSzPts val="1400"/>
              <a:buChar char="○"/>
              <a:defRPr>
                <a:solidFill>
                  <a:srgbClr val="434343"/>
                </a:solidFill>
              </a:defRPr>
            </a:lvl2pPr>
            <a:lvl3pPr indent="-317500" lvl="2" marL="1371600" algn="l">
              <a:lnSpc>
                <a:spcPct val="115000"/>
              </a:lnSpc>
              <a:spcBef>
                <a:spcPts val="0"/>
              </a:spcBef>
              <a:spcAft>
                <a:spcPts val="0"/>
              </a:spcAft>
              <a:buClr>
                <a:srgbClr val="434343"/>
              </a:buClr>
              <a:buSzPts val="1400"/>
              <a:buChar char="■"/>
              <a:defRPr>
                <a:solidFill>
                  <a:srgbClr val="434343"/>
                </a:solidFill>
              </a:defRPr>
            </a:lvl3pPr>
            <a:lvl4pPr indent="-317500" lvl="3" marL="1828800" algn="l">
              <a:lnSpc>
                <a:spcPct val="115000"/>
              </a:lnSpc>
              <a:spcBef>
                <a:spcPts val="0"/>
              </a:spcBef>
              <a:spcAft>
                <a:spcPts val="0"/>
              </a:spcAft>
              <a:buClr>
                <a:srgbClr val="434343"/>
              </a:buClr>
              <a:buSzPts val="1400"/>
              <a:buChar char="●"/>
              <a:defRPr>
                <a:solidFill>
                  <a:srgbClr val="434343"/>
                </a:solidFill>
              </a:defRPr>
            </a:lvl4pPr>
            <a:lvl5pPr indent="-317500" lvl="4" marL="2286000" algn="l">
              <a:lnSpc>
                <a:spcPct val="115000"/>
              </a:lnSpc>
              <a:spcBef>
                <a:spcPts val="0"/>
              </a:spcBef>
              <a:spcAft>
                <a:spcPts val="0"/>
              </a:spcAft>
              <a:buClr>
                <a:srgbClr val="434343"/>
              </a:buClr>
              <a:buSzPts val="1400"/>
              <a:buChar char="○"/>
              <a:defRPr>
                <a:solidFill>
                  <a:srgbClr val="434343"/>
                </a:solidFill>
              </a:defRPr>
            </a:lvl5pPr>
            <a:lvl6pPr indent="-317500" lvl="5" marL="2743200" algn="l">
              <a:lnSpc>
                <a:spcPct val="115000"/>
              </a:lnSpc>
              <a:spcBef>
                <a:spcPts val="0"/>
              </a:spcBef>
              <a:spcAft>
                <a:spcPts val="0"/>
              </a:spcAft>
              <a:buClr>
                <a:srgbClr val="434343"/>
              </a:buClr>
              <a:buSzPts val="1400"/>
              <a:buChar char="■"/>
              <a:defRPr>
                <a:solidFill>
                  <a:srgbClr val="434343"/>
                </a:solidFill>
              </a:defRPr>
            </a:lvl6pPr>
            <a:lvl7pPr indent="-317500" lvl="6" marL="3200400" algn="l">
              <a:lnSpc>
                <a:spcPct val="115000"/>
              </a:lnSpc>
              <a:spcBef>
                <a:spcPts val="0"/>
              </a:spcBef>
              <a:spcAft>
                <a:spcPts val="0"/>
              </a:spcAft>
              <a:buClr>
                <a:srgbClr val="434343"/>
              </a:buClr>
              <a:buSzPts val="1400"/>
              <a:buChar char="●"/>
              <a:defRPr>
                <a:solidFill>
                  <a:srgbClr val="434343"/>
                </a:solidFill>
              </a:defRPr>
            </a:lvl7pPr>
            <a:lvl8pPr indent="-317500" lvl="7" marL="3657600" algn="l">
              <a:lnSpc>
                <a:spcPct val="115000"/>
              </a:lnSpc>
              <a:spcBef>
                <a:spcPts val="0"/>
              </a:spcBef>
              <a:spcAft>
                <a:spcPts val="0"/>
              </a:spcAft>
              <a:buClr>
                <a:srgbClr val="434343"/>
              </a:buClr>
              <a:buSzPts val="1400"/>
              <a:buChar char="○"/>
              <a:defRPr>
                <a:solidFill>
                  <a:srgbClr val="434343"/>
                </a:solidFill>
              </a:defRPr>
            </a:lvl8pPr>
            <a:lvl9pPr indent="-317500" lvl="8" marL="4114800" algn="l">
              <a:lnSpc>
                <a:spcPct val="115000"/>
              </a:lnSpc>
              <a:spcBef>
                <a:spcPts val="0"/>
              </a:spcBef>
              <a:spcAft>
                <a:spcPts val="0"/>
              </a:spcAft>
              <a:buClr>
                <a:srgbClr val="434343"/>
              </a:buClr>
              <a:buSzPts val="1400"/>
              <a:buChar char="■"/>
              <a:defRPr>
                <a:solidFill>
                  <a:srgbClr val="434343"/>
                </a:solidFill>
              </a:defRPr>
            </a:lvl9pPr>
          </a:lstStyle>
          <a:p/>
        </p:txBody>
      </p:sp>
      <p:grpSp>
        <p:nvGrpSpPr>
          <p:cNvPr id="298" name="Google Shape;298;p15"/>
          <p:cNvGrpSpPr/>
          <p:nvPr/>
        </p:nvGrpSpPr>
        <p:grpSpPr>
          <a:xfrm>
            <a:off x="124233" y="129459"/>
            <a:ext cx="991852" cy="343685"/>
            <a:chOff x="465025" y="1386225"/>
            <a:chExt cx="1357400" cy="470350"/>
          </a:xfrm>
        </p:grpSpPr>
        <p:sp>
          <p:nvSpPr>
            <p:cNvPr id="299" name="Google Shape;299;p15"/>
            <p:cNvSpPr/>
            <p:nvPr/>
          </p:nvSpPr>
          <p:spPr>
            <a:xfrm>
              <a:off x="832875" y="1538750"/>
              <a:ext cx="167625" cy="88875"/>
            </a:xfrm>
            <a:custGeom>
              <a:rect b="b" l="l" r="r" t="t"/>
              <a:pathLst>
                <a:path extrusionOk="0" h="3555" w="6705">
                  <a:moveTo>
                    <a:pt x="6632" y="2849"/>
                  </a:moveTo>
                  <a:cubicBezTo>
                    <a:pt x="6655" y="2904"/>
                    <a:pt x="6679" y="2958"/>
                    <a:pt x="6705" y="3012"/>
                  </a:cubicBezTo>
                  <a:cubicBezTo>
                    <a:pt x="6682" y="2957"/>
                    <a:pt x="6657" y="2903"/>
                    <a:pt x="6632" y="2849"/>
                  </a:cubicBezTo>
                  <a:close/>
                  <a:moveTo>
                    <a:pt x="3189" y="0"/>
                  </a:moveTo>
                  <a:cubicBezTo>
                    <a:pt x="2769" y="0"/>
                    <a:pt x="2352" y="78"/>
                    <a:pt x="1957" y="247"/>
                  </a:cubicBezTo>
                  <a:cubicBezTo>
                    <a:pt x="715" y="785"/>
                    <a:pt x="0" y="2246"/>
                    <a:pt x="147" y="3555"/>
                  </a:cubicBezTo>
                  <a:cubicBezTo>
                    <a:pt x="267" y="2454"/>
                    <a:pt x="929" y="1379"/>
                    <a:pt x="1957" y="931"/>
                  </a:cubicBezTo>
                  <a:cubicBezTo>
                    <a:pt x="2353" y="761"/>
                    <a:pt x="2771" y="682"/>
                    <a:pt x="3192" y="682"/>
                  </a:cubicBezTo>
                  <a:cubicBezTo>
                    <a:pt x="4593" y="682"/>
                    <a:pt x="6012" y="1560"/>
                    <a:pt x="6632" y="2849"/>
                  </a:cubicBezTo>
                  <a:lnTo>
                    <a:pt x="6632" y="2849"/>
                  </a:lnTo>
                  <a:cubicBezTo>
                    <a:pt x="6467" y="2461"/>
                    <a:pt x="6365" y="2056"/>
                    <a:pt x="6319" y="1640"/>
                  </a:cubicBezTo>
                  <a:cubicBezTo>
                    <a:pt x="5604" y="642"/>
                    <a:pt x="4389" y="0"/>
                    <a:pt x="3189"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p15"/>
            <p:cNvSpPr/>
            <p:nvPr/>
          </p:nvSpPr>
          <p:spPr>
            <a:xfrm>
              <a:off x="988075" y="1386225"/>
              <a:ext cx="315075" cy="189250"/>
            </a:xfrm>
            <a:custGeom>
              <a:rect b="b" l="l" r="r" t="t"/>
              <a:pathLst>
                <a:path extrusionOk="0" h="7570" w="12603">
                  <a:moveTo>
                    <a:pt x="7677" y="0"/>
                  </a:moveTo>
                  <a:cubicBezTo>
                    <a:pt x="7135" y="0"/>
                    <a:pt x="6583" y="101"/>
                    <a:pt x="6054" y="238"/>
                  </a:cubicBezTo>
                  <a:cubicBezTo>
                    <a:pt x="4222" y="708"/>
                    <a:pt x="2449" y="1616"/>
                    <a:pt x="1284" y="3107"/>
                  </a:cubicBezTo>
                  <a:cubicBezTo>
                    <a:pt x="460" y="4162"/>
                    <a:pt x="1" y="5539"/>
                    <a:pt x="95" y="6859"/>
                  </a:cubicBezTo>
                  <a:cubicBezTo>
                    <a:pt x="169" y="5758"/>
                    <a:pt x="602" y="4663"/>
                    <a:pt x="1284" y="3791"/>
                  </a:cubicBezTo>
                  <a:cubicBezTo>
                    <a:pt x="2449" y="2298"/>
                    <a:pt x="4222" y="1391"/>
                    <a:pt x="6054" y="921"/>
                  </a:cubicBezTo>
                  <a:cubicBezTo>
                    <a:pt x="6585" y="787"/>
                    <a:pt x="7139" y="685"/>
                    <a:pt x="7683" y="685"/>
                  </a:cubicBezTo>
                  <a:cubicBezTo>
                    <a:pt x="8091" y="685"/>
                    <a:pt x="8493" y="742"/>
                    <a:pt x="8877" y="885"/>
                  </a:cubicBezTo>
                  <a:cubicBezTo>
                    <a:pt x="9670" y="1178"/>
                    <a:pt x="10296" y="1804"/>
                    <a:pt x="10797" y="2481"/>
                  </a:cubicBezTo>
                  <a:cubicBezTo>
                    <a:pt x="11882" y="3948"/>
                    <a:pt x="12461" y="5748"/>
                    <a:pt x="12530" y="7569"/>
                  </a:cubicBezTo>
                  <a:cubicBezTo>
                    <a:pt x="12602" y="5523"/>
                    <a:pt x="12018" y="3447"/>
                    <a:pt x="10797" y="1798"/>
                  </a:cubicBezTo>
                  <a:cubicBezTo>
                    <a:pt x="10296" y="1120"/>
                    <a:pt x="9670" y="494"/>
                    <a:pt x="8877" y="201"/>
                  </a:cubicBezTo>
                  <a:cubicBezTo>
                    <a:pt x="8491" y="58"/>
                    <a:pt x="8087" y="0"/>
                    <a:pt x="7677"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15"/>
            <p:cNvSpPr/>
            <p:nvPr/>
          </p:nvSpPr>
          <p:spPr>
            <a:xfrm>
              <a:off x="695775" y="1627725"/>
              <a:ext cx="150550" cy="97100"/>
            </a:xfrm>
            <a:custGeom>
              <a:rect b="b" l="l" r="r" t="t"/>
              <a:pathLst>
                <a:path extrusionOk="0" h="3884" w="6022">
                  <a:moveTo>
                    <a:pt x="3444" y="0"/>
                  </a:moveTo>
                  <a:cubicBezTo>
                    <a:pt x="2936" y="0"/>
                    <a:pt x="2430" y="111"/>
                    <a:pt x="1978" y="346"/>
                  </a:cubicBezTo>
                  <a:cubicBezTo>
                    <a:pt x="721" y="997"/>
                    <a:pt x="0" y="2480"/>
                    <a:pt x="141" y="3884"/>
                  </a:cubicBezTo>
                  <a:cubicBezTo>
                    <a:pt x="251" y="2704"/>
                    <a:pt x="923" y="1577"/>
                    <a:pt x="1978" y="1029"/>
                  </a:cubicBezTo>
                  <a:cubicBezTo>
                    <a:pt x="2432" y="796"/>
                    <a:pt x="2938" y="685"/>
                    <a:pt x="3447" y="685"/>
                  </a:cubicBezTo>
                  <a:cubicBezTo>
                    <a:pt x="4416" y="685"/>
                    <a:pt x="5392" y="1088"/>
                    <a:pt x="6021" y="1818"/>
                  </a:cubicBezTo>
                  <a:cubicBezTo>
                    <a:pt x="5818" y="1498"/>
                    <a:pt x="5693" y="1139"/>
                    <a:pt x="5641" y="763"/>
                  </a:cubicBezTo>
                  <a:cubicBezTo>
                    <a:pt x="5033" y="270"/>
                    <a:pt x="4236" y="0"/>
                    <a:pt x="344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p15"/>
            <p:cNvSpPr/>
            <p:nvPr/>
          </p:nvSpPr>
          <p:spPr>
            <a:xfrm>
              <a:off x="526975" y="1776725"/>
              <a:ext cx="1295450" cy="77625"/>
            </a:xfrm>
            <a:custGeom>
              <a:rect b="b" l="l" r="r" t="t"/>
              <a:pathLst>
                <a:path extrusionOk="0" h="3105" w="51818">
                  <a:moveTo>
                    <a:pt x="51730" y="0"/>
                  </a:moveTo>
                  <a:cubicBezTo>
                    <a:pt x="51661" y="845"/>
                    <a:pt x="51359" y="1712"/>
                    <a:pt x="50905" y="2421"/>
                  </a:cubicBezTo>
                  <a:lnTo>
                    <a:pt x="9100" y="2421"/>
                  </a:lnTo>
                  <a:cubicBezTo>
                    <a:pt x="8502" y="2585"/>
                    <a:pt x="7896" y="2698"/>
                    <a:pt x="7248" y="2698"/>
                  </a:cubicBezTo>
                  <a:cubicBezTo>
                    <a:pt x="7234" y="2698"/>
                    <a:pt x="7220" y="2698"/>
                    <a:pt x="7206" y="2698"/>
                  </a:cubicBezTo>
                  <a:cubicBezTo>
                    <a:pt x="7134" y="2697"/>
                    <a:pt x="7060" y="2696"/>
                    <a:pt x="6985" y="2696"/>
                  </a:cubicBezTo>
                  <a:cubicBezTo>
                    <a:pt x="5015" y="2696"/>
                    <a:pt x="2076" y="2959"/>
                    <a:pt x="0" y="3104"/>
                  </a:cubicBezTo>
                  <a:lnTo>
                    <a:pt x="50905" y="3104"/>
                  </a:lnTo>
                  <a:cubicBezTo>
                    <a:pt x="51485" y="2202"/>
                    <a:pt x="51818" y="1048"/>
                    <a:pt x="5173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p15"/>
            <p:cNvSpPr/>
            <p:nvPr/>
          </p:nvSpPr>
          <p:spPr>
            <a:xfrm>
              <a:off x="835875" y="1627600"/>
              <a:ext cx="10450" cy="28475"/>
            </a:xfrm>
            <a:custGeom>
              <a:rect b="b" l="l" r="r" t="t"/>
              <a:pathLst>
                <a:path extrusionOk="0" h="1139" w="418">
                  <a:moveTo>
                    <a:pt x="27" y="1"/>
                  </a:moveTo>
                  <a:cubicBezTo>
                    <a:pt x="0" y="262"/>
                    <a:pt x="5" y="518"/>
                    <a:pt x="37" y="768"/>
                  </a:cubicBezTo>
                  <a:cubicBezTo>
                    <a:pt x="178" y="883"/>
                    <a:pt x="303" y="1002"/>
                    <a:pt x="417" y="1139"/>
                  </a:cubicBezTo>
                  <a:cubicBezTo>
                    <a:pt x="198" y="794"/>
                    <a:pt x="73" y="408"/>
                    <a:pt x="2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p15"/>
            <p:cNvSpPr/>
            <p:nvPr/>
          </p:nvSpPr>
          <p:spPr>
            <a:xfrm>
              <a:off x="698250" y="1724800"/>
              <a:ext cx="96950" cy="93175"/>
            </a:xfrm>
            <a:custGeom>
              <a:rect b="b" l="l" r="r" t="t"/>
              <a:pathLst>
                <a:path extrusionOk="0" h="3727" w="3878">
                  <a:moveTo>
                    <a:pt x="42" y="1"/>
                  </a:moveTo>
                  <a:lnTo>
                    <a:pt x="42" y="1"/>
                  </a:lnTo>
                  <a:cubicBezTo>
                    <a:pt x="0" y="439"/>
                    <a:pt x="37" y="887"/>
                    <a:pt x="167" y="1316"/>
                  </a:cubicBezTo>
                  <a:cubicBezTo>
                    <a:pt x="511" y="2437"/>
                    <a:pt x="1440" y="3329"/>
                    <a:pt x="2541" y="3726"/>
                  </a:cubicBezTo>
                  <a:cubicBezTo>
                    <a:pt x="2980" y="3590"/>
                    <a:pt x="3423" y="3433"/>
                    <a:pt x="3877" y="3272"/>
                  </a:cubicBezTo>
                  <a:lnTo>
                    <a:pt x="3877" y="3272"/>
                  </a:lnTo>
                  <a:cubicBezTo>
                    <a:pt x="3852" y="3272"/>
                    <a:pt x="3826" y="3273"/>
                    <a:pt x="3800" y="3273"/>
                  </a:cubicBezTo>
                  <a:cubicBezTo>
                    <a:pt x="2199" y="3273"/>
                    <a:pt x="635" y="2168"/>
                    <a:pt x="167" y="632"/>
                  </a:cubicBezTo>
                  <a:cubicBezTo>
                    <a:pt x="104" y="423"/>
                    <a:pt x="63" y="214"/>
                    <a:pt x="42"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15"/>
            <p:cNvSpPr/>
            <p:nvPr/>
          </p:nvSpPr>
          <p:spPr>
            <a:xfrm>
              <a:off x="989925" y="1557700"/>
              <a:ext cx="10575" cy="39275"/>
            </a:xfrm>
            <a:custGeom>
              <a:rect b="b" l="l" r="r" t="t"/>
              <a:pathLst>
                <a:path extrusionOk="0" h="1571" w="423">
                  <a:moveTo>
                    <a:pt x="21" y="0"/>
                  </a:moveTo>
                  <a:lnTo>
                    <a:pt x="21" y="0"/>
                  </a:lnTo>
                  <a:cubicBezTo>
                    <a:pt x="1" y="298"/>
                    <a:pt x="6" y="590"/>
                    <a:pt x="37" y="882"/>
                  </a:cubicBezTo>
                  <a:cubicBezTo>
                    <a:pt x="152" y="1044"/>
                    <a:pt x="258" y="1215"/>
                    <a:pt x="345" y="1396"/>
                  </a:cubicBezTo>
                  <a:lnTo>
                    <a:pt x="345" y="1396"/>
                  </a:lnTo>
                  <a:cubicBezTo>
                    <a:pt x="160" y="951"/>
                    <a:pt x="54" y="479"/>
                    <a:pt x="21" y="0"/>
                  </a:cubicBezTo>
                  <a:close/>
                  <a:moveTo>
                    <a:pt x="345" y="1396"/>
                  </a:moveTo>
                  <a:cubicBezTo>
                    <a:pt x="370" y="1455"/>
                    <a:pt x="396" y="1513"/>
                    <a:pt x="423" y="1571"/>
                  </a:cubicBezTo>
                  <a:cubicBezTo>
                    <a:pt x="399" y="1511"/>
                    <a:pt x="373" y="1453"/>
                    <a:pt x="345" y="1396"/>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15"/>
            <p:cNvSpPr/>
            <p:nvPr/>
          </p:nvSpPr>
          <p:spPr>
            <a:xfrm>
              <a:off x="465025" y="1854325"/>
              <a:ext cx="61975" cy="2250"/>
            </a:xfrm>
            <a:custGeom>
              <a:rect b="b" l="l" r="r" t="t"/>
              <a:pathLst>
                <a:path extrusionOk="0" h="90" w="2479">
                  <a:moveTo>
                    <a:pt x="0" y="0"/>
                  </a:moveTo>
                  <a:cubicBezTo>
                    <a:pt x="5" y="64"/>
                    <a:pt x="216" y="90"/>
                    <a:pt x="579" y="90"/>
                  </a:cubicBezTo>
                  <a:cubicBezTo>
                    <a:pt x="1021" y="90"/>
                    <a:pt x="1688" y="52"/>
                    <a:pt x="2478"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p15"/>
            <p:cNvSpPr/>
            <p:nvPr/>
          </p:nvSpPr>
          <p:spPr>
            <a:xfrm>
              <a:off x="846300" y="1673150"/>
              <a:ext cx="6575" cy="8750"/>
            </a:xfrm>
            <a:custGeom>
              <a:rect b="b" l="l" r="r" t="t"/>
              <a:pathLst>
                <a:path extrusionOk="0" h="350" w="263">
                  <a:moveTo>
                    <a:pt x="0" y="1"/>
                  </a:moveTo>
                  <a:cubicBezTo>
                    <a:pt x="79" y="120"/>
                    <a:pt x="162" y="240"/>
                    <a:pt x="262" y="350"/>
                  </a:cubicBezTo>
                  <a:cubicBezTo>
                    <a:pt x="183" y="225"/>
                    <a:pt x="94" y="110"/>
                    <a:pt x="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p15"/>
            <p:cNvSpPr/>
            <p:nvPr/>
          </p:nvSpPr>
          <p:spPr>
            <a:xfrm>
              <a:off x="690425" y="1403350"/>
              <a:ext cx="1129825" cy="433900"/>
            </a:xfrm>
            <a:custGeom>
              <a:rect b="b" l="l" r="r" t="t"/>
              <a:pathLst>
                <a:path extrusionOk="0" h="17356" w="45193">
                  <a:moveTo>
                    <a:pt x="6235" y="10109"/>
                  </a:moveTo>
                  <a:cubicBezTo>
                    <a:pt x="6329" y="10218"/>
                    <a:pt x="6418" y="10333"/>
                    <a:pt x="6497" y="10458"/>
                  </a:cubicBezTo>
                  <a:cubicBezTo>
                    <a:pt x="6397" y="10348"/>
                    <a:pt x="6314" y="10229"/>
                    <a:pt x="6235" y="10109"/>
                  </a:cubicBezTo>
                  <a:close/>
                  <a:moveTo>
                    <a:pt x="23991" y="9378"/>
                  </a:moveTo>
                  <a:cubicBezTo>
                    <a:pt x="23851" y="9816"/>
                    <a:pt x="23673" y="10249"/>
                    <a:pt x="23459" y="10661"/>
                  </a:cubicBezTo>
                  <a:cubicBezTo>
                    <a:pt x="23497" y="10181"/>
                    <a:pt x="23694" y="9743"/>
                    <a:pt x="23991" y="9378"/>
                  </a:cubicBezTo>
                  <a:close/>
                  <a:moveTo>
                    <a:pt x="6235" y="10793"/>
                  </a:moveTo>
                  <a:lnTo>
                    <a:pt x="6235" y="10793"/>
                  </a:lnTo>
                  <a:cubicBezTo>
                    <a:pt x="6329" y="10902"/>
                    <a:pt x="6418" y="11017"/>
                    <a:pt x="6497" y="11142"/>
                  </a:cubicBezTo>
                  <a:cubicBezTo>
                    <a:pt x="6397" y="11032"/>
                    <a:pt x="6314" y="10912"/>
                    <a:pt x="6235" y="10793"/>
                  </a:cubicBezTo>
                  <a:close/>
                  <a:moveTo>
                    <a:pt x="23991" y="10061"/>
                  </a:moveTo>
                  <a:lnTo>
                    <a:pt x="23991" y="10061"/>
                  </a:lnTo>
                  <a:cubicBezTo>
                    <a:pt x="23851" y="10500"/>
                    <a:pt x="23673" y="10933"/>
                    <a:pt x="23459" y="11345"/>
                  </a:cubicBezTo>
                  <a:cubicBezTo>
                    <a:pt x="23497" y="10865"/>
                    <a:pt x="23694" y="10427"/>
                    <a:pt x="23991" y="10061"/>
                  </a:cubicBezTo>
                  <a:close/>
                  <a:moveTo>
                    <a:pt x="28343" y="12014"/>
                  </a:moveTo>
                  <a:lnTo>
                    <a:pt x="28343" y="12014"/>
                  </a:lnTo>
                  <a:cubicBezTo>
                    <a:pt x="28193" y="12363"/>
                    <a:pt x="27967" y="12681"/>
                    <a:pt x="27660" y="12921"/>
                  </a:cubicBezTo>
                  <a:cubicBezTo>
                    <a:pt x="27880" y="12587"/>
                    <a:pt x="28104" y="12284"/>
                    <a:pt x="28343" y="12014"/>
                  </a:cubicBezTo>
                  <a:close/>
                  <a:moveTo>
                    <a:pt x="28343" y="12696"/>
                  </a:moveTo>
                  <a:lnTo>
                    <a:pt x="28343" y="12696"/>
                  </a:lnTo>
                  <a:cubicBezTo>
                    <a:pt x="28193" y="13047"/>
                    <a:pt x="27967" y="13365"/>
                    <a:pt x="27660" y="13604"/>
                  </a:cubicBezTo>
                  <a:cubicBezTo>
                    <a:pt x="27880" y="13271"/>
                    <a:pt x="28104" y="12968"/>
                    <a:pt x="28343" y="12696"/>
                  </a:cubicBezTo>
                  <a:close/>
                  <a:moveTo>
                    <a:pt x="34965" y="13986"/>
                  </a:moveTo>
                  <a:lnTo>
                    <a:pt x="34965" y="13986"/>
                  </a:lnTo>
                  <a:cubicBezTo>
                    <a:pt x="34897" y="14121"/>
                    <a:pt x="34823" y="14256"/>
                    <a:pt x="34751" y="14393"/>
                  </a:cubicBezTo>
                  <a:cubicBezTo>
                    <a:pt x="34803" y="14246"/>
                    <a:pt x="34876" y="14111"/>
                    <a:pt x="34965" y="13986"/>
                  </a:cubicBezTo>
                  <a:close/>
                  <a:moveTo>
                    <a:pt x="34965" y="14668"/>
                  </a:moveTo>
                  <a:lnTo>
                    <a:pt x="34965" y="14668"/>
                  </a:lnTo>
                  <a:cubicBezTo>
                    <a:pt x="34897" y="14805"/>
                    <a:pt x="34823" y="14940"/>
                    <a:pt x="34751" y="15075"/>
                  </a:cubicBezTo>
                  <a:cubicBezTo>
                    <a:pt x="34803" y="14930"/>
                    <a:pt x="34876" y="14794"/>
                    <a:pt x="34965" y="14668"/>
                  </a:cubicBezTo>
                  <a:close/>
                  <a:moveTo>
                    <a:pt x="19589" y="0"/>
                  </a:moveTo>
                  <a:cubicBezTo>
                    <a:pt x="19045" y="0"/>
                    <a:pt x="18491" y="102"/>
                    <a:pt x="17960" y="236"/>
                  </a:cubicBezTo>
                  <a:cubicBezTo>
                    <a:pt x="16128" y="706"/>
                    <a:pt x="14355" y="1613"/>
                    <a:pt x="13190" y="3106"/>
                  </a:cubicBezTo>
                  <a:cubicBezTo>
                    <a:pt x="12508" y="3978"/>
                    <a:pt x="12075" y="5073"/>
                    <a:pt x="12001" y="6174"/>
                  </a:cubicBezTo>
                  <a:cubicBezTo>
                    <a:pt x="12034" y="6653"/>
                    <a:pt x="12140" y="7125"/>
                    <a:pt x="12325" y="7570"/>
                  </a:cubicBezTo>
                  <a:lnTo>
                    <a:pt x="12325" y="7570"/>
                  </a:lnTo>
                  <a:cubicBezTo>
                    <a:pt x="12238" y="7389"/>
                    <a:pt x="12132" y="7218"/>
                    <a:pt x="12017" y="7056"/>
                  </a:cubicBezTo>
                  <a:lnTo>
                    <a:pt x="12017" y="7056"/>
                  </a:lnTo>
                  <a:cubicBezTo>
                    <a:pt x="12063" y="7472"/>
                    <a:pt x="12165" y="7877"/>
                    <a:pt x="12330" y="8265"/>
                  </a:cubicBezTo>
                  <a:lnTo>
                    <a:pt x="12330" y="8265"/>
                  </a:lnTo>
                  <a:cubicBezTo>
                    <a:pt x="11710" y="6976"/>
                    <a:pt x="10291" y="6098"/>
                    <a:pt x="8890" y="6098"/>
                  </a:cubicBezTo>
                  <a:cubicBezTo>
                    <a:pt x="8469" y="6098"/>
                    <a:pt x="8051" y="6177"/>
                    <a:pt x="7655" y="6347"/>
                  </a:cubicBezTo>
                  <a:cubicBezTo>
                    <a:pt x="6627" y="6795"/>
                    <a:pt x="5965" y="7870"/>
                    <a:pt x="5845" y="8971"/>
                  </a:cubicBezTo>
                  <a:cubicBezTo>
                    <a:pt x="5891" y="9378"/>
                    <a:pt x="6016" y="9764"/>
                    <a:pt x="6235" y="10109"/>
                  </a:cubicBezTo>
                  <a:cubicBezTo>
                    <a:pt x="6121" y="9972"/>
                    <a:pt x="5996" y="9853"/>
                    <a:pt x="5855" y="9738"/>
                  </a:cubicBezTo>
                  <a:lnTo>
                    <a:pt x="5855" y="9738"/>
                  </a:lnTo>
                  <a:cubicBezTo>
                    <a:pt x="5907" y="10114"/>
                    <a:pt x="6032" y="10473"/>
                    <a:pt x="6235" y="10793"/>
                  </a:cubicBezTo>
                  <a:cubicBezTo>
                    <a:pt x="5606" y="10063"/>
                    <a:pt x="4630" y="9660"/>
                    <a:pt x="3661" y="9660"/>
                  </a:cubicBezTo>
                  <a:cubicBezTo>
                    <a:pt x="3152" y="9660"/>
                    <a:pt x="2646" y="9771"/>
                    <a:pt x="2192" y="10004"/>
                  </a:cubicBezTo>
                  <a:cubicBezTo>
                    <a:pt x="1137" y="10552"/>
                    <a:pt x="465" y="11679"/>
                    <a:pt x="355" y="12859"/>
                  </a:cubicBezTo>
                  <a:cubicBezTo>
                    <a:pt x="376" y="13072"/>
                    <a:pt x="0" y="15279"/>
                    <a:pt x="2854" y="16584"/>
                  </a:cubicBezTo>
                  <a:cubicBezTo>
                    <a:pt x="3270" y="16736"/>
                    <a:pt x="3710" y="16819"/>
                    <a:pt x="4151" y="16819"/>
                  </a:cubicBezTo>
                  <a:cubicBezTo>
                    <a:pt x="4164" y="16819"/>
                    <a:pt x="4177" y="16819"/>
                    <a:pt x="4190" y="16819"/>
                  </a:cubicBezTo>
                  <a:lnTo>
                    <a:pt x="4190" y="16819"/>
                  </a:lnTo>
                  <a:cubicBezTo>
                    <a:pt x="3637" y="17011"/>
                    <a:pt x="3105" y="17204"/>
                    <a:pt x="2562" y="17356"/>
                  </a:cubicBezTo>
                  <a:lnTo>
                    <a:pt x="44367" y="17356"/>
                  </a:lnTo>
                  <a:cubicBezTo>
                    <a:pt x="44821" y="16647"/>
                    <a:pt x="45123" y="15780"/>
                    <a:pt x="45192" y="14935"/>
                  </a:cubicBezTo>
                  <a:cubicBezTo>
                    <a:pt x="45130" y="14179"/>
                    <a:pt x="44848" y="13474"/>
                    <a:pt x="44268" y="12963"/>
                  </a:cubicBezTo>
                  <a:cubicBezTo>
                    <a:pt x="43624" y="12396"/>
                    <a:pt x="42782" y="12202"/>
                    <a:pt x="41908" y="12202"/>
                  </a:cubicBezTo>
                  <a:cubicBezTo>
                    <a:pt x="41326" y="12202"/>
                    <a:pt x="40729" y="12288"/>
                    <a:pt x="40167" y="12409"/>
                  </a:cubicBezTo>
                  <a:cubicBezTo>
                    <a:pt x="38873" y="12691"/>
                    <a:pt x="37605" y="13109"/>
                    <a:pt x="36395" y="13652"/>
                  </a:cubicBezTo>
                  <a:cubicBezTo>
                    <a:pt x="35856" y="13892"/>
                    <a:pt x="35293" y="14199"/>
                    <a:pt x="34965" y="14668"/>
                  </a:cubicBezTo>
                  <a:cubicBezTo>
                    <a:pt x="35163" y="14283"/>
                    <a:pt x="35346" y="13886"/>
                    <a:pt x="35471" y="13479"/>
                  </a:cubicBezTo>
                  <a:lnTo>
                    <a:pt x="35471" y="13479"/>
                  </a:lnTo>
                  <a:cubicBezTo>
                    <a:pt x="35278" y="13625"/>
                    <a:pt x="35100" y="13792"/>
                    <a:pt x="34965" y="13986"/>
                  </a:cubicBezTo>
                  <a:cubicBezTo>
                    <a:pt x="35278" y="13375"/>
                    <a:pt x="35555" y="12744"/>
                    <a:pt x="35632" y="12070"/>
                  </a:cubicBezTo>
                  <a:cubicBezTo>
                    <a:pt x="35550" y="11397"/>
                    <a:pt x="35225" y="10761"/>
                    <a:pt x="34636" y="10448"/>
                  </a:cubicBezTo>
                  <a:cubicBezTo>
                    <a:pt x="34335" y="10285"/>
                    <a:pt x="33998" y="10225"/>
                    <a:pt x="33654" y="10225"/>
                  </a:cubicBezTo>
                  <a:cubicBezTo>
                    <a:pt x="33325" y="10225"/>
                    <a:pt x="32988" y="10280"/>
                    <a:pt x="32669" y="10354"/>
                  </a:cubicBezTo>
                  <a:cubicBezTo>
                    <a:pt x="30854" y="10781"/>
                    <a:pt x="29465" y="11424"/>
                    <a:pt x="28343" y="12696"/>
                  </a:cubicBezTo>
                  <a:cubicBezTo>
                    <a:pt x="28468" y="12409"/>
                    <a:pt x="28542" y="12096"/>
                    <a:pt x="28562" y="11778"/>
                  </a:cubicBezTo>
                  <a:lnTo>
                    <a:pt x="28562" y="11778"/>
                  </a:lnTo>
                  <a:cubicBezTo>
                    <a:pt x="28489" y="11857"/>
                    <a:pt x="28417" y="11935"/>
                    <a:pt x="28343" y="12014"/>
                  </a:cubicBezTo>
                  <a:cubicBezTo>
                    <a:pt x="28448" y="11773"/>
                    <a:pt x="28521" y="11513"/>
                    <a:pt x="28552" y="11251"/>
                  </a:cubicBezTo>
                  <a:cubicBezTo>
                    <a:pt x="28458" y="10427"/>
                    <a:pt x="28030" y="9644"/>
                    <a:pt x="27300" y="9247"/>
                  </a:cubicBezTo>
                  <a:cubicBezTo>
                    <a:pt x="26961" y="9064"/>
                    <a:pt x="26591" y="8981"/>
                    <a:pt x="26218" y="8981"/>
                  </a:cubicBezTo>
                  <a:cubicBezTo>
                    <a:pt x="25377" y="8981"/>
                    <a:pt x="24523" y="9404"/>
                    <a:pt x="23991" y="10061"/>
                  </a:cubicBezTo>
                  <a:cubicBezTo>
                    <a:pt x="24096" y="9748"/>
                    <a:pt x="24179" y="9425"/>
                    <a:pt x="24248" y="9102"/>
                  </a:cubicBezTo>
                  <a:lnTo>
                    <a:pt x="24248" y="9102"/>
                  </a:lnTo>
                  <a:cubicBezTo>
                    <a:pt x="24159" y="9190"/>
                    <a:pt x="24070" y="9279"/>
                    <a:pt x="23991" y="9378"/>
                  </a:cubicBezTo>
                  <a:cubicBezTo>
                    <a:pt x="24258" y="8575"/>
                    <a:pt x="24405" y="7730"/>
                    <a:pt x="24436" y="6884"/>
                  </a:cubicBezTo>
                  <a:cubicBezTo>
                    <a:pt x="24367" y="5063"/>
                    <a:pt x="23788" y="3263"/>
                    <a:pt x="22703" y="1796"/>
                  </a:cubicBezTo>
                  <a:cubicBezTo>
                    <a:pt x="22202" y="1119"/>
                    <a:pt x="21576" y="493"/>
                    <a:pt x="20783" y="200"/>
                  </a:cubicBezTo>
                  <a:cubicBezTo>
                    <a:pt x="20399" y="57"/>
                    <a:pt x="19997" y="0"/>
                    <a:pt x="19589"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p15"/>
            <p:cNvSpPr/>
            <p:nvPr/>
          </p:nvSpPr>
          <p:spPr>
            <a:xfrm>
              <a:off x="846300" y="1656050"/>
              <a:ext cx="6575" cy="8775"/>
            </a:xfrm>
            <a:custGeom>
              <a:rect b="b" l="l" r="r" t="t"/>
              <a:pathLst>
                <a:path extrusionOk="0" h="351" w="263">
                  <a:moveTo>
                    <a:pt x="0" y="1"/>
                  </a:moveTo>
                  <a:lnTo>
                    <a:pt x="0" y="1"/>
                  </a:lnTo>
                  <a:cubicBezTo>
                    <a:pt x="79" y="121"/>
                    <a:pt x="162" y="240"/>
                    <a:pt x="262" y="350"/>
                  </a:cubicBezTo>
                  <a:cubicBezTo>
                    <a:pt x="183" y="225"/>
                    <a:pt x="94" y="110"/>
                    <a:pt x="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10" name="Google Shape;310;p15"/>
          <p:cNvSpPr/>
          <p:nvPr/>
        </p:nvSpPr>
        <p:spPr>
          <a:xfrm>
            <a:off x="8428902" y="1332905"/>
            <a:ext cx="173613" cy="173680"/>
          </a:xfrm>
          <a:custGeom>
            <a:rect b="b" l="l" r="r" t="t"/>
            <a:pathLst>
              <a:path extrusionOk="0" h="2600" w="2599">
                <a:moveTo>
                  <a:pt x="1300" y="1"/>
                </a:moveTo>
                <a:lnTo>
                  <a:pt x="1106" y="475"/>
                </a:lnTo>
                <a:cubicBezTo>
                  <a:pt x="992" y="762"/>
                  <a:pt x="768" y="992"/>
                  <a:pt x="480" y="1106"/>
                </a:cubicBezTo>
                <a:lnTo>
                  <a:pt x="0" y="1301"/>
                </a:lnTo>
                <a:lnTo>
                  <a:pt x="480" y="1493"/>
                </a:lnTo>
                <a:cubicBezTo>
                  <a:pt x="768" y="1607"/>
                  <a:pt x="992" y="1833"/>
                  <a:pt x="1106" y="2120"/>
                </a:cubicBezTo>
                <a:lnTo>
                  <a:pt x="1300" y="2599"/>
                </a:lnTo>
                <a:lnTo>
                  <a:pt x="1493" y="2120"/>
                </a:lnTo>
                <a:cubicBezTo>
                  <a:pt x="1607" y="1833"/>
                  <a:pt x="1837" y="1607"/>
                  <a:pt x="2119" y="1493"/>
                </a:cubicBezTo>
                <a:lnTo>
                  <a:pt x="2599" y="1301"/>
                </a:lnTo>
                <a:lnTo>
                  <a:pt x="2119" y="1106"/>
                </a:lnTo>
                <a:cubicBezTo>
                  <a:pt x="1837" y="992"/>
                  <a:pt x="1607" y="762"/>
                  <a:pt x="1493" y="475"/>
                </a:cubicBezTo>
                <a:lnTo>
                  <a:pt x="1300"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p15"/>
          <p:cNvSpPr/>
          <p:nvPr/>
        </p:nvSpPr>
        <p:spPr>
          <a:xfrm>
            <a:off x="1774769" y="129443"/>
            <a:ext cx="103941" cy="103874"/>
          </a:xfrm>
          <a:custGeom>
            <a:rect b="b" l="l" r="r" t="t"/>
            <a:pathLst>
              <a:path extrusionOk="0" h="1555" w="1556">
                <a:moveTo>
                  <a:pt x="778" y="1"/>
                </a:moveTo>
                <a:lnTo>
                  <a:pt x="658" y="287"/>
                </a:lnTo>
                <a:cubicBezTo>
                  <a:pt x="590" y="459"/>
                  <a:pt x="455" y="596"/>
                  <a:pt x="282" y="663"/>
                </a:cubicBezTo>
                <a:lnTo>
                  <a:pt x="0" y="777"/>
                </a:lnTo>
                <a:lnTo>
                  <a:pt x="282" y="892"/>
                </a:lnTo>
                <a:cubicBezTo>
                  <a:pt x="455" y="960"/>
                  <a:pt x="590" y="1096"/>
                  <a:pt x="658" y="1268"/>
                </a:cubicBezTo>
                <a:lnTo>
                  <a:pt x="778" y="1555"/>
                </a:lnTo>
                <a:lnTo>
                  <a:pt x="893" y="1268"/>
                </a:lnTo>
                <a:cubicBezTo>
                  <a:pt x="961" y="1096"/>
                  <a:pt x="1096" y="960"/>
                  <a:pt x="1269" y="892"/>
                </a:cubicBezTo>
                <a:lnTo>
                  <a:pt x="1555" y="777"/>
                </a:lnTo>
                <a:lnTo>
                  <a:pt x="1269" y="663"/>
                </a:lnTo>
                <a:cubicBezTo>
                  <a:pt x="1096" y="596"/>
                  <a:pt x="961" y="459"/>
                  <a:pt x="893" y="287"/>
                </a:cubicBezTo>
                <a:lnTo>
                  <a:pt x="778"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p15"/>
          <p:cNvSpPr/>
          <p:nvPr/>
        </p:nvSpPr>
        <p:spPr>
          <a:xfrm>
            <a:off x="43158" y="3496404"/>
            <a:ext cx="343686" cy="343686"/>
          </a:xfrm>
          <a:custGeom>
            <a:rect b="b" l="l" r="r" t="t"/>
            <a:pathLst>
              <a:path extrusionOk="0" h="5145" w="5145">
                <a:moveTo>
                  <a:pt x="2572" y="1"/>
                </a:moveTo>
                <a:lnTo>
                  <a:pt x="2192" y="945"/>
                </a:lnTo>
                <a:cubicBezTo>
                  <a:pt x="1966" y="1513"/>
                  <a:pt x="1518" y="1962"/>
                  <a:pt x="949" y="2192"/>
                </a:cubicBezTo>
                <a:lnTo>
                  <a:pt x="0" y="2573"/>
                </a:lnTo>
                <a:lnTo>
                  <a:pt x="949" y="2953"/>
                </a:lnTo>
                <a:cubicBezTo>
                  <a:pt x="1518" y="3178"/>
                  <a:pt x="1966" y="3626"/>
                  <a:pt x="2192" y="4196"/>
                </a:cubicBezTo>
                <a:lnTo>
                  <a:pt x="2572" y="5145"/>
                </a:lnTo>
                <a:lnTo>
                  <a:pt x="2953" y="4196"/>
                </a:lnTo>
                <a:cubicBezTo>
                  <a:pt x="3182" y="3626"/>
                  <a:pt x="3632" y="3178"/>
                  <a:pt x="4200" y="2953"/>
                </a:cubicBezTo>
                <a:lnTo>
                  <a:pt x="5144" y="2573"/>
                </a:lnTo>
                <a:lnTo>
                  <a:pt x="4200" y="2192"/>
                </a:lnTo>
                <a:cubicBezTo>
                  <a:pt x="3632" y="1962"/>
                  <a:pt x="3182" y="1513"/>
                  <a:pt x="2953" y="945"/>
                </a:cubicBezTo>
                <a:lnTo>
                  <a:pt x="257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p15"/>
          <p:cNvSpPr/>
          <p:nvPr/>
        </p:nvSpPr>
        <p:spPr>
          <a:xfrm>
            <a:off x="7947809" y="4385557"/>
            <a:ext cx="343686" cy="343686"/>
          </a:xfrm>
          <a:custGeom>
            <a:rect b="b" l="l" r="r" t="t"/>
            <a:pathLst>
              <a:path extrusionOk="0" h="5145" w="5145">
                <a:moveTo>
                  <a:pt x="2573" y="0"/>
                </a:moveTo>
                <a:lnTo>
                  <a:pt x="2192" y="945"/>
                </a:lnTo>
                <a:cubicBezTo>
                  <a:pt x="1968" y="1513"/>
                  <a:pt x="1520" y="1961"/>
                  <a:pt x="950" y="2192"/>
                </a:cubicBezTo>
                <a:lnTo>
                  <a:pt x="1" y="2573"/>
                </a:lnTo>
                <a:lnTo>
                  <a:pt x="950" y="2953"/>
                </a:lnTo>
                <a:cubicBezTo>
                  <a:pt x="1520" y="3182"/>
                  <a:pt x="1968" y="3632"/>
                  <a:pt x="2192" y="4195"/>
                </a:cubicBezTo>
                <a:lnTo>
                  <a:pt x="2573" y="5145"/>
                </a:lnTo>
                <a:lnTo>
                  <a:pt x="2954" y="4195"/>
                </a:lnTo>
                <a:cubicBezTo>
                  <a:pt x="3184" y="3632"/>
                  <a:pt x="3632" y="3182"/>
                  <a:pt x="4201" y="2953"/>
                </a:cubicBezTo>
                <a:lnTo>
                  <a:pt x="5145" y="2573"/>
                </a:lnTo>
                <a:lnTo>
                  <a:pt x="4201" y="2192"/>
                </a:lnTo>
                <a:cubicBezTo>
                  <a:pt x="3632" y="1961"/>
                  <a:pt x="3184" y="1513"/>
                  <a:pt x="2954" y="945"/>
                </a:cubicBezTo>
                <a:lnTo>
                  <a:pt x="257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p15"/>
          <p:cNvSpPr/>
          <p:nvPr/>
        </p:nvSpPr>
        <p:spPr>
          <a:xfrm>
            <a:off x="5418401" y="1045592"/>
            <a:ext cx="259785" cy="259718"/>
          </a:xfrm>
          <a:custGeom>
            <a:rect b="b" l="l" r="r" t="t"/>
            <a:pathLst>
              <a:path extrusionOk="0" h="3888" w="3889">
                <a:moveTo>
                  <a:pt x="1942" y="1"/>
                </a:moveTo>
                <a:lnTo>
                  <a:pt x="1654" y="716"/>
                </a:lnTo>
                <a:cubicBezTo>
                  <a:pt x="1482" y="1149"/>
                  <a:pt x="1143" y="1487"/>
                  <a:pt x="715" y="1660"/>
                </a:cubicBezTo>
                <a:lnTo>
                  <a:pt x="1" y="1947"/>
                </a:lnTo>
                <a:lnTo>
                  <a:pt x="715" y="2234"/>
                </a:lnTo>
                <a:cubicBezTo>
                  <a:pt x="1143" y="2406"/>
                  <a:pt x="1482" y="2746"/>
                  <a:pt x="1654" y="3173"/>
                </a:cubicBezTo>
                <a:lnTo>
                  <a:pt x="1942" y="3888"/>
                </a:lnTo>
                <a:lnTo>
                  <a:pt x="2229" y="3173"/>
                </a:lnTo>
                <a:cubicBezTo>
                  <a:pt x="2400" y="2746"/>
                  <a:pt x="2740" y="2406"/>
                  <a:pt x="3173" y="2234"/>
                </a:cubicBezTo>
                <a:lnTo>
                  <a:pt x="3888" y="1947"/>
                </a:lnTo>
                <a:lnTo>
                  <a:pt x="3173" y="1660"/>
                </a:lnTo>
                <a:cubicBezTo>
                  <a:pt x="2740" y="1487"/>
                  <a:pt x="2400" y="1149"/>
                  <a:pt x="2229" y="716"/>
                </a:cubicBezTo>
                <a:lnTo>
                  <a:pt x="194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p15"/>
          <p:cNvSpPr/>
          <p:nvPr/>
        </p:nvSpPr>
        <p:spPr>
          <a:xfrm>
            <a:off x="5968508" y="129454"/>
            <a:ext cx="343686" cy="343686"/>
          </a:xfrm>
          <a:custGeom>
            <a:rect b="b" l="l" r="r" t="t"/>
            <a:pathLst>
              <a:path extrusionOk="0" h="5145" w="5145">
                <a:moveTo>
                  <a:pt x="2572" y="1"/>
                </a:moveTo>
                <a:lnTo>
                  <a:pt x="2192" y="945"/>
                </a:lnTo>
                <a:cubicBezTo>
                  <a:pt x="1966" y="1513"/>
                  <a:pt x="1518" y="1962"/>
                  <a:pt x="949" y="2192"/>
                </a:cubicBezTo>
                <a:lnTo>
                  <a:pt x="0" y="2573"/>
                </a:lnTo>
                <a:lnTo>
                  <a:pt x="949" y="2953"/>
                </a:lnTo>
                <a:cubicBezTo>
                  <a:pt x="1518" y="3178"/>
                  <a:pt x="1966" y="3626"/>
                  <a:pt x="2192" y="4196"/>
                </a:cubicBezTo>
                <a:lnTo>
                  <a:pt x="2572" y="5145"/>
                </a:lnTo>
                <a:lnTo>
                  <a:pt x="2953" y="4196"/>
                </a:lnTo>
                <a:cubicBezTo>
                  <a:pt x="3182" y="3626"/>
                  <a:pt x="3632" y="3178"/>
                  <a:pt x="4200" y="2953"/>
                </a:cubicBezTo>
                <a:lnTo>
                  <a:pt x="5144" y="2573"/>
                </a:lnTo>
                <a:lnTo>
                  <a:pt x="4200" y="2192"/>
                </a:lnTo>
                <a:cubicBezTo>
                  <a:pt x="3632" y="1962"/>
                  <a:pt x="3182" y="1513"/>
                  <a:pt x="2953" y="945"/>
                </a:cubicBezTo>
                <a:lnTo>
                  <a:pt x="257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16" name="Google Shape;316;p15"/>
          <p:cNvGrpSpPr/>
          <p:nvPr/>
        </p:nvGrpSpPr>
        <p:grpSpPr>
          <a:xfrm>
            <a:off x="6855213" y="233333"/>
            <a:ext cx="1956285" cy="677868"/>
            <a:chOff x="465025" y="1386225"/>
            <a:chExt cx="1357400" cy="470350"/>
          </a:xfrm>
        </p:grpSpPr>
        <p:sp>
          <p:nvSpPr>
            <p:cNvPr id="317" name="Google Shape;317;p15"/>
            <p:cNvSpPr/>
            <p:nvPr/>
          </p:nvSpPr>
          <p:spPr>
            <a:xfrm>
              <a:off x="832875" y="1538750"/>
              <a:ext cx="167625" cy="88875"/>
            </a:xfrm>
            <a:custGeom>
              <a:rect b="b" l="l" r="r" t="t"/>
              <a:pathLst>
                <a:path extrusionOk="0" h="3555" w="6705">
                  <a:moveTo>
                    <a:pt x="6632" y="2849"/>
                  </a:moveTo>
                  <a:cubicBezTo>
                    <a:pt x="6655" y="2904"/>
                    <a:pt x="6679" y="2958"/>
                    <a:pt x="6705" y="3012"/>
                  </a:cubicBezTo>
                  <a:cubicBezTo>
                    <a:pt x="6682" y="2957"/>
                    <a:pt x="6657" y="2903"/>
                    <a:pt x="6632" y="2849"/>
                  </a:cubicBezTo>
                  <a:close/>
                  <a:moveTo>
                    <a:pt x="3189" y="0"/>
                  </a:moveTo>
                  <a:cubicBezTo>
                    <a:pt x="2769" y="0"/>
                    <a:pt x="2352" y="78"/>
                    <a:pt x="1957" y="247"/>
                  </a:cubicBezTo>
                  <a:cubicBezTo>
                    <a:pt x="715" y="785"/>
                    <a:pt x="0" y="2246"/>
                    <a:pt x="147" y="3555"/>
                  </a:cubicBezTo>
                  <a:cubicBezTo>
                    <a:pt x="267" y="2454"/>
                    <a:pt x="929" y="1379"/>
                    <a:pt x="1957" y="931"/>
                  </a:cubicBezTo>
                  <a:cubicBezTo>
                    <a:pt x="2353" y="761"/>
                    <a:pt x="2771" y="682"/>
                    <a:pt x="3192" y="682"/>
                  </a:cubicBezTo>
                  <a:cubicBezTo>
                    <a:pt x="4593" y="682"/>
                    <a:pt x="6012" y="1560"/>
                    <a:pt x="6632" y="2849"/>
                  </a:cubicBezTo>
                  <a:lnTo>
                    <a:pt x="6632" y="2849"/>
                  </a:lnTo>
                  <a:cubicBezTo>
                    <a:pt x="6467" y="2461"/>
                    <a:pt x="6365" y="2056"/>
                    <a:pt x="6319" y="1640"/>
                  </a:cubicBezTo>
                  <a:cubicBezTo>
                    <a:pt x="5604" y="642"/>
                    <a:pt x="4389" y="0"/>
                    <a:pt x="3189"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15"/>
            <p:cNvSpPr/>
            <p:nvPr/>
          </p:nvSpPr>
          <p:spPr>
            <a:xfrm>
              <a:off x="988075" y="1386225"/>
              <a:ext cx="315075" cy="189250"/>
            </a:xfrm>
            <a:custGeom>
              <a:rect b="b" l="l" r="r" t="t"/>
              <a:pathLst>
                <a:path extrusionOk="0" h="7570" w="12603">
                  <a:moveTo>
                    <a:pt x="7677" y="0"/>
                  </a:moveTo>
                  <a:cubicBezTo>
                    <a:pt x="7135" y="0"/>
                    <a:pt x="6583" y="101"/>
                    <a:pt x="6054" y="238"/>
                  </a:cubicBezTo>
                  <a:cubicBezTo>
                    <a:pt x="4222" y="708"/>
                    <a:pt x="2449" y="1616"/>
                    <a:pt x="1284" y="3107"/>
                  </a:cubicBezTo>
                  <a:cubicBezTo>
                    <a:pt x="460" y="4162"/>
                    <a:pt x="1" y="5539"/>
                    <a:pt x="95" y="6859"/>
                  </a:cubicBezTo>
                  <a:cubicBezTo>
                    <a:pt x="169" y="5758"/>
                    <a:pt x="602" y="4663"/>
                    <a:pt x="1284" y="3791"/>
                  </a:cubicBezTo>
                  <a:cubicBezTo>
                    <a:pt x="2449" y="2298"/>
                    <a:pt x="4222" y="1391"/>
                    <a:pt x="6054" y="921"/>
                  </a:cubicBezTo>
                  <a:cubicBezTo>
                    <a:pt x="6585" y="787"/>
                    <a:pt x="7139" y="685"/>
                    <a:pt x="7683" y="685"/>
                  </a:cubicBezTo>
                  <a:cubicBezTo>
                    <a:pt x="8091" y="685"/>
                    <a:pt x="8493" y="742"/>
                    <a:pt x="8877" y="885"/>
                  </a:cubicBezTo>
                  <a:cubicBezTo>
                    <a:pt x="9670" y="1178"/>
                    <a:pt x="10296" y="1804"/>
                    <a:pt x="10797" y="2481"/>
                  </a:cubicBezTo>
                  <a:cubicBezTo>
                    <a:pt x="11882" y="3948"/>
                    <a:pt x="12461" y="5748"/>
                    <a:pt x="12530" y="7569"/>
                  </a:cubicBezTo>
                  <a:cubicBezTo>
                    <a:pt x="12602" y="5523"/>
                    <a:pt x="12018" y="3447"/>
                    <a:pt x="10797" y="1798"/>
                  </a:cubicBezTo>
                  <a:cubicBezTo>
                    <a:pt x="10296" y="1120"/>
                    <a:pt x="9670" y="494"/>
                    <a:pt x="8877" y="201"/>
                  </a:cubicBezTo>
                  <a:cubicBezTo>
                    <a:pt x="8491" y="58"/>
                    <a:pt x="8087" y="0"/>
                    <a:pt x="7677"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p15"/>
            <p:cNvSpPr/>
            <p:nvPr/>
          </p:nvSpPr>
          <p:spPr>
            <a:xfrm>
              <a:off x="695775" y="1627725"/>
              <a:ext cx="150550" cy="97100"/>
            </a:xfrm>
            <a:custGeom>
              <a:rect b="b" l="l" r="r" t="t"/>
              <a:pathLst>
                <a:path extrusionOk="0" h="3884" w="6022">
                  <a:moveTo>
                    <a:pt x="3444" y="0"/>
                  </a:moveTo>
                  <a:cubicBezTo>
                    <a:pt x="2936" y="0"/>
                    <a:pt x="2430" y="111"/>
                    <a:pt x="1978" y="346"/>
                  </a:cubicBezTo>
                  <a:cubicBezTo>
                    <a:pt x="721" y="997"/>
                    <a:pt x="0" y="2480"/>
                    <a:pt x="141" y="3884"/>
                  </a:cubicBezTo>
                  <a:cubicBezTo>
                    <a:pt x="251" y="2704"/>
                    <a:pt x="923" y="1577"/>
                    <a:pt x="1978" y="1029"/>
                  </a:cubicBezTo>
                  <a:cubicBezTo>
                    <a:pt x="2432" y="796"/>
                    <a:pt x="2938" y="685"/>
                    <a:pt x="3447" y="685"/>
                  </a:cubicBezTo>
                  <a:cubicBezTo>
                    <a:pt x="4416" y="685"/>
                    <a:pt x="5392" y="1088"/>
                    <a:pt x="6021" y="1818"/>
                  </a:cubicBezTo>
                  <a:cubicBezTo>
                    <a:pt x="5818" y="1498"/>
                    <a:pt x="5693" y="1139"/>
                    <a:pt x="5641" y="763"/>
                  </a:cubicBezTo>
                  <a:cubicBezTo>
                    <a:pt x="5033" y="270"/>
                    <a:pt x="4236" y="0"/>
                    <a:pt x="344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15"/>
            <p:cNvSpPr/>
            <p:nvPr/>
          </p:nvSpPr>
          <p:spPr>
            <a:xfrm>
              <a:off x="526975" y="1776725"/>
              <a:ext cx="1295450" cy="77625"/>
            </a:xfrm>
            <a:custGeom>
              <a:rect b="b" l="l" r="r" t="t"/>
              <a:pathLst>
                <a:path extrusionOk="0" h="3105" w="51818">
                  <a:moveTo>
                    <a:pt x="51730" y="0"/>
                  </a:moveTo>
                  <a:cubicBezTo>
                    <a:pt x="51661" y="845"/>
                    <a:pt x="51359" y="1712"/>
                    <a:pt x="50905" y="2421"/>
                  </a:cubicBezTo>
                  <a:lnTo>
                    <a:pt x="9100" y="2421"/>
                  </a:lnTo>
                  <a:cubicBezTo>
                    <a:pt x="8502" y="2585"/>
                    <a:pt x="7896" y="2698"/>
                    <a:pt x="7248" y="2698"/>
                  </a:cubicBezTo>
                  <a:cubicBezTo>
                    <a:pt x="7234" y="2698"/>
                    <a:pt x="7220" y="2698"/>
                    <a:pt x="7206" y="2698"/>
                  </a:cubicBezTo>
                  <a:cubicBezTo>
                    <a:pt x="7134" y="2697"/>
                    <a:pt x="7060" y="2696"/>
                    <a:pt x="6985" y="2696"/>
                  </a:cubicBezTo>
                  <a:cubicBezTo>
                    <a:pt x="5015" y="2696"/>
                    <a:pt x="2076" y="2959"/>
                    <a:pt x="0" y="3104"/>
                  </a:cubicBezTo>
                  <a:lnTo>
                    <a:pt x="50905" y="3104"/>
                  </a:lnTo>
                  <a:cubicBezTo>
                    <a:pt x="51485" y="2202"/>
                    <a:pt x="51818" y="1048"/>
                    <a:pt x="5173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15"/>
            <p:cNvSpPr/>
            <p:nvPr/>
          </p:nvSpPr>
          <p:spPr>
            <a:xfrm>
              <a:off x="835875" y="1627600"/>
              <a:ext cx="10450" cy="28475"/>
            </a:xfrm>
            <a:custGeom>
              <a:rect b="b" l="l" r="r" t="t"/>
              <a:pathLst>
                <a:path extrusionOk="0" h="1139" w="418">
                  <a:moveTo>
                    <a:pt x="27" y="1"/>
                  </a:moveTo>
                  <a:cubicBezTo>
                    <a:pt x="0" y="262"/>
                    <a:pt x="5" y="518"/>
                    <a:pt x="37" y="768"/>
                  </a:cubicBezTo>
                  <a:cubicBezTo>
                    <a:pt x="178" y="883"/>
                    <a:pt x="303" y="1002"/>
                    <a:pt x="417" y="1139"/>
                  </a:cubicBezTo>
                  <a:cubicBezTo>
                    <a:pt x="198" y="794"/>
                    <a:pt x="73" y="408"/>
                    <a:pt x="2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p15"/>
            <p:cNvSpPr/>
            <p:nvPr/>
          </p:nvSpPr>
          <p:spPr>
            <a:xfrm>
              <a:off x="698250" y="1724800"/>
              <a:ext cx="96950" cy="93175"/>
            </a:xfrm>
            <a:custGeom>
              <a:rect b="b" l="l" r="r" t="t"/>
              <a:pathLst>
                <a:path extrusionOk="0" h="3727" w="3878">
                  <a:moveTo>
                    <a:pt x="42" y="1"/>
                  </a:moveTo>
                  <a:lnTo>
                    <a:pt x="42" y="1"/>
                  </a:lnTo>
                  <a:cubicBezTo>
                    <a:pt x="0" y="439"/>
                    <a:pt x="37" y="887"/>
                    <a:pt x="167" y="1316"/>
                  </a:cubicBezTo>
                  <a:cubicBezTo>
                    <a:pt x="511" y="2437"/>
                    <a:pt x="1440" y="3329"/>
                    <a:pt x="2541" y="3726"/>
                  </a:cubicBezTo>
                  <a:cubicBezTo>
                    <a:pt x="2980" y="3590"/>
                    <a:pt x="3423" y="3433"/>
                    <a:pt x="3877" y="3272"/>
                  </a:cubicBezTo>
                  <a:lnTo>
                    <a:pt x="3877" y="3272"/>
                  </a:lnTo>
                  <a:cubicBezTo>
                    <a:pt x="3852" y="3272"/>
                    <a:pt x="3826" y="3273"/>
                    <a:pt x="3800" y="3273"/>
                  </a:cubicBezTo>
                  <a:cubicBezTo>
                    <a:pt x="2199" y="3273"/>
                    <a:pt x="635" y="2168"/>
                    <a:pt x="167" y="632"/>
                  </a:cubicBezTo>
                  <a:cubicBezTo>
                    <a:pt x="104" y="423"/>
                    <a:pt x="63" y="214"/>
                    <a:pt x="42"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p15"/>
            <p:cNvSpPr/>
            <p:nvPr/>
          </p:nvSpPr>
          <p:spPr>
            <a:xfrm>
              <a:off x="989925" y="1557700"/>
              <a:ext cx="10575" cy="39275"/>
            </a:xfrm>
            <a:custGeom>
              <a:rect b="b" l="l" r="r" t="t"/>
              <a:pathLst>
                <a:path extrusionOk="0" h="1571" w="423">
                  <a:moveTo>
                    <a:pt x="21" y="0"/>
                  </a:moveTo>
                  <a:lnTo>
                    <a:pt x="21" y="0"/>
                  </a:lnTo>
                  <a:cubicBezTo>
                    <a:pt x="1" y="298"/>
                    <a:pt x="6" y="590"/>
                    <a:pt x="37" y="882"/>
                  </a:cubicBezTo>
                  <a:cubicBezTo>
                    <a:pt x="152" y="1044"/>
                    <a:pt x="258" y="1215"/>
                    <a:pt x="345" y="1396"/>
                  </a:cubicBezTo>
                  <a:lnTo>
                    <a:pt x="345" y="1396"/>
                  </a:lnTo>
                  <a:cubicBezTo>
                    <a:pt x="160" y="951"/>
                    <a:pt x="54" y="479"/>
                    <a:pt x="21" y="0"/>
                  </a:cubicBezTo>
                  <a:close/>
                  <a:moveTo>
                    <a:pt x="345" y="1396"/>
                  </a:moveTo>
                  <a:cubicBezTo>
                    <a:pt x="370" y="1455"/>
                    <a:pt x="396" y="1513"/>
                    <a:pt x="423" y="1571"/>
                  </a:cubicBezTo>
                  <a:cubicBezTo>
                    <a:pt x="399" y="1511"/>
                    <a:pt x="373" y="1453"/>
                    <a:pt x="345" y="1396"/>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p15"/>
            <p:cNvSpPr/>
            <p:nvPr/>
          </p:nvSpPr>
          <p:spPr>
            <a:xfrm>
              <a:off x="465025" y="1854325"/>
              <a:ext cx="61975" cy="2250"/>
            </a:xfrm>
            <a:custGeom>
              <a:rect b="b" l="l" r="r" t="t"/>
              <a:pathLst>
                <a:path extrusionOk="0" h="90" w="2479">
                  <a:moveTo>
                    <a:pt x="0" y="0"/>
                  </a:moveTo>
                  <a:cubicBezTo>
                    <a:pt x="5" y="64"/>
                    <a:pt x="216" y="90"/>
                    <a:pt x="579" y="90"/>
                  </a:cubicBezTo>
                  <a:cubicBezTo>
                    <a:pt x="1021" y="90"/>
                    <a:pt x="1688" y="52"/>
                    <a:pt x="2478"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Google Shape;325;p15"/>
            <p:cNvSpPr/>
            <p:nvPr/>
          </p:nvSpPr>
          <p:spPr>
            <a:xfrm>
              <a:off x="846300" y="1673150"/>
              <a:ext cx="6575" cy="8750"/>
            </a:xfrm>
            <a:custGeom>
              <a:rect b="b" l="l" r="r" t="t"/>
              <a:pathLst>
                <a:path extrusionOk="0" h="350" w="263">
                  <a:moveTo>
                    <a:pt x="0" y="1"/>
                  </a:moveTo>
                  <a:cubicBezTo>
                    <a:pt x="79" y="120"/>
                    <a:pt x="162" y="240"/>
                    <a:pt x="262" y="350"/>
                  </a:cubicBezTo>
                  <a:cubicBezTo>
                    <a:pt x="183" y="225"/>
                    <a:pt x="94" y="110"/>
                    <a:pt x="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p15"/>
            <p:cNvSpPr/>
            <p:nvPr/>
          </p:nvSpPr>
          <p:spPr>
            <a:xfrm>
              <a:off x="690425" y="1403350"/>
              <a:ext cx="1129825" cy="433900"/>
            </a:xfrm>
            <a:custGeom>
              <a:rect b="b" l="l" r="r" t="t"/>
              <a:pathLst>
                <a:path extrusionOk="0" h="17356" w="45193">
                  <a:moveTo>
                    <a:pt x="6235" y="10109"/>
                  </a:moveTo>
                  <a:cubicBezTo>
                    <a:pt x="6329" y="10218"/>
                    <a:pt x="6418" y="10333"/>
                    <a:pt x="6497" y="10458"/>
                  </a:cubicBezTo>
                  <a:cubicBezTo>
                    <a:pt x="6397" y="10348"/>
                    <a:pt x="6314" y="10229"/>
                    <a:pt x="6235" y="10109"/>
                  </a:cubicBezTo>
                  <a:close/>
                  <a:moveTo>
                    <a:pt x="23991" y="9378"/>
                  </a:moveTo>
                  <a:cubicBezTo>
                    <a:pt x="23851" y="9816"/>
                    <a:pt x="23673" y="10249"/>
                    <a:pt x="23459" y="10661"/>
                  </a:cubicBezTo>
                  <a:cubicBezTo>
                    <a:pt x="23497" y="10181"/>
                    <a:pt x="23694" y="9743"/>
                    <a:pt x="23991" y="9378"/>
                  </a:cubicBezTo>
                  <a:close/>
                  <a:moveTo>
                    <a:pt x="6235" y="10793"/>
                  </a:moveTo>
                  <a:lnTo>
                    <a:pt x="6235" y="10793"/>
                  </a:lnTo>
                  <a:cubicBezTo>
                    <a:pt x="6329" y="10902"/>
                    <a:pt x="6418" y="11017"/>
                    <a:pt x="6497" y="11142"/>
                  </a:cubicBezTo>
                  <a:cubicBezTo>
                    <a:pt x="6397" y="11032"/>
                    <a:pt x="6314" y="10912"/>
                    <a:pt x="6235" y="10793"/>
                  </a:cubicBezTo>
                  <a:close/>
                  <a:moveTo>
                    <a:pt x="23991" y="10061"/>
                  </a:moveTo>
                  <a:lnTo>
                    <a:pt x="23991" y="10061"/>
                  </a:lnTo>
                  <a:cubicBezTo>
                    <a:pt x="23851" y="10500"/>
                    <a:pt x="23673" y="10933"/>
                    <a:pt x="23459" y="11345"/>
                  </a:cubicBezTo>
                  <a:cubicBezTo>
                    <a:pt x="23497" y="10865"/>
                    <a:pt x="23694" y="10427"/>
                    <a:pt x="23991" y="10061"/>
                  </a:cubicBezTo>
                  <a:close/>
                  <a:moveTo>
                    <a:pt x="28343" y="12014"/>
                  </a:moveTo>
                  <a:lnTo>
                    <a:pt x="28343" y="12014"/>
                  </a:lnTo>
                  <a:cubicBezTo>
                    <a:pt x="28193" y="12363"/>
                    <a:pt x="27967" y="12681"/>
                    <a:pt x="27660" y="12921"/>
                  </a:cubicBezTo>
                  <a:cubicBezTo>
                    <a:pt x="27880" y="12587"/>
                    <a:pt x="28104" y="12284"/>
                    <a:pt x="28343" y="12014"/>
                  </a:cubicBezTo>
                  <a:close/>
                  <a:moveTo>
                    <a:pt x="28343" y="12696"/>
                  </a:moveTo>
                  <a:lnTo>
                    <a:pt x="28343" y="12696"/>
                  </a:lnTo>
                  <a:cubicBezTo>
                    <a:pt x="28193" y="13047"/>
                    <a:pt x="27967" y="13365"/>
                    <a:pt x="27660" y="13604"/>
                  </a:cubicBezTo>
                  <a:cubicBezTo>
                    <a:pt x="27880" y="13271"/>
                    <a:pt x="28104" y="12968"/>
                    <a:pt x="28343" y="12696"/>
                  </a:cubicBezTo>
                  <a:close/>
                  <a:moveTo>
                    <a:pt x="34965" y="13986"/>
                  </a:moveTo>
                  <a:lnTo>
                    <a:pt x="34965" y="13986"/>
                  </a:lnTo>
                  <a:cubicBezTo>
                    <a:pt x="34897" y="14121"/>
                    <a:pt x="34823" y="14256"/>
                    <a:pt x="34751" y="14393"/>
                  </a:cubicBezTo>
                  <a:cubicBezTo>
                    <a:pt x="34803" y="14246"/>
                    <a:pt x="34876" y="14111"/>
                    <a:pt x="34965" y="13986"/>
                  </a:cubicBezTo>
                  <a:close/>
                  <a:moveTo>
                    <a:pt x="34965" y="14668"/>
                  </a:moveTo>
                  <a:lnTo>
                    <a:pt x="34965" y="14668"/>
                  </a:lnTo>
                  <a:cubicBezTo>
                    <a:pt x="34897" y="14805"/>
                    <a:pt x="34823" y="14940"/>
                    <a:pt x="34751" y="15075"/>
                  </a:cubicBezTo>
                  <a:cubicBezTo>
                    <a:pt x="34803" y="14930"/>
                    <a:pt x="34876" y="14794"/>
                    <a:pt x="34965" y="14668"/>
                  </a:cubicBezTo>
                  <a:close/>
                  <a:moveTo>
                    <a:pt x="19589" y="0"/>
                  </a:moveTo>
                  <a:cubicBezTo>
                    <a:pt x="19045" y="0"/>
                    <a:pt x="18491" y="102"/>
                    <a:pt x="17960" y="236"/>
                  </a:cubicBezTo>
                  <a:cubicBezTo>
                    <a:pt x="16128" y="706"/>
                    <a:pt x="14355" y="1613"/>
                    <a:pt x="13190" y="3106"/>
                  </a:cubicBezTo>
                  <a:cubicBezTo>
                    <a:pt x="12508" y="3978"/>
                    <a:pt x="12075" y="5073"/>
                    <a:pt x="12001" y="6174"/>
                  </a:cubicBezTo>
                  <a:cubicBezTo>
                    <a:pt x="12034" y="6653"/>
                    <a:pt x="12140" y="7125"/>
                    <a:pt x="12325" y="7570"/>
                  </a:cubicBezTo>
                  <a:lnTo>
                    <a:pt x="12325" y="7570"/>
                  </a:lnTo>
                  <a:cubicBezTo>
                    <a:pt x="12238" y="7389"/>
                    <a:pt x="12132" y="7218"/>
                    <a:pt x="12017" y="7056"/>
                  </a:cubicBezTo>
                  <a:lnTo>
                    <a:pt x="12017" y="7056"/>
                  </a:lnTo>
                  <a:cubicBezTo>
                    <a:pt x="12063" y="7472"/>
                    <a:pt x="12165" y="7877"/>
                    <a:pt x="12330" y="8265"/>
                  </a:cubicBezTo>
                  <a:lnTo>
                    <a:pt x="12330" y="8265"/>
                  </a:lnTo>
                  <a:cubicBezTo>
                    <a:pt x="11710" y="6976"/>
                    <a:pt x="10291" y="6098"/>
                    <a:pt x="8890" y="6098"/>
                  </a:cubicBezTo>
                  <a:cubicBezTo>
                    <a:pt x="8469" y="6098"/>
                    <a:pt x="8051" y="6177"/>
                    <a:pt x="7655" y="6347"/>
                  </a:cubicBezTo>
                  <a:cubicBezTo>
                    <a:pt x="6627" y="6795"/>
                    <a:pt x="5965" y="7870"/>
                    <a:pt x="5845" y="8971"/>
                  </a:cubicBezTo>
                  <a:cubicBezTo>
                    <a:pt x="5891" y="9378"/>
                    <a:pt x="6016" y="9764"/>
                    <a:pt x="6235" y="10109"/>
                  </a:cubicBezTo>
                  <a:cubicBezTo>
                    <a:pt x="6121" y="9972"/>
                    <a:pt x="5996" y="9853"/>
                    <a:pt x="5855" y="9738"/>
                  </a:cubicBezTo>
                  <a:lnTo>
                    <a:pt x="5855" y="9738"/>
                  </a:lnTo>
                  <a:cubicBezTo>
                    <a:pt x="5907" y="10114"/>
                    <a:pt x="6032" y="10473"/>
                    <a:pt x="6235" y="10793"/>
                  </a:cubicBezTo>
                  <a:cubicBezTo>
                    <a:pt x="5606" y="10063"/>
                    <a:pt x="4630" y="9660"/>
                    <a:pt x="3661" y="9660"/>
                  </a:cubicBezTo>
                  <a:cubicBezTo>
                    <a:pt x="3152" y="9660"/>
                    <a:pt x="2646" y="9771"/>
                    <a:pt x="2192" y="10004"/>
                  </a:cubicBezTo>
                  <a:cubicBezTo>
                    <a:pt x="1137" y="10552"/>
                    <a:pt x="465" y="11679"/>
                    <a:pt x="355" y="12859"/>
                  </a:cubicBezTo>
                  <a:cubicBezTo>
                    <a:pt x="376" y="13072"/>
                    <a:pt x="0" y="15279"/>
                    <a:pt x="2854" y="16584"/>
                  </a:cubicBezTo>
                  <a:cubicBezTo>
                    <a:pt x="3270" y="16736"/>
                    <a:pt x="3710" y="16819"/>
                    <a:pt x="4151" y="16819"/>
                  </a:cubicBezTo>
                  <a:cubicBezTo>
                    <a:pt x="4164" y="16819"/>
                    <a:pt x="4177" y="16819"/>
                    <a:pt x="4190" y="16819"/>
                  </a:cubicBezTo>
                  <a:lnTo>
                    <a:pt x="4190" y="16819"/>
                  </a:lnTo>
                  <a:cubicBezTo>
                    <a:pt x="3637" y="17011"/>
                    <a:pt x="3105" y="17204"/>
                    <a:pt x="2562" y="17356"/>
                  </a:cubicBezTo>
                  <a:lnTo>
                    <a:pt x="44367" y="17356"/>
                  </a:lnTo>
                  <a:cubicBezTo>
                    <a:pt x="44821" y="16647"/>
                    <a:pt x="45123" y="15780"/>
                    <a:pt x="45192" y="14935"/>
                  </a:cubicBezTo>
                  <a:cubicBezTo>
                    <a:pt x="45130" y="14179"/>
                    <a:pt x="44848" y="13474"/>
                    <a:pt x="44268" y="12963"/>
                  </a:cubicBezTo>
                  <a:cubicBezTo>
                    <a:pt x="43624" y="12396"/>
                    <a:pt x="42782" y="12202"/>
                    <a:pt x="41908" y="12202"/>
                  </a:cubicBezTo>
                  <a:cubicBezTo>
                    <a:pt x="41326" y="12202"/>
                    <a:pt x="40729" y="12288"/>
                    <a:pt x="40167" y="12409"/>
                  </a:cubicBezTo>
                  <a:cubicBezTo>
                    <a:pt x="38873" y="12691"/>
                    <a:pt x="37605" y="13109"/>
                    <a:pt x="36395" y="13652"/>
                  </a:cubicBezTo>
                  <a:cubicBezTo>
                    <a:pt x="35856" y="13892"/>
                    <a:pt x="35293" y="14199"/>
                    <a:pt x="34965" y="14668"/>
                  </a:cubicBezTo>
                  <a:cubicBezTo>
                    <a:pt x="35163" y="14283"/>
                    <a:pt x="35346" y="13886"/>
                    <a:pt x="35471" y="13479"/>
                  </a:cubicBezTo>
                  <a:lnTo>
                    <a:pt x="35471" y="13479"/>
                  </a:lnTo>
                  <a:cubicBezTo>
                    <a:pt x="35278" y="13625"/>
                    <a:pt x="35100" y="13792"/>
                    <a:pt x="34965" y="13986"/>
                  </a:cubicBezTo>
                  <a:cubicBezTo>
                    <a:pt x="35278" y="13375"/>
                    <a:pt x="35555" y="12744"/>
                    <a:pt x="35632" y="12070"/>
                  </a:cubicBezTo>
                  <a:cubicBezTo>
                    <a:pt x="35550" y="11397"/>
                    <a:pt x="35225" y="10761"/>
                    <a:pt x="34636" y="10448"/>
                  </a:cubicBezTo>
                  <a:cubicBezTo>
                    <a:pt x="34335" y="10285"/>
                    <a:pt x="33998" y="10225"/>
                    <a:pt x="33654" y="10225"/>
                  </a:cubicBezTo>
                  <a:cubicBezTo>
                    <a:pt x="33325" y="10225"/>
                    <a:pt x="32988" y="10280"/>
                    <a:pt x="32669" y="10354"/>
                  </a:cubicBezTo>
                  <a:cubicBezTo>
                    <a:pt x="30854" y="10781"/>
                    <a:pt x="29465" y="11424"/>
                    <a:pt x="28343" y="12696"/>
                  </a:cubicBezTo>
                  <a:cubicBezTo>
                    <a:pt x="28468" y="12409"/>
                    <a:pt x="28542" y="12096"/>
                    <a:pt x="28562" y="11778"/>
                  </a:cubicBezTo>
                  <a:lnTo>
                    <a:pt x="28562" y="11778"/>
                  </a:lnTo>
                  <a:cubicBezTo>
                    <a:pt x="28489" y="11857"/>
                    <a:pt x="28417" y="11935"/>
                    <a:pt x="28343" y="12014"/>
                  </a:cubicBezTo>
                  <a:cubicBezTo>
                    <a:pt x="28448" y="11773"/>
                    <a:pt x="28521" y="11513"/>
                    <a:pt x="28552" y="11251"/>
                  </a:cubicBezTo>
                  <a:cubicBezTo>
                    <a:pt x="28458" y="10427"/>
                    <a:pt x="28030" y="9644"/>
                    <a:pt x="27300" y="9247"/>
                  </a:cubicBezTo>
                  <a:cubicBezTo>
                    <a:pt x="26961" y="9064"/>
                    <a:pt x="26591" y="8981"/>
                    <a:pt x="26218" y="8981"/>
                  </a:cubicBezTo>
                  <a:cubicBezTo>
                    <a:pt x="25377" y="8981"/>
                    <a:pt x="24523" y="9404"/>
                    <a:pt x="23991" y="10061"/>
                  </a:cubicBezTo>
                  <a:cubicBezTo>
                    <a:pt x="24096" y="9748"/>
                    <a:pt x="24179" y="9425"/>
                    <a:pt x="24248" y="9102"/>
                  </a:cubicBezTo>
                  <a:lnTo>
                    <a:pt x="24248" y="9102"/>
                  </a:lnTo>
                  <a:cubicBezTo>
                    <a:pt x="24159" y="9190"/>
                    <a:pt x="24070" y="9279"/>
                    <a:pt x="23991" y="9378"/>
                  </a:cubicBezTo>
                  <a:cubicBezTo>
                    <a:pt x="24258" y="8575"/>
                    <a:pt x="24405" y="7730"/>
                    <a:pt x="24436" y="6884"/>
                  </a:cubicBezTo>
                  <a:cubicBezTo>
                    <a:pt x="24367" y="5063"/>
                    <a:pt x="23788" y="3263"/>
                    <a:pt x="22703" y="1796"/>
                  </a:cubicBezTo>
                  <a:cubicBezTo>
                    <a:pt x="22202" y="1119"/>
                    <a:pt x="21576" y="493"/>
                    <a:pt x="20783" y="200"/>
                  </a:cubicBezTo>
                  <a:cubicBezTo>
                    <a:pt x="20399" y="57"/>
                    <a:pt x="19997" y="0"/>
                    <a:pt x="19589"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15"/>
            <p:cNvSpPr/>
            <p:nvPr/>
          </p:nvSpPr>
          <p:spPr>
            <a:xfrm>
              <a:off x="846300" y="1656050"/>
              <a:ext cx="6575" cy="8775"/>
            </a:xfrm>
            <a:custGeom>
              <a:rect b="b" l="l" r="r" t="t"/>
              <a:pathLst>
                <a:path extrusionOk="0" h="351" w="263">
                  <a:moveTo>
                    <a:pt x="0" y="1"/>
                  </a:moveTo>
                  <a:lnTo>
                    <a:pt x="0" y="1"/>
                  </a:lnTo>
                  <a:cubicBezTo>
                    <a:pt x="79" y="121"/>
                    <a:pt x="162" y="240"/>
                    <a:pt x="262" y="350"/>
                  </a:cubicBezTo>
                  <a:cubicBezTo>
                    <a:pt x="183" y="225"/>
                    <a:pt x="94" y="110"/>
                    <a:pt x="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28" name="Google Shape;328;p15"/>
          <p:cNvSpPr/>
          <p:nvPr/>
        </p:nvSpPr>
        <p:spPr>
          <a:xfrm>
            <a:off x="5623584" y="4608500"/>
            <a:ext cx="1536118" cy="409493"/>
          </a:xfrm>
          <a:custGeom>
            <a:rect b="b" l="l" r="r" t="t"/>
            <a:pathLst>
              <a:path extrusionOk="0" h="12210" w="45803">
                <a:moveTo>
                  <a:pt x="19325" y="0"/>
                </a:moveTo>
                <a:cubicBezTo>
                  <a:pt x="19143" y="0"/>
                  <a:pt x="18961" y="12"/>
                  <a:pt x="18780" y="38"/>
                </a:cubicBezTo>
                <a:cubicBezTo>
                  <a:pt x="16124" y="414"/>
                  <a:pt x="14151" y="3048"/>
                  <a:pt x="14021" y="5731"/>
                </a:cubicBezTo>
                <a:cubicBezTo>
                  <a:pt x="13565" y="4189"/>
                  <a:pt x="12048" y="2952"/>
                  <a:pt x="10486" y="2952"/>
                </a:cubicBezTo>
                <a:cubicBezTo>
                  <a:pt x="10226" y="2952"/>
                  <a:pt x="9964" y="2986"/>
                  <a:pt x="9706" y="3060"/>
                </a:cubicBezTo>
                <a:cubicBezTo>
                  <a:pt x="7906" y="3571"/>
                  <a:pt x="7055" y="6263"/>
                  <a:pt x="8475" y="7489"/>
                </a:cubicBezTo>
                <a:cubicBezTo>
                  <a:pt x="7664" y="7010"/>
                  <a:pt x="6718" y="6763"/>
                  <a:pt x="5774" y="6763"/>
                </a:cubicBezTo>
                <a:cubicBezTo>
                  <a:pt x="5199" y="6763"/>
                  <a:pt x="4624" y="6855"/>
                  <a:pt x="4081" y="7041"/>
                </a:cubicBezTo>
                <a:cubicBezTo>
                  <a:pt x="3340" y="7296"/>
                  <a:pt x="2604" y="7787"/>
                  <a:pt x="2401" y="8543"/>
                </a:cubicBezTo>
                <a:cubicBezTo>
                  <a:pt x="2219" y="9237"/>
                  <a:pt x="2757" y="10089"/>
                  <a:pt x="3435" y="10089"/>
                </a:cubicBezTo>
                <a:cubicBezTo>
                  <a:pt x="3497" y="10089"/>
                  <a:pt x="3559" y="10082"/>
                  <a:pt x="3622" y="10067"/>
                </a:cubicBezTo>
                <a:lnTo>
                  <a:pt x="3622" y="10067"/>
                </a:lnTo>
                <a:cubicBezTo>
                  <a:pt x="2459" y="10338"/>
                  <a:pt x="261" y="10385"/>
                  <a:pt x="1" y="11914"/>
                </a:cubicBezTo>
                <a:cubicBezTo>
                  <a:pt x="694" y="12141"/>
                  <a:pt x="1525" y="12210"/>
                  <a:pt x="2393" y="12210"/>
                </a:cubicBezTo>
                <a:cubicBezTo>
                  <a:pt x="3720" y="12210"/>
                  <a:pt x="5131" y="12050"/>
                  <a:pt x="6267" y="12050"/>
                </a:cubicBezTo>
                <a:lnTo>
                  <a:pt x="45802" y="12050"/>
                </a:lnTo>
                <a:cubicBezTo>
                  <a:pt x="44672" y="10146"/>
                  <a:pt x="42579" y="9095"/>
                  <a:pt x="40487" y="9095"/>
                </a:cubicBezTo>
                <a:cubicBezTo>
                  <a:pt x="39161" y="9095"/>
                  <a:pt x="37835" y="9517"/>
                  <a:pt x="36755" y="10412"/>
                </a:cubicBezTo>
                <a:cubicBezTo>
                  <a:pt x="37188" y="8684"/>
                  <a:pt x="35550" y="6993"/>
                  <a:pt x="33797" y="6686"/>
                </a:cubicBezTo>
                <a:cubicBezTo>
                  <a:pt x="33488" y="6631"/>
                  <a:pt x="33178" y="6606"/>
                  <a:pt x="32869" y="6606"/>
                </a:cubicBezTo>
                <a:cubicBezTo>
                  <a:pt x="31425" y="6606"/>
                  <a:pt x="29987" y="7150"/>
                  <a:pt x="28620" y="7682"/>
                </a:cubicBezTo>
                <a:cubicBezTo>
                  <a:pt x="29142" y="6321"/>
                  <a:pt x="28730" y="4589"/>
                  <a:pt x="27509" y="3785"/>
                </a:cubicBezTo>
                <a:cubicBezTo>
                  <a:pt x="27100" y="3514"/>
                  <a:pt x="26610" y="3386"/>
                  <a:pt x="26118" y="3386"/>
                </a:cubicBezTo>
                <a:cubicBezTo>
                  <a:pt x="25149" y="3386"/>
                  <a:pt x="24174" y="3885"/>
                  <a:pt x="23804" y="4782"/>
                </a:cubicBezTo>
                <a:cubicBezTo>
                  <a:pt x="24237" y="2316"/>
                  <a:pt x="21811" y="0"/>
                  <a:pt x="19325"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p15"/>
          <p:cNvSpPr/>
          <p:nvPr/>
        </p:nvSpPr>
        <p:spPr>
          <a:xfrm>
            <a:off x="1116077" y="4775192"/>
            <a:ext cx="173613" cy="173680"/>
          </a:xfrm>
          <a:custGeom>
            <a:rect b="b" l="l" r="r" t="t"/>
            <a:pathLst>
              <a:path extrusionOk="0" h="2600" w="2599">
                <a:moveTo>
                  <a:pt x="1300" y="1"/>
                </a:moveTo>
                <a:lnTo>
                  <a:pt x="1106" y="475"/>
                </a:lnTo>
                <a:cubicBezTo>
                  <a:pt x="992" y="762"/>
                  <a:pt x="768" y="992"/>
                  <a:pt x="480" y="1106"/>
                </a:cubicBezTo>
                <a:lnTo>
                  <a:pt x="0" y="1301"/>
                </a:lnTo>
                <a:lnTo>
                  <a:pt x="480" y="1493"/>
                </a:lnTo>
                <a:cubicBezTo>
                  <a:pt x="768" y="1607"/>
                  <a:pt x="992" y="1833"/>
                  <a:pt x="1106" y="2120"/>
                </a:cubicBezTo>
                <a:lnTo>
                  <a:pt x="1300" y="2599"/>
                </a:lnTo>
                <a:lnTo>
                  <a:pt x="1493" y="2120"/>
                </a:lnTo>
                <a:cubicBezTo>
                  <a:pt x="1607" y="1833"/>
                  <a:pt x="1837" y="1607"/>
                  <a:pt x="2119" y="1493"/>
                </a:cubicBezTo>
                <a:lnTo>
                  <a:pt x="2599" y="1301"/>
                </a:lnTo>
                <a:lnTo>
                  <a:pt x="2119" y="1106"/>
                </a:lnTo>
                <a:cubicBezTo>
                  <a:pt x="1837" y="992"/>
                  <a:pt x="1607" y="762"/>
                  <a:pt x="1493" y="475"/>
                </a:cubicBezTo>
                <a:lnTo>
                  <a:pt x="1300"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15"/>
          <p:cNvSpPr/>
          <p:nvPr/>
        </p:nvSpPr>
        <p:spPr>
          <a:xfrm>
            <a:off x="8837101" y="3881695"/>
            <a:ext cx="103874" cy="103874"/>
          </a:xfrm>
          <a:custGeom>
            <a:rect b="b" l="l" r="r" t="t"/>
            <a:pathLst>
              <a:path extrusionOk="0" h="1555" w="1555">
                <a:moveTo>
                  <a:pt x="778" y="0"/>
                </a:moveTo>
                <a:lnTo>
                  <a:pt x="663" y="287"/>
                </a:lnTo>
                <a:cubicBezTo>
                  <a:pt x="595" y="458"/>
                  <a:pt x="459" y="595"/>
                  <a:pt x="287" y="663"/>
                </a:cubicBezTo>
                <a:lnTo>
                  <a:pt x="1" y="776"/>
                </a:lnTo>
                <a:lnTo>
                  <a:pt x="287" y="892"/>
                </a:lnTo>
                <a:cubicBezTo>
                  <a:pt x="459" y="964"/>
                  <a:pt x="595" y="1101"/>
                  <a:pt x="663" y="1272"/>
                </a:cubicBezTo>
                <a:lnTo>
                  <a:pt x="778" y="1554"/>
                </a:lnTo>
                <a:lnTo>
                  <a:pt x="892" y="1272"/>
                </a:lnTo>
                <a:cubicBezTo>
                  <a:pt x="960" y="1101"/>
                  <a:pt x="1096" y="964"/>
                  <a:pt x="1268" y="892"/>
                </a:cubicBezTo>
                <a:lnTo>
                  <a:pt x="1555" y="776"/>
                </a:lnTo>
                <a:lnTo>
                  <a:pt x="1268" y="663"/>
                </a:lnTo>
                <a:cubicBezTo>
                  <a:pt x="1096" y="595"/>
                  <a:pt x="960" y="458"/>
                  <a:pt x="892" y="287"/>
                </a:cubicBezTo>
                <a:lnTo>
                  <a:pt x="77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31" name="Shape 331"/>
        <p:cNvGrpSpPr/>
        <p:nvPr/>
      </p:nvGrpSpPr>
      <p:grpSpPr>
        <a:xfrm>
          <a:off x="0" y="0"/>
          <a:ext cx="0" cy="0"/>
          <a:chOff x="0" y="0"/>
          <a:chExt cx="0" cy="0"/>
        </a:xfrm>
      </p:grpSpPr>
      <p:sp>
        <p:nvSpPr>
          <p:cNvPr id="332" name="Google Shape;332;p16"/>
          <p:cNvSpPr txBox="1"/>
          <p:nvPr>
            <p:ph type="title"/>
          </p:nvPr>
        </p:nvSpPr>
        <p:spPr>
          <a:xfrm>
            <a:off x="1952550" y="652575"/>
            <a:ext cx="52389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50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333" name="Google Shape;333;p16"/>
          <p:cNvSpPr txBox="1"/>
          <p:nvPr>
            <p:ph idx="1" type="subTitle"/>
          </p:nvPr>
        </p:nvSpPr>
        <p:spPr>
          <a:xfrm>
            <a:off x="2084400" y="1494375"/>
            <a:ext cx="4975200" cy="1430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600"/>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334" name="Google Shape;334;p16"/>
          <p:cNvSpPr/>
          <p:nvPr/>
        </p:nvSpPr>
        <p:spPr>
          <a:xfrm>
            <a:off x="-246586" y="2814626"/>
            <a:ext cx="2205176" cy="587940"/>
          </a:xfrm>
          <a:custGeom>
            <a:rect b="b" l="l" r="r" t="t"/>
            <a:pathLst>
              <a:path extrusionOk="0" h="17636" w="66147">
                <a:moveTo>
                  <a:pt x="38240" y="1"/>
                </a:moveTo>
                <a:cubicBezTo>
                  <a:pt x="34655" y="1"/>
                  <a:pt x="31149" y="3347"/>
                  <a:pt x="31766" y="6902"/>
                </a:cubicBezTo>
                <a:cubicBezTo>
                  <a:pt x="31230" y="5611"/>
                  <a:pt x="29825" y="4891"/>
                  <a:pt x="28427" y="4891"/>
                </a:cubicBezTo>
                <a:cubicBezTo>
                  <a:pt x="27718" y="4891"/>
                  <a:pt x="27010" y="5077"/>
                  <a:pt x="26418" y="5467"/>
                </a:cubicBezTo>
                <a:cubicBezTo>
                  <a:pt x="24655" y="6625"/>
                  <a:pt x="24065" y="9130"/>
                  <a:pt x="24816" y="11097"/>
                </a:cubicBezTo>
                <a:cubicBezTo>
                  <a:pt x="22842" y="10327"/>
                  <a:pt x="20760" y="9543"/>
                  <a:pt x="18672" y="9543"/>
                </a:cubicBezTo>
                <a:cubicBezTo>
                  <a:pt x="18228" y="9543"/>
                  <a:pt x="17783" y="9578"/>
                  <a:pt x="17339" y="9657"/>
                </a:cubicBezTo>
                <a:cubicBezTo>
                  <a:pt x="14803" y="10100"/>
                  <a:pt x="12440" y="12547"/>
                  <a:pt x="13066" y="15042"/>
                </a:cubicBezTo>
                <a:cubicBezTo>
                  <a:pt x="11505" y="13748"/>
                  <a:pt x="9590" y="13138"/>
                  <a:pt x="7675" y="13138"/>
                </a:cubicBezTo>
                <a:cubicBezTo>
                  <a:pt x="4654" y="13138"/>
                  <a:pt x="1633" y="14656"/>
                  <a:pt x="0" y="17406"/>
                </a:cubicBezTo>
                <a:lnTo>
                  <a:pt x="57099" y="17406"/>
                </a:lnTo>
                <a:cubicBezTo>
                  <a:pt x="58735" y="17406"/>
                  <a:pt x="60769" y="17636"/>
                  <a:pt x="62680" y="17636"/>
                </a:cubicBezTo>
                <a:cubicBezTo>
                  <a:pt x="63938" y="17636"/>
                  <a:pt x="65142" y="17536"/>
                  <a:pt x="66146" y="17207"/>
                </a:cubicBezTo>
                <a:cubicBezTo>
                  <a:pt x="65770" y="15000"/>
                  <a:pt x="62598" y="14938"/>
                  <a:pt x="60913" y="14541"/>
                </a:cubicBezTo>
                <a:lnTo>
                  <a:pt x="60913" y="14541"/>
                </a:lnTo>
                <a:cubicBezTo>
                  <a:pt x="61004" y="14562"/>
                  <a:pt x="61094" y="14572"/>
                  <a:pt x="61183" y="14572"/>
                </a:cubicBezTo>
                <a:cubicBezTo>
                  <a:pt x="62163" y="14572"/>
                  <a:pt x="62940" y="13340"/>
                  <a:pt x="62676" y="12339"/>
                </a:cubicBezTo>
                <a:cubicBezTo>
                  <a:pt x="62389" y="11248"/>
                  <a:pt x="61325" y="10533"/>
                  <a:pt x="60255" y="10168"/>
                </a:cubicBezTo>
                <a:cubicBezTo>
                  <a:pt x="59471" y="9900"/>
                  <a:pt x="58643" y="9768"/>
                  <a:pt x="57815" y="9768"/>
                </a:cubicBezTo>
                <a:cubicBezTo>
                  <a:pt x="56449" y="9768"/>
                  <a:pt x="55081" y="10126"/>
                  <a:pt x="53905" y="10820"/>
                </a:cubicBezTo>
                <a:cubicBezTo>
                  <a:pt x="55956" y="9052"/>
                  <a:pt x="54736" y="5159"/>
                  <a:pt x="52126" y="4419"/>
                </a:cubicBezTo>
                <a:cubicBezTo>
                  <a:pt x="51753" y="4312"/>
                  <a:pt x="51376" y="4263"/>
                  <a:pt x="51000" y="4263"/>
                </a:cubicBezTo>
                <a:cubicBezTo>
                  <a:pt x="48749" y="4263"/>
                  <a:pt x="46559" y="6053"/>
                  <a:pt x="45902" y="8279"/>
                </a:cubicBezTo>
                <a:cubicBezTo>
                  <a:pt x="45708" y="4407"/>
                  <a:pt x="42859" y="599"/>
                  <a:pt x="39025" y="56"/>
                </a:cubicBezTo>
                <a:cubicBezTo>
                  <a:pt x="38764" y="19"/>
                  <a:pt x="38501" y="1"/>
                  <a:pt x="38240"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p16"/>
          <p:cNvSpPr/>
          <p:nvPr/>
        </p:nvSpPr>
        <p:spPr>
          <a:xfrm>
            <a:off x="7829877" y="415255"/>
            <a:ext cx="173613" cy="173680"/>
          </a:xfrm>
          <a:custGeom>
            <a:rect b="b" l="l" r="r" t="t"/>
            <a:pathLst>
              <a:path extrusionOk="0" h="2600" w="2599">
                <a:moveTo>
                  <a:pt x="1300" y="1"/>
                </a:moveTo>
                <a:lnTo>
                  <a:pt x="1106" y="475"/>
                </a:lnTo>
                <a:cubicBezTo>
                  <a:pt x="992" y="762"/>
                  <a:pt x="768" y="992"/>
                  <a:pt x="480" y="1106"/>
                </a:cubicBezTo>
                <a:lnTo>
                  <a:pt x="0" y="1301"/>
                </a:lnTo>
                <a:lnTo>
                  <a:pt x="480" y="1493"/>
                </a:lnTo>
                <a:cubicBezTo>
                  <a:pt x="768" y="1607"/>
                  <a:pt x="992" y="1833"/>
                  <a:pt x="1106" y="2120"/>
                </a:cubicBezTo>
                <a:lnTo>
                  <a:pt x="1300" y="2599"/>
                </a:lnTo>
                <a:lnTo>
                  <a:pt x="1493" y="2120"/>
                </a:lnTo>
                <a:cubicBezTo>
                  <a:pt x="1607" y="1833"/>
                  <a:pt x="1837" y="1607"/>
                  <a:pt x="2119" y="1493"/>
                </a:cubicBezTo>
                <a:lnTo>
                  <a:pt x="2599" y="1301"/>
                </a:lnTo>
                <a:lnTo>
                  <a:pt x="2119" y="1106"/>
                </a:lnTo>
                <a:cubicBezTo>
                  <a:pt x="1837" y="992"/>
                  <a:pt x="1607" y="762"/>
                  <a:pt x="1493" y="475"/>
                </a:cubicBezTo>
                <a:lnTo>
                  <a:pt x="1300"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 name="Google Shape;336;p16"/>
          <p:cNvSpPr/>
          <p:nvPr/>
        </p:nvSpPr>
        <p:spPr>
          <a:xfrm>
            <a:off x="1431002" y="2109681"/>
            <a:ext cx="173279" cy="173613"/>
          </a:xfrm>
          <a:custGeom>
            <a:rect b="b" l="l" r="r" t="t"/>
            <a:pathLst>
              <a:path extrusionOk="0" h="2599" w="2594">
                <a:moveTo>
                  <a:pt x="1295" y="0"/>
                </a:moveTo>
                <a:lnTo>
                  <a:pt x="1107" y="480"/>
                </a:lnTo>
                <a:cubicBezTo>
                  <a:pt x="992" y="767"/>
                  <a:pt x="763" y="991"/>
                  <a:pt x="475" y="1106"/>
                </a:cubicBezTo>
                <a:lnTo>
                  <a:pt x="0" y="1299"/>
                </a:lnTo>
                <a:lnTo>
                  <a:pt x="475" y="1492"/>
                </a:lnTo>
                <a:cubicBezTo>
                  <a:pt x="763" y="1607"/>
                  <a:pt x="992" y="1831"/>
                  <a:pt x="1107" y="2118"/>
                </a:cubicBezTo>
                <a:lnTo>
                  <a:pt x="1295" y="2599"/>
                </a:lnTo>
                <a:lnTo>
                  <a:pt x="1488" y="2118"/>
                </a:lnTo>
                <a:cubicBezTo>
                  <a:pt x="1602" y="1831"/>
                  <a:pt x="1832" y="1607"/>
                  <a:pt x="2119" y="1492"/>
                </a:cubicBezTo>
                <a:lnTo>
                  <a:pt x="2593" y="1299"/>
                </a:lnTo>
                <a:lnTo>
                  <a:pt x="2119" y="1106"/>
                </a:lnTo>
                <a:cubicBezTo>
                  <a:pt x="1832" y="991"/>
                  <a:pt x="1602" y="767"/>
                  <a:pt x="1488" y="480"/>
                </a:cubicBezTo>
                <a:lnTo>
                  <a:pt x="129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 name="Google Shape;337;p16"/>
          <p:cNvSpPr/>
          <p:nvPr/>
        </p:nvSpPr>
        <p:spPr>
          <a:xfrm>
            <a:off x="8682476" y="2519808"/>
            <a:ext cx="103874" cy="103874"/>
          </a:xfrm>
          <a:custGeom>
            <a:rect b="b" l="l" r="r" t="t"/>
            <a:pathLst>
              <a:path extrusionOk="0" h="1555" w="1555">
                <a:moveTo>
                  <a:pt x="778" y="0"/>
                </a:moveTo>
                <a:lnTo>
                  <a:pt x="663" y="287"/>
                </a:lnTo>
                <a:cubicBezTo>
                  <a:pt x="595" y="458"/>
                  <a:pt x="459" y="595"/>
                  <a:pt x="287" y="663"/>
                </a:cubicBezTo>
                <a:lnTo>
                  <a:pt x="1" y="776"/>
                </a:lnTo>
                <a:lnTo>
                  <a:pt x="287" y="892"/>
                </a:lnTo>
                <a:cubicBezTo>
                  <a:pt x="459" y="964"/>
                  <a:pt x="595" y="1101"/>
                  <a:pt x="663" y="1272"/>
                </a:cubicBezTo>
                <a:lnTo>
                  <a:pt x="778" y="1554"/>
                </a:lnTo>
                <a:lnTo>
                  <a:pt x="892" y="1272"/>
                </a:lnTo>
                <a:cubicBezTo>
                  <a:pt x="960" y="1101"/>
                  <a:pt x="1096" y="964"/>
                  <a:pt x="1268" y="892"/>
                </a:cubicBezTo>
                <a:lnTo>
                  <a:pt x="1555" y="776"/>
                </a:lnTo>
                <a:lnTo>
                  <a:pt x="1268" y="663"/>
                </a:lnTo>
                <a:cubicBezTo>
                  <a:pt x="1096" y="595"/>
                  <a:pt x="960" y="458"/>
                  <a:pt x="892" y="287"/>
                </a:cubicBezTo>
                <a:lnTo>
                  <a:pt x="77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 name="Google Shape;338;p16"/>
          <p:cNvSpPr/>
          <p:nvPr/>
        </p:nvSpPr>
        <p:spPr>
          <a:xfrm>
            <a:off x="543244" y="1466705"/>
            <a:ext cx="103941" cy="103874"/>
          </a:xfrm>
          <a:custGeom>
            <a:rect b="b" l="l" r="r" t="t"/>
            <a:pathLst>
              <a:path extrusionOk="0" h="1555" w="1556">
                <a:moveTo>
                  <a:pt x="778" y="1"/>
                </a:moveTo>
                <a:lnTo>
                  <a:pt x="658" y="287"/>
                </a:lnTo>
                <a:cubicBezTo>
                  <a:pt x="590" y="459"/>
                  <a:pt x="455" y="596"/>
                  <a:pt x="282" y="663"/>
                </a:cubicBezTo>
                <a:lnTo>
                  <a:pt x="0" y="777"/>
                </a:lnTo>
                <a:lnTo>
                  <a:pt x="282" y="892"/>
                </a:lnTo>
                <a:cubicBezTo>
                  <a:pt x="455" y="960"/>
                  <a:pt x="590" y="1096"/>
                  <a:pt x="658" y="1268"/>
                </a:cubicBezTo>
                <a:lnTo>
                  <a:pt x="778" y="1555"/>
                </a:lnTo>
                <a:lnTo>
                  <a:pt x="893" y="1268"/>
                </a:lnTo>
                <a:cubicBezTo>
                  <a:pt x="961" y="1096"/>
                  <a:pt x="1096" y="960"/>
                  <a:pt x="1269" y="892"/>
                </a:cubicBezTo>
                <a:lnTo>
                  <a:pt x="1555" y="777"/>
                </a:lnTo>
                <a:lnTo>
                  <a:pt x="1269" y="663"/>
                </a:lnTo>
                <a:cubicBezTo>
                  <a:pt x="1096" y="596"/>
                  <a:pt x="961" y="459"/>
                  <a:pt x="893" y="287"/>
                </a:cubicBezTo>
                <a:lnTo>
                  <a:pt x="778"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 name="Google Shape;339;p16"/>
          <p:cNvSpPr/>
          <p:nvPr/>
        </p:nvSpPr>
        <p:spPr>
          <a:xfrm>
            <a:off x="543259" y="296807"/>
            <a:ext cx="343686" cy="343686"/>
          </a:xfrm>
          <a:custGeom>
            <a:rect b="b" l="l" r="r" t="t"/>
            <a:pathLst>
              <a:path extrusionOk="0" h="5145" w="5145">
                <a:moveTo>
                  <a:pt x="2573" y="0"/>
                </a:moveTo>
                <a:lnTo>
                  <a:pt x="2192" y="945"/>
                </a:lnTo>
                <a:cubicBezTo>
                  <a:pt x="1968" y="1513"/>
                  <a:pt x="1520" y="1961"/>
                  <a:pt x="950" y="2192"/>
                </a:cubicBezTo>
                <a:lnTo>
                  <a:pt x="1" y="2573"/>
                </a:lnTo>
                <a:lnTo>
                  <a:pt x="950" y="2953"/>
                </a:lnTo>
                <a:cubicBezTo>
                  <a:pt x="1520" y="3182"/>
                  <a:pt x="1968" y="3632"/>
                  <a:pt x="2192" y="4195"/>
                </a:cubicBezTo>
                <a:lnTo>
                  <a:pt x="2573" y="5145"/>
                </a:lnTo>
                <a:lnTo>
                  <a:pt x="2954" y="4195"/>
                </a:lnTo>
                <a:cubicBezTo>
                  <a:pt x="3184" y="3632"/>
                  <a:pt x="3632" y="3182"/>
                  <a:pt x="4201" y="2953"/>
                </a:cubicBezTo>
                <a:lnTo>
                  <a:pt x="5145" y="2573"/>
                </a:lnTo>
                <a:lnTo>
                  <a:pt x="4201" y="2192"/>
                </a:lnTo>
                <a:cubicBezTo>
                  <a:pt x="3632" y="1961"/>
                  <a:pt x="3184" y="1513"/>
                  <a:pt x="2954" y="945"/>
                </a:cubicBezTo>
                <a:lnTo>
                  <a:pt x="257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 name="Google Shape;340;p16"/>
          <p:cNvSpPr/>
          <p:nvPr/>
        </p:nvSpPr>
        <p:spPr>
          <a:xfrm>
            <a:off x="7700651" y="2814617"/>
            <a:ext cx="259785" cy="259718"/>
          </a:xfrm>
          <a:custGeom>
            <a:rect b="b" l="l" r="r" t="t"/>
            <a:pathLst>
              <a:path extrusionOk="0" h="3888" w="3889">
                <a:moveTo>
                  <a:pt x="1942" y="1"/>
                </a:moveTo>
                <a:lnTo>
                  <a:pt x="1654" y="716"/>
                </a:lnTo>
                <a:cubicBezTo>
                  <a:pt x="1482" y="1149"/>
                  <a:pt x="1143" y="1487"/>
                  <a:pt x="715" y="1660"/>
                </a:cubicBezTo>
                <a:lnTo>
                  <a:pt x="1" y="1947"/>
                </a:lnTo>
                <a:lnTo>
                  <a:pt x="715" y="2234"/>
                </a:lnTo>
                <a:cubicBezTo>
                  <a:pt x="1143" y="2406"/>
                  <a:pt x="1482" y="2746"/>
                  <a:pt x="1654" y="3173"/>
                </a:cubicBezTo>
                <a:lnTo>
                  <a:pt x="1942" y="3888"/>
                </a:lnTo>
                <a:lnTo>
                  <a:pt x="2229" y="3173"/>
                </a:lnTo>
                <a:cubicBezTo>
                  <a:pt x="2400" y="2746"/>
                  <a:pt x="2740" y="2406"/>
                  <a:pt x="3173" y="2234"/>
                </a:cubicBezTo>
                <a:lnTo>
                  <a:pt x="3888" y="1947"/>
                </a:lnTo>
                <a:lnTo>
                  <a:pt x="3173" y="1660"/>
                </a:lnTo>
                <a:cubicBezTo>
                  <a:pt x="2740" y="1487"/>
                  <a:pt x="2400" y="1149"/>
                  <a:pt x="2229" y="716"/>
                </a:cubicBezTo>
                <a:lnTo>
                  <a:pt x="194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p16"/>
          <p:cNvSpPr/>
          <p:nvPr/>
        </p:nvSpPr>
        <p:spPr>
          <a:xfrm>
            <a:off x="1260583" y="4163929"/>
            <a:ext cx="343686" cy="343686"/>
          </a:xfrm>
          <a:custGeom>
            <a:rect b="b" l="l" r="r" t="t"/>
            <a:pathLst>
              <a:path extrusionOk="0" h="5145" w="5145">
                <a:moveTo>
                  <a:pt x="2572" y="1"/>
                </a:moveTo>
                <a:lnTo>
                  <a:pt x="2192" y="945"/>
                </a:lnTo>
                <a:cubicBezTo>
                  <a:pt x="1966" y="1513"/>
                  <a:pt x="1518" y="1962"/>
                  <a:pt x="949" y="2192"/>
                </a:cubicBezTo>
                <a:lnTo>
                  <a:pt x="0" y="2573"/>
                </a:lnTo>
                <a:lnTo>
                  <a:pt x="949" y="2953"/>
                </a:lnTo>
                <a:cubicBezTo>
                  <a:pt x="1518" y="3178"/>
                  <a:pt x="1966" y="3626"/>
                  <a:pt x="2192" y="4196"/>
                </a:cubicBezTo>
                <a:lnTo>
                  <a:pt x="2572" y="5145"/>
                </a:lnTo>
                <a:lnTo>
                  <a:pt x="2953" y="4196"/>
                </a:lnTo>
                <a:cubicBezTo>
                  <a:pt x="3182" y="3626"/>
                  <a:pt x="3632" y="3178"/>
                  <a:pt x="4200" y="2953"/>
                </a:cubicBezTo>
                <a:lnTo>
                  <a:pt x="5144" y="2573"/>
                </a:lnTo>
                <a:lnTo>
                  <a:pt x="4200" y="2192"/>
                </a:lnTo>
                <a:cubicBezTo>
                  <a:pt x="3632" y="1962"/>
                  <a:pt x="3182" y="1513"/>
                  <a:pt x="2953" y="945"/>
                </a:cubicBezTo>
                <a:lnTo>
                  <a:pt x="257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42" name="Google Shape;342;p16"/>
          <p:cNvGrpSpPr/>
          <p:nvPr/>
        </p:nvGrpSpPr>
        <p:grpSpPr>
          <a:xfrm>
            <a:off x="6882938" y="896218"/>
            <a:ext cx="2507389" cy="868831"/>
            <a:chOff x="465025" y="1386225"/>
            <a:chExt cx="1357400" cy="470350"/>
          </a:xfrm>
        </p:grpSpPr>
        <p:sp>
          <p:nvSpPr>
            <p:cNvPr id="343" name="Google Shape;343;p16"/>
            <p:cNvSpPr/>
            <p:nvPr/>
          </p:nvSpPr>
          <p:spPr>
            <a:xfrm>
              <a:off x="832875" y="1538750"/>
              <a:ext cx="167625" cy="88875"/>
            </a:xfrm>
            <a:custGeom>
              <a:rect b="b" l="l" r="r" t="t"/>
              <a:pathLst>
                <a:path extrusionOk="0" h="3555" w="6705">
                  <a:moveTo>
                    <a:pt x="6632" y="2849"/>
                  </a:moveTo>
                  <a:cubicBezTo>
                    <a:pt x="6655" y="2904"/>
                    <a:pt x="6679" y="2958"/>
                    <a:pt x="6705" y="3012"/>
                  </a:cubicBezTo>
                  <a:cubicBezTo>
                    <a:pt x="6682" y="2957"/>
                    <a:pt x="6657" y="2903"/>
                    <a:pt x="6632" y="2849"/>
                  </a:cubicBezTo>
                  <a:close/>
                  <a:moveTo>
                    <a:pt x="3189" y="0"/>
                  </a:moveTo>
                  <a:cubicBezTo>
                    <a:pt x="2769" y="0"/>
                    <a:pt x="2352" y="78"/>
                    <a:pt x="1957" y="247"/>
                  </a:cubicBezTo>
                  <a:cubicBezTo>
                    <a:pt x="715" y="785"/>
                    <a:pt x="0" y="2246"/>
                    <a:pt x="147" y="3555"/>
                  </a:cubicBezTo>
                  <a:cubicBezTo>
                    <a:pt x="267" y="2454"/>
                    <a:pt x="929" y="1379"/>
                    <a:pt x="1957" y="931"/>
                  </a:cubicBezTo>
                  <a:cubicBezTo>
                    <a:pt x="2353" y="761"/>
                    <a:pt x="2771" y="682"/>
                    <a:pt x="3192" y="682"/>
                  </a:cubicBezTo>
                  <a:cubicBezTo>
                    <a:pt x="4593" y="682"/>
                    <a:pt x="6012" y="1560"/>
                    <a:pt x="6632" y="2849"/>
                  </a:cubicBezTo>
                  <a:lnTo>
                    <a:pt x="6632" y="2849"/>
                  </a:lnTo>
                  <a:cubicBezTo>
                    <a:pt x="6467" y="2461"/>
                    <a:pt x="6365" y="2056"/>
                    <a:pt x="6319" y="1640"/>
                  </a:cubicBezTo>
                  <a:cubicBezTo>
                    <a:pt x="5604" y="642"/>
                    <a:pt x="4389" y="0"/>
                    <a:pt x="3189"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 name="Google Shape;344;p16"/>
            <p:cNvSpPr/>
            <p:nvPr/>
          </p:nvSpPr>
          <p:spPr>
            <a:xfrm>
              <a:off x="988075" y="1386225"/>
              <a:ext cx="315075" cy="189250"/>
            </a:xfrm>
            <a:custGeom>
              <a:rect b="b" l="l" r="r" t="t"/>
              <a:pathLst>
                <a:path extrusionOk="0" h="7570" w="12603">
                  <a:moveTo>
                    <a:pt x="7677" y="0"/>
                  </a:moveTo>
                  <a:cubicBezTo>
                    <a:pt x="7135" y="0"/>
                    <a:pt x="6583" y="101"/>
                    <a:pt x="6054" y="238"/>
                  </a:cubicBezTo>
                  <a:cubicBezTo>
                    <a:pt x="4222" y="708"/>
                    <a:pt x="2449" y="1616"/>
                    <a:pt x="1284" y="3107"/>
                  </a:cubicBezTo>
                  <a:cubicBezTo>
                    <a:pt x="460" y="4162"/>
                    <a:pt x="1" y="5539"/>
                    <a:pt x="95" y="6859"/>
                  </a:cubicBezTo>
                  <a:cubicBezTo>
                    <a:pt x="169" y="5758"/>
                    <a:pt x="602" y="4663"/>
                    <a:pt x="1284" y="3791"/>
                  </a:cubicBezTo>
                  <a:cubicBezTo>
                    <a:pt x="2449" y="2298"/>
                    <a:pt x="4222" y="1391"/>
                    <a:pt x="6054" y="921"/>
                  </a:cubicBezTo>
                  <a:cubicBezTo>
                    <a:pt x="6585" y="787"/>
                    <a:pt x="7139" y="685"/>
                    <a:pt x="7683" y="685"/>
                  </a:cubicBezTo>
                  <a:cubicBezTo>
                    <a:pt x="8091" y="685"/>
                    <a:pt x="8493" y="742"/>
                    <a:pt x="8877" y="885"/>
                  </a:cubicBezTo>
                  <a:cubicBezTo>
                    <a:pt x="9670" y="1178"/>
                    <a:pt x="10296" y="1804"/>
                    <a:pt x="10797" y="2481"/>
                  </a:cubicBezTo>
                  <a:cubicBezTo>
                    <a:pt x="11882" y="3948"/>
                    <a:pt x="12461" y="5748"/>
                    <a:pt x="12530" y="7569"/>
                  </a:cubicBezTo>
                  <a:cubicBezTo>
                    <a:pt x="12602" y="5523"/>
                    <a:pt x="12018" y="3447"/>
                    <a:pt x="10797" y="1798"/>
                  </a:cubicBezTo>
                  <a:cubicBezTo>
                    <a:pt x="10296" y="1120"/>
                    <a:pt x="9670" y="494"/>
                    <a:pt x="8877" y="201"/>
                  </a:cubicBezTo>
                  <a:cubicBezTo>
                    <a:pt x="8491" y="58"/>
                    <a:pt x="8087" y="0"/>
                    <a:pt x="7677"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 name="Google Shape;345;p16"/>
            <p:cNvSpPr/>
            <p:nvPr/>
          </p:nvSpPr>
          <p:spPr>
            <a:xfrm>
              <a:off x="695775" y="1627725"/>
              <a:ext cx="150550" cy="97100"/>
            </a:xfrm>
            <a:custGeom>
              <a:rect b="b" l="l" r="r" t="t"/>
              <a:pathLst>
                <a:path extrusionOk="0" h="3884" w="6022">
                  <a:moveTo>
                    <a:pt x="3444" y="0"/>
                  </a:moveTo>
                  <a:cubicBezTo>
                    <a:pt x="2936" y="0"/>
                    <a:pt x="2430" y="111"/>
                    <a:pt x="1978" y="346"/>
                  </a:cubicBezTo>
                  <a:cubicBezTo>
                    <a:pt x="721" y="997"/>
                    <a:pt x="0" y="2480"/>
                    <a:pt x="141" y="3884"/>
                  </a:cubicBezTo>
                  <a:cubicBezTo>
                    <a:pt x="251" y="2704"/>
                    <a:pt x="923" y="1577"/>
                    <a:pt x="1978" y="1029"/>
                  </a:cubicBezTo>
                  <a:cubicBezTo>
                    <a:pt x="2432" y="796"/>
                    <a:pt x="2938" y="685"/>
                    <a:pt x="3447" y="685"/>
                  </a:cubicBezTo>
                  <a:cubicBezTo>
                    <a:pt x="4416" y="685"/>
                    <a:pt x="5392" y="1088"/>
                    <a:pt x="6021" y="1818"/>
                  </a:cubicBezTo>
                  <a:cubicBezTo>
                    <a:pt x="5818" y="1498"/>
                    <a:pt x="5693" y="1139"/>
                    <a:pt x="5641" y="763"/>
                  </a:cubicBezTo>
                  <a:cubicBezTo>
                    <a:pt x="5033" y="270"/>
                    <a:pt x="4236" y="0"/>
                    <a:pt x="344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Google Shape;346;p16"/>
            <p:cNvSpPr/>
            <p:nvPr/>
          </p:nvSpPr>
          <p:spPr>
            <a:xfrm>
              <a:off x="526975" y="1776725"/>
              <a:ext cx="1295450" cy="77625"/>
            </a:xfrm>
            <a:custGeom>
              <a:rect b="b" l="l" r="r" t="t"/>
              <a:pathLst>
                <a:path extrusionOk="0" h="3105" w="51818">
                  <a:moveTo>
                    <a:pt x="51730" y="0"/>
                  </a:moveTo>
                  <a:cubicBezTo>
                    <a:pt x="51661" y="845"/>
                    <a:pt x="51359" y="1712"/>
                    <a:pt x="50905" y="2421"/>
                  </a:cubicBezTo>
                  <a:lnTo>
                    <a:pt x="9100" y="2421"/>
                  </a:lnTo>
                  <a:cubicBezTo>
                    <a:pt x="8502" y="2585"/>
                    <a:pt x="7896" y="2698"/>
                    <a:pt x="7248" y="2698"/>
                  </a:cubicBezTo>
                  <a:cubicBezTo>
                    <a:pt x="7234" y="2698"/>
                    <a:pt x="7220" y="2698"/>
                    <a:pt x="7206" y="2698"/>
                  </a:cubicBezTo>
                  <a:cubicBezTo>
                    <a:pt x="7134" y="2697"/>
                    <a:pt x="7060" y="2696"/>
                    <a:pt x="6985" y="2696"/>
                  </a:cubicBezTo>
                  <a:cubicBezTo>
                    <a:pt x="5015" y="2696"/>
                    <a:pt x="2076" y="2959"/>
                    <a:pt x="0" y="3104"/>
                  </a:cubicBezTo>
                  <a:lnTo>
                    <a:pt x="50905" y="3104"/>
                  </a:lnTo>
                  <a:cubicBezTo>
                    <a:pt x="51485" y="2202"/>
                    <a:pt x="51818" y="1048"/>
                    <a:pt x="5173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 name="Google Shape;347;p16"/>
            <p:cNvSpPr/>
            <p:nvPr/>
          </p:nvSpPr>
          <p:spPr>
            <a:xfrm>
              <a:off x="835875" y="1627600"/>
              <a:ext cx="10450" cy="28475"/>
            </a:xfrm>
            <a:custGeom>
              <a:rect b="b" l="l" r="r" t="t"/>
              <a:pathLst>
                <a:path extrusionOk="0" h="1139" w="418">
                  <a:moveTo>
                    <a:pt x="27" y="1"/>
                  </a:moveTo>
                  <a:cubicBezTo>
                    <a:pt x="0" y="262"/>
                    <a:pt x="5" y="518"/>
                    <a:pt x="37" y="768"/>
                  </a:cubicBezTo>
                  <a:cubicBezTo>
                    <a:pt x="178" y="883"/>
                    <a:pt x="303" y="1002"/>
                    <a:pt x="417" y="1139"/>
                  </a:cubicBezTo>
                  <a:cubicBezTo>
                    <a:pt x="198" y="794"/>
                    <a:pt x="73" y="408"/>
                    <a:pt x="2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 name="Google Shape;348;p16"/>
            <p:cNvSpPr/>
            <p:nvPr/>
          </p:nvSpPr>
          <p:spPr>
            <a:xfrm>
              <a:off x="698250" y="1724800"/>
              <a:ext cx="96950" cy="93175"/>
            </a:xfrm>
            <a:custGeom>
              <a:rect b="b" l="l" r="r" t="t"/>
              <a:pathLst>
                <a:path extrusionOk="0" h="3727" w="3878">
                  <a:moveTo>
                    <a:pt x="42" y="1"/>
                  </a:moveTo>
                  <a:lnTo>
                    <a:pt x="42" y="1"/>
                  </a:lnTo>
                  <a:cubicBezTo>
                    <a:pt x="0" y="439"/>
                    <a:pt x="37" y="887"/>
                    <a:pt x="167" y="1316"/>
                  </a:cubicBezTo>
                  <a:cubicBezTo>
                    <a:pt x="511" y="2437"/>
                    <a:pt x="1440" y="3329"/>
                    <a:pt x="2541" y="3726"/>
                  </a:cubicBezTo>
                  <a:cubicBezTo>
                    <a:pt x="2980" y="3590"/>
                    <a:pt x="3423" y="3433"/>
                    <a:pt x="3877" y="3272"/>
                  </a:cubicBezTo>
                  <a:lnTo>
                    <a:pt x="3877" y="3272"/>
                  </a:lnTo>
                  <a:cubicBezTo>
                    <a:pt x="3852" y="3272"/>
                    <a:pt x="3826" y="3273"/>
                    <a:pt x="3800" y="3273"/>
                  </a:cubicBezTo>
                  <a:cubicBezTo>
                    <a:pt x="2199" y="3273"/>
                    <a:pt x="635" y="2168"/>
                    <a:pt x="167" y="632"/>
                  </a:cubicBezTo>
                  <a:cubicBezTo>
                    <a:pt x="104" y="423"/>
                    <a:pt x="63" y="214"/>
                    <a:pt x="42"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 name="Google Shape;349;p16"/>
            <p:cNvSpPr/>
            <p:nvPr/>
          </p:nvSpPr>
          <p:spPr>
            <a:xfrm>
              <a:off x="989925" y="1557700"/>
              <a:ext cx="10575" cy="39275"/>
            </a:xfrm>
            <a:custGeom>
              <a:rect b="b" l="l" r="r" t="t"/>
              <a:pathLst>
                <a:path extrusionOk="0" h="1571" w="423">
                  <a:moveTo>
                    <a:pt x="21" y="0"/>
                  </a:moveTo>
                  <a:lnTo>
                    <a:pt x="21" y="0"/>
                  </a:lnTo>
                  <a:cubicBezTo>
                    <a:pt x="1" y="298"/>
                    <a:pt x="6" y="590"/>
                    <a:pt x="37" y="882"/>
                  </a:cubicBezTo>
                  <a:cubicBezTo>
                    <a:pt x="152" y="1044"/>
                    <a:pt x="258" y="1215"/>
                    <a:pt x="345" y="1396"/>
                  </a:cubicBezTo>
                  <a:lnTo>
                    <a:pt x="345" y="1396"/>
                  </a:lnTo>
                  <a:cubicBezTo>
                    <a:pt x="160" y="951"/>
                    <a:pt x="54" y="479"/>
                    <a:pt x="21" y="0"/>
                  </a:cubicBezTo>
                  <a:close/>
                  <a:moveTo>
                    <a:pt x="345" y="1396"/>
                  </a:moveTo>
                  <a:cubicBezTo>
                    <a:pt x="370" y="1455"/>
                    <a:pt x="396" y="1513"/>
                    <a:pt x="423" y="1571"/>
                  </a:cubicBezTo>
                  <a:cubicBezTo>
                    <a:pt x="399" y="1511"/>
                    <a:pt x="373" y="1453"/>
                    <a:pt x="345" y="1396"/>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 name="Google Shape;350;p16"/>
            <p:cNvSpPr/>
            <p:nvPr/>
          </p:nvSpPr>
          <p:spPr>
            <a:xfrm>
              <a:off x="465025" y="1854325"/>
              <a:ext cx="61975" cy="2250"/>
            </a:xfrm>
            <a:custGeom>
              <a:rect b="b" l="l" r="r" t="t"/>
              <a:pathLst>
                <a:path extrusionOk="0" h="90" w="2479">
                  <a:moveTo>
                    <a:pt x="0" y="0"/>
                  </a:moveTo>
                  <a:cubicBezTo>
                    <a:pt x="5" y="64"/>
                    <a:pt x="216" y="90"/>
                    <a:pt x="579" y="90"/>
                  </a:cubicBezTo>
                  <a:cubicBezTo>
                    <a:pt x="1021" y="90"/>
                    <a:pt x="1688" y="52"/>
                    <a:pt x="2478"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p16"/>
            <p:cNvSpPr/>
            <p:nvPr/>
          </p:nvSpPr>
          <p:spPr>
            <a:xfrm>
              <a:off x="846300" y="1673150"/>
              <a:ext cx="6575" cy="8750"/>
            </a:xfrm>
            <a:custGeom>
              <a:rect b="b" l="l" r="r" t="t"/>
              <a:pathLst>
                <a:path extrusionOk="0" h="350" w="263">
                  <a:moveTo>
                    <a:pt x="0" y="1"/>
                  </a:moveTo>
                  <a:cubicBezTo>
                    <a:pt x="79" y="120"/>
                    <a:pt x="162" y="240"/>
                    <a:pt x="262" y="350"/>
                  </a:cubicBezTo>
                  <a:cubicBezTo>
                    <a:pt x="183" y="225"/>
                    <a:pt x="94" y="110"/>
                    <a:pt x="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Google Shape;352;p16"/>
            <p:cNvSpPr/>
            <p:nvPr/>
          </p:nvSpPr>
          <p:spPr>
            <a:xfrm>
              <a:off x="690425" y="1403350"/>
              <a:ext cx="1129825" cy="433900"/>
            </a:xfrm>
            <a:custGeom>
              <a:rect b="b" l="l" r="r" t="t"/>
              <a:pathLst>
                <a:path extrusionOk="0" h="17356" w="45193">
                  <a:moveTo>
                    <a:pt x="6235" y="10109"/>
                  </a:moveTo>
                  <a:cubicBezTo>
                    <a:pt x="6329" y="10218"/>
                    <a:pt x="6418" y="10333"/>
                    <a:pt x="6497" y="10458"/>
                  </a:cubicBezTo>
                  <a:cubicBezTo>
                    <a:pt x="6397" y="10348"/>
                    <a:pt x="6314" y="10229"/>
                    <a:pt x="6235" y="10109"/>
                  </a:cubicBezTo>
                  <a:close/>
                  <a:moveTo>
                    <a:pt x="23991" y="9378"/>
                  </a:moveTo>
                  <a:cubicBezTo>
                    <a:pt x="23851" y="9816"/>
                    <a:pt x="23673" y="10249"/>
                    <a:pt x="23459" y="10661"/>
                  </a:cubicBezTo>
                  <a:cubicBezTo>
                    <a:pt x="23497" y="10181"/>
                    <a:pt x="23694" y="9743"/>
                    <a:pt x="23991" y="9378"/>
                  </a:cubicBezTo>
                  <a:close/>
                  <a:moveTo>
                    <a:pt x="6235" y="10793"/>
                  </a:moveTo>
                  <a:lnTo>
                    <a:pt x="6235" y="10793"/>
                  </a:lnTo>
                  <a:cubicBezTo>
                    <a:pt x="6329" y="10902"/>
                    <a:pt x="6418" y="11017"/>
                    <a:pt x="6497" y="11142"/>
                  </a:cubicBezTo>
                  <a:cubicBezTo>
                    <a:pt x="6397" y="11032"/>
                    <a:pt x="6314" y="10912"/>
                    <a:pt x="6235" y="10793"/>
                  </a:cubicBezTo>
                  <a:close/>
                  <a:moveTo>
                    <a:pt x="23991" y="10061"/>
                  </a:moveTo>
                  <a:lnTo>
                    <a:pt x="23991" y="10061"/>
                  </a:lnTo>
                  <a:cubicBezTo>
                    <a:pt x="23851" y="10500"/>
                    <a:pt x="23673" y="10933"/>
                    <a:pt x="23459" y="11345"/>
                  </a:cubicBezTo>
                  <a:cubicBezTo>
                    <a:pt x="23497" y="10865"/>
                    <a:pt x="23694" y="10427"/>
                    <a:pt x="23991" y="10061"/>
                  </a:cubicBezTo>
                  <a:close/>
                  <a:moveTo>
                    <a:pt x="28343" y="12014"/>
                  </a:moveTo>
                  <a:lnTo>
                    <a:pt x="28343" y="12014"/>
                  </a:lnTo>
                  <a:cubicBezTo>
                    <a:pt x="28193" y="12363"/>
                    <a:pt x="27967" y="12681"/>
                    <a:pt x="27660" y="12921"/>
                  </a:cubicBezTo>
                  <a:cubicBezTo>
                    <a:pt x="27880" y="12587"/>
                    <a:pt x="28104" y="12284"/>
                    <a:pt x="28343" y="12014"/>
                  </a:cubicBezTo>
                  <a:close/>
                  <a:moveTo>
                    <a:pt x="28343" y="12696"/>
                  </a:moveTo>
                  <a:lnTo>
                    <a:pt x="28343" y="12696"/>
                  </a:lnTo>
                  <a:cubicBezTo>
                    <a:pt x="28193" y="13047"/>
                    <a:pt x="27967" y="13365"/>
                    <a:pt x="27660" y="13604"/>
                  </a:cubicBezTo>
                  <a:cubicBezTo>
                    <a:pt x="27880" y="13271"/>
                    <a:pt x="28104" y="12968"/>
                    <a:pt x="28343" y="12696"/>
                  </a:cubicBezTo>
                  <a:close/>
                  <a:moveTo>
                    <a:pt x="34965" y="13986"/>
                  </a:moveTo>
                  <a:lnTo>
                    <a:pt x="34965" y="13986"/>
                  </a:lnTo>
                  <a:cubicBezTo>
                    <a:pt x="34897" y="14121"/>
                    <a:pt x="34823" y="14256"/>
                    <a:pt x="34751" y="14393"/>
                  </a:cubicBezTo>
                  <a:cubicBezTo>
                    <a:pt x="34803" y="14246"/>
                    <a:pt x="34876" y="14111"/>
                    <a:pt x="34965" y="13986"/>
                  </a:cubicBezTo>
                  <a:close/>
                  <a:moveTo>
                    <a:pt x="34965" y="14668"/>
                  </a:moveTo>
                  <a:lnTo>
                    <a:pt x="34965" y="14668"/>
                  </a:lnTo>
                  <a:cubicBezTo>
                    <a:pt x="34897" y="14805"/>
                    <a:pt x="34823" y="14940"/>
                    <a:pt x="34751" y="15075"/>
                  </a:cubicBezTo>
                  <a:cubicBezTo>
                    <a:pt x="34803" y="14930"/>
                    <a:pt x="34876" y="14794"/>
                    <a:pt x="34965" y="14668"/>
                  </a:cubicBezTo>
                  <a:close/>
                  <a:moveTo>
                    <a:pt x="19589" y="0"/>
                  </a:moveTo>
                  <a:cubicBezTo>
                    <a:pt x="19045" y="0"/>
                    <a:pt x="18491" y="102"/>
                    <a:pt x="17960" y="236"/>
                  </a:cubicBezTo>
                  <a:cubicBezTo>
                    <a:pt x="16128" y="706"/>
                    <a:pt x="14355" y="1613"/>
                    <a:pt x="13190" y="3106"/>
                  </a:cubicBezTo>
                  <a:cubicBezTo>
                    <a:pt x="12508" y="3978"/>
                    <a:pt x="12075" y="5073"/>
                    <a:pt x="12001" y="6174"/>
                  </a:cubicBezTo>
                  <a:cubicBezTo>
                    <a:pt x="12034" y="6653"/>
                    <a:pt x="12140" y="7125"/>
                    <a:pt x="12325" y="7570"/>
                  </a:cubicBezTo>
                  <a:lnTo>
                    <a:pt x="12325" y="7570"/>
                  </a:lnTo>
                  <a:cubicBezTo>
                    <a:pt x="12238" y="7389"/>
                    <a:pt x="12132" y="7218"/>
                    <a:pt x="12017" y="7056"/>
                  </a:cubicBezTo>
                  <a:lnTo>
                    <a:pt x="12017" y="7056"/>
                  </a:lnTo>
                  <a:cubicBezTo>
                    <a:pt x="12063" y="7472"/>
                    <a:pt x="12165" y="7877"/>
                    <a:pt x="12330" y="8265"/>
                  </a:cubicBezTo>
                  <a:lnTo>
                    <a:pt x="12330" y="8265"/>
                  </a:lnTo>
                  <a:cubicBezTo>
                    <a:pt x="11710" y="6976"/>
                    <a:pt x="10291" y="6098"/>
                    <a:pt x="8890" y="6098"/>
                  </a:cubicBezTo>
                  <a:cubicBezTo>
                    <a:pt x="8469" y="6098"/>
                    <a:pt x="8051" y="6177"/>
                    <a:pt x="7655" y="6347"/>
                  </a:cubicBezTo>
                  <a:cubicBezTo>
                    <a:pt x="6627" y="6795"/>
                    <a:pt x="5965" y="7870"/>
                    <a:pt x="5845" y="8971"/>
                  </a:cubicBezTo>
                  <a:cubicBezTo>
                    <a:pt x="5891" y="9378"/>
                    <a:pt x="6016" y="9764"/>
                    <a:pt x="6235" y="10109"/>
                  </a:cubicBezTo>
                  <a:cubicBezTo>
                    <a:pt x="6121" y="9972"/>
                    <a:pt x="5996" y="9853"/>
                    <a:pt x="5855" y="9738"/>
                  </a:cubicBezTo>
                  <a:lnTo>
                    <a:pt x="5855" y="9738"/>
                  </a:lnTo>
                  <a:cubicBezTo>
                    <a:pt x="5907" y="10114"/>
                    <a:pt x="6032" y="10473"/>
                    <a:pt x="6235" y="10793"/>
                  </a:cubicBezTo>
                  <a:cubicBezTo>
                    <a:pt x="5606" y="10063"/>
                    <a:pt x="4630" y="9660"/>
                    <a:pt x="3661" y="9660"/>
                  </a:cubicBezTo>
                  <a:cubicBezTo>
                    <a:pt x="3152" y="9660"/>
                    <a:pt x="2646" y="9771"/>
                    <a:pt x="2192" y="10004"/>
                  </a:cubicBezTo>
                  <a:cubicBezTo>
                    <a:pt x="1137" y="10552"/>
                    <a:pt x="465" y="11679"/>
                    <a:pt x="355" y="12859"/>
                  </a:cubicBezTo>
                  <a:cubicBezTo>
                    <a:pt x="376" y="13072"/>
                    <a:pt x="0" y="15279"/>
                    <a:pt x="2854" y="16584"/>
                  </a:cubicBezTo>
                  <a:cubicBezTo>
                    <a:pt x="3270" y="16736"/>
                    <a:pt x="3710" y="16819"/>
                    <a:pt x="4151" y="16819"/>
                  </a:cubicBezTo>
                  <a:cubicBezTo>
                    <a:pt x="4164" y="16819"/>
                    <a:pt x="4177" y="16819"/>
                    <a:pt x="4190" y="16819"/>
                  </a:cubicBezTo>
                  <a:lnTo>
                    <a:pt x="4190" y="16819"/>
                  </a:lnTo>
                  <a:cubicBezTo>
                    <a:pt x="3637" y="17011"/>
                    <a:pt x="3105" y="17204"/>
                    <a:pt x="2562" y="17356"/>
                  </a:cubicBezTo>
                  <a:lnTo>
                    <a:pt x="44367" y="17356"/>
                  </a:lnTo>
                  <a:cubicBezTo>
                    <a:pt x="44821" y="16647"/>
                    <a:pt x="45123" y="15780"/>
                    <a:pt x="45192" y="14935"/>
                  </a:cubicBezTo>
                  <a:cubicBezTo>
                    <a:pt x="45130" y="14179"/>
                    <a:pt x="44848" y="13474"/>
                    <a:pt x="44268" y="12963"/>
                  </a:cubicBezTo>
                  <a:cubicBezTo>
                    <a:pt x="43624" y="12396"/>
                    <a:pt x="42782" y="12202"/>
                    <a:pt x="41908" y="12202"/>
                  </a:cubicBezTo>
                  <a:cubicBezTo>
                    <a:pt x="41326" y="12202"/>
                    <a:pt x="40729" y="12288"/>
                    <a:pt x="40167" y="12409"/>
                  </a:cubicBezTo>
                  <a:cubicBezTo>
                    <a:pt x="38873" y="12691"/>
                    <a:pt x="37605" y="13109"/>
                    <a:pt x="36395" y="13652"/>
                  </a:cubicBezTo>
                  <a:cubicBezTo>
                    <a:pt x="35856" y="13892"/>
                    <a:pt x="35293" y="14199"/>
                    <a:pt x="34965" y="14668"/>
                  </a:cubicBezTo>
                  <a:cubicBezTo>
                    <a:pt x="35163" y="14283"/>
                    <a:pt x="35346" y="13886"/>
                    <a:pt x="35471" y="13479"/>
                  </a:cubicBezTo>
                  <a:lnTo>
                    <a:pt x="35471" y="13479"/>
                  </a:lnTo>
                  <a:cubicBezTo>
                    <a:pt x="35278" y="13625"/>
                    <a:pt x="35100" y="13792"/>
                    <a:pt x="34965" y="13986"/>
                  </a:cubicBezTo>
                  <a:cubicBezTo>
                    <a:pt x="35278" y="13375"/>
                    <a:pt x="35555" y="12744"/>
                    <a:pt x="35632" y="12070"/>
                  </a:cubicBezTo>
                  <a:cubicBezTo>
                    <a:pt x="35550" y="11397"/>
                    <a:pt x="35225" y="10761"/>
                    <a:pt x="34636" y="10448"/>
                  </a:cubicBezTo>
                  <a:cubicBezTo>
                    <a:pt x="34335" y="10285"/>
                    <a:pt x="33998" y="10225"/>
                    <a:pt x="33654" y="10225"/>
                  </a:cubicBezTo>
                  <a:cubicBezTo>
                    <a:pt x="33325" y="10225"/>
                    <a:pt x="32988" y="10280"/>
                    <a:pt x="32669" y="10354"/>
                  </a:cubicBezTo>
                  <a:cubicBezTo>
                    <a:pt x="30854" y="10781"/>
                    <a:pt x="29465" y="11424"/>
                    <a:pt x="28343" y="12696"/>
                  </a:cubicBezTo>
                  <a:cubicBezTo>
                    <a:pt x="28468" y="12409"/>
                    <a:pt x="28542" y="12096"/>
                    <a:pt x="28562" y="11778"/>
                  </a:cubicBezTo>
                  <a:lnTo>
                    <a:pt x="28562" y="11778"/>
                  </a:lnTo>
                  <a:cubicBezTo>
                    <a:pt x="28489" y="11857"/>
                    <a:pt x="28417" y="11935"/>
                    <a:pt x="28343" y="12014"/>
                  </a:cubicBezTo>
                  <a:cubicBezTo>
                    <a:pt x="28448" y="11773"/>
                    <a:pt x="28521" y="11513"/>
                    <a:pt x="28552" y="11251"/>
                  </a:cubicBezTo>
                  <a:cubicBezTo>
                    <a:pt x="28458" y="10427"/>
                    <a:pt x="28030" y="9644"/>
                    <a:pt x="27300" y="9247"/>
                  </a:cubicBezTo>
                  <a:cubicBezTo>
                    <a:pt x="26961" y="9064"/>
                    <a:pt x="26591" y="8981"/>
                    <a:pt x="26218" y="8981"/>
                  </a:cubicBezTo>
                  <a:cubicBezTo>
                    <a:pt x="25377" y="8981"/>
                    <a:pt x="24523" y="9404"/>
                    <a:pt x="23991" y="10061"/>
                  </a:cubicBezTo>
                  <a:cubicBezTo>
                    <a:pt x="24096" y="9748"/>
                    <a:pt x="24179" y="9425"/>
                    <a:pt x="24248" y="9102"/>
                  </a:cubicBezTo>
                  <a:lnTo>
                    <a:pt x="24248" y="9102"/>
                  </a:lnTo>
                  <a:cubicBezTo>
                    <a:pt x="24159" y="9190"/>
                    <a:pt x="24070" y="9279"/>
                    <a:pt x="23991" y="9378"/>
                  </a:cubicBezTo>
                  <a:cubicBezTo>
                    <a:pt x="24258" y="8575"/>
                    <a:pt x="24405" y="7730"/>
                    <a:pt x="24436" y="6884"/>
                  </a:cubicBezTo>
                  <a:cubicBezTo>
                    <a:pt x="24367" y="5063"/>
                    <a:pt x="23788" y="3263"/>
                    <a:pt x="22703" y="1796"/>
                  </a:cubicBezTo>
                  <a:cubicBezTo>
                    <a:pt x="22202" y="1119"/>
                    <a:pt x="21576" y="493"/>
                    <a:pt x="20783" y="200"/>
                  </a:cubicBezTo>
                  <a:cubicBezTo>
                    <a:pt x="20399" y="57"/>
                    <a:pt x="19997" y="0"/>
                    <a:pt x="19589"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Google Shape;353;p16"/>
            <p:cNvSpPr/>
            <p:nvPr/>
          </p:nvSpPr>
          <p:spPr>
            <a:xfrm>
              <a:off x="846300" y="1656050"/>
              <a:ext cx="6575" cy="8775"/>
            </a:xfrm>
            <a:custGeom>
              <a:rect b="b" l="l" r="r" t="t"/>
              <a:pathLst>
                <a:path extrusionOk="0" h="351" w="263">
                  <a:moveTo>
                    <a:pt x="0" y="1"/>
                  </a:moveTo>
                  <a:lnTo>
                    <a:pt x="0" y="1"/>
                  </a:lnTo>
                  <a:cubicBezTo>
                    <a:pt x="79" y="121"/>
                    <a:pt x="162" y="240"/>
                    <a:pt x="262" y="350"/>
                  </a:cubicBezTo>
                  <a:cubicBezTo>
                    <a:pt x="183" y="225"/>
                    <a:pt x="94" y="110"/>
                    <a:pt x="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54" name="Google Shape;354;p16"/>
          <p:cNvSpPr/>
          <p:nvPr/>
        </p:nvSpPr>
        <p:spPr>
          <a:xfrm>
            <a:off x="1504759" y="53750"/>
            <a:ext cx="1536118" cy="409493"/>
          </a:xfrm>
          <a:custGeom>
            <a:rect b="b" l="l" r="r" t="t"/>
            <a:pathLst>
              <a:path extrusionOk="0" h="12210" w="45803">
                <a:moveTo>
                  <a:pt x="19325" y="0"/>
                </a:moveTo>
                <a:cubicBezTo>
                  <a:pt x="19143" y="0"/>
                  <a:pt x="18961" y="12"/>
                  <a:pt x="18780" y="38"/>
                </a:cubicBezTo>
                <a:cubicBezTo>
                  <a:pt x="16124" y="414"/>
                  <a:pt x="14151" y="3048"/>
                  <a:pt x="14021" y="5731"/>
                </a:cubicBezTo>
                <a:cubicBezTo>
                  <a:pt x="13565" y="4189"/>
                  <a:pt x="12048" y="2952"/>
                  <a:pt x="10486" y="2952"/>
                </a:cubicBezTo>
                <a:cubicBezTo>
                  <a:pt x="10226" y="2952"/>
                  <a:pt x="9964" y="2986"/>
                  <a:pt x="9706" y="3060"/>
                </a:cubicBezTo>
                <a:cubicBezTo>
                  <a:pt x="7906" y="3571"/>
                  <a:pt x="7055" y="6263"/>
                  <a:pt x="8475" y="7489"/>
                </a:cubicBezTo>
                <a:cubicBezTo>
                  <a:pt x="7664" y="7010"/>
                  <a:pt x="6718" y="6763"/>
                  <a:pt x="5774" y="6763"/>
                </a:cubicBezTo>
                <a:cubicBezTo>
                  <a:pt x="5199" y="6763"/>
                  <a:pt x="4624" y="6855"/>
                  <a:pt x="4081" y="7041"/>
                </a:cubicBezTo>
                <a:cubicBezTo>
                  <a:pt x="3340" y="7296"/>
                  <a:pt x="2604" y="7787"/>
                  <a:pt x="2401" y="8543"/>
                </a:cubicBezTo>
                <a:cubicBezTo>
                  <a:pt x="2219" y="9237"/>
                  <a:pt x="2757" y="10089"/>
                  <a:pt x="3435" y="10089"/>
                </a:cubicBezTo>
                <a:cubicBezTo>
                  <a:pt x="3497" y="10089"/>
                  <a:pt x="3559" y="10082"/>
                  <a:pt x="3622" y="10067"/>
                </a:cubicBezTo>
                <a:lnTo>
                  <a:pt x="3622" y="10067"/>
                </a:lnTo>
                <a:cubicBezTo>
                  <a:pt x="2459" y="10338"/>
                  <a:pt x="261" y="10385"/>
                  <a:pt x="1" y="11914"/>
                </a:cubicBezTo>
                <a:cubicBezTo>
                  <a:pt x="694" y="12141"/>
                  <a:pt x="1525" y="12210"/>
                  <a:pt x="2393" y="12210"/>
                </a:cubicBezTo>
                <a:cubicBezTo>
                  <a:pt x="3720" y="12210"/>
                  <a:pt x="5131" y="12050"/>
                  <a:pt x="6267" y="12050"/>
                </a:cubicBezTo>
                <a:lnTo>
                  <a:pt x="45802" y="12050"/>
                </a:lnTo>
                <a:cubicBezTo>
                  <a:pt x="44672" y="10146"/>
                  <a:pt x="42579" y="9095"/>
                  <a:pt x="40487" y="9095"/>
                </a:cubicBezTo>
                <a:cubicBezTo>
                  <a:pt x="39161" y="9095"/>
                  <a:pt x="37835" y="9517"/>
                  <a:pt x="36755" y="10412"/>
                </a:cubicBezTo>
                <a:cubicBezTo>
                  <a:pt x="37188" y="8684"/>
                  <a:pt x="35550" y="6993"/>
                  <a:pt x="33797" y="6686"/>
                </a:cubicBezTo>
                <a:cubicBezTo>
                  <a:pt x="33488" y="6631"/>
                  <a:pt x="33178" y="6606"/>
                  <a:pt x="32869" y="6606"/>
                </a:cubicBezTo>
                <a:cubicBezTo>
                  <a:pt x="31425" y="6606"/>
                  <a:pt x="29987" y="7150"/>
                  <a:pt x="28620" y="7682"/>
                </a:cubicBezTo>
                <a:cubicBezTo>
                  <a:pt x="29142" y="6321"/>
                  <a:pt x="28730" y="4589"/>
                  <a:pt x="27509" y="3785"/>
                </a:cubicBezTo>
                <a:cubicBezTo>
                  <a:pt x="27100" y="3514"/>
                  <a:pt x="26610" y="3386"/>
                  <a:pt x="26118" y="3386"/>
                </a:cubicBezTo>
                <a:cubicBezTo>
                  <a:pt x="25149" y="3386"/>
                  <a:pt x="24174" y="3885"/>
                  <a:pt x="23804" y="4782"/>
                </a:cubicBezTo>
                <a:cubicBezTo>
                  <a:pt x="24237" y="2316"/>
                  <a:pt x="21811" y="0"/>
                  <a:pt x="19325"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 name="Google Shape;355;p16"/>
          <p:cNvSpPr/>
          <p:nvPr/>
        </p:nvSpPr>
        <p:spPr>
          <a:xfrm>
            <a:off x="7749675" y="3604755"/>
            <a:ext cx="1685940" cy="559163"/>
          </a:xfrm>
          <a:custGeom>
            <a:rect b="b" l="l" r="r" t="t"/>
            <a:pathLst>
              <a:path extrusionOk="0" h="17333" w="52261">
                <a:moveTo>
                  <a:pt x="27354" y="1"/>
                </a:moveTo>
                <a:cubicBezTo>
                  <a:pt x="26831" y="1"/>
                  <a:pt x="26300" y="98"/>
                  <a:pt x="25792" y="227"/>
                </a:cubicBezTo>
                <a:cubicBezTo>
                  <a:pt x="24044" y="675"/>
                  <a:pt x="22343" y="1547"/>
                  <a:pt x="21231" y="2972"/>
                </a:cubicBezTo>
                <a:cubicBezTo>
                  <a:pt x="20160" y="4340"/>
                  <a:pt x="19728" y="6286"/>
                  <a:pt x="20401" y="7883"/>
                </a:cubicBezTo>
                <a:lnTo>
                  <a:pt x="20401" y="7883"/>
                </a:lnTo>
                <a:cubicBezTo>
                  <a:pt x="19806" y="6662"/>
                  <a:pt x="18456" y="5832"/>
                  <a:pt x="17123" y="5832"/>
                </a:cubicBezTo>
                <a:cubicBezTo>
                  <a:pt x="16720" y="5832"/>
                  <a:pt x="16319" y="5907"/>
                  <a:pt x="15940" y="6071"/>
                </a:cubicBezTo>
                <a:cubicBezTo>
                  <a:pt x="14399" y="6734"/>
                  <a:pt x="13705" y="8885"/>
                  <a:pt x="14554" y="10281"/>
                </a:cubicBezTo>
                <a:lnTo>
                  <a:pt x="14554" y="10281"/>
                </a:lnTo>
                <a:cubicBezTo>
                  <a:pt x="13951" y="9608"/>
                  <a:pt x="13034" y="9235"/>
                  <a:pt x="12123" y="9235"/>
                </a:cubicBezTo>
                <a:cubicBezTo>
                  <a:pt x="11636" y="9235"/>
                  <a:pt x="11151" y="9342"/>
                  <a:pt x="10717" y="9566"/>
                </a:cubicBezTo>
                <a:cubicBezTo>
                  <a:pt x="9334" y="10281"/>
                  <a:pt x="8626" y="12061"/>
                  <a:pt x="9079" y="13553"/>
                </a:cubicBezTo>
                <a:cubicBezTo>
                  <a:pt x="9532" y="15019"/>
                  <a:pt x="11029" y="16079"/>
                  <a:pt x="12560" y="16079"/>
                </a:cubicBezTo>
                <a:cubicBezTo>
                  <a:pt x="12582" y="16079"/>
                  <a:pt x="12604" y="16078"/>
                  <a:pt x="12627" y="16078"/>
                </a:cubicBezTo>
                <a:lnTo>
                  <a:pt x="12627" y="16078"/>
                </a:lnTo>
                <a:cubicBezTo>
                  <a:pt x="11515" y="16469"/>
                  <a:pt x="10486" y="16861"/>
                  <a:pt x="9312" y="16861"/>
                </a:cubicBezTo>
                <a:cubicBezTo>
                  <a:pt x="9295" y="16861"/>
                  <a:pt x="9278" y="16861"/>
                  <a:pt x="9262" y="16861"/>
                </a:cubicBezTo>
                <a:cubicBezTo>
                  <a:pt x="9188" y="16860"/>
                  <a:pt x="9113" y="16859"/>
                  <a:pt x="9036" y="16859"/>
                </a:cubicBezTo>
                <a:cubicBezTo>
                  <a:pt x="7143" y="16859"/>
                  <a:pt x="4319" y="17111"/>
                  <a:pt x="2333" y="17248"/>
                </a:cubicBezTo>
                <a:lnTo>
                  <a:pt x="51040" y="17248"/>
                </a:lnTo>
                <a:cubicBezTo>
                  <a:pt x="51990" y="15765"/>
                  <a:pt x="52261" y="13558"/>
                  <a:pt x="50946" y="12395"/>
                </a:cubicBezTo>
                <a:cubicBezTo>
                  <a:pt x="50331" y="11854"/>
                  <a:pt x="49525" y="11667"/>
                  <a:pt x="48690" y="11667"/>
                </a:cubicBezTo>
                <a:cubicBezTo>
                  <a:pt x="48132" y="11667"/>
                  <a:pt x="47560" y="11750"/>
                  <a:pt x="47023" y="11868"/>
                </a:cubicBezTo>
                <a:cubicBezTo>
                  <a:pt x="45787" y="12133"/>
                  <a:pt x="44576" y="12530"/>
                  <a:pt x="43417" y="13052"/>
                </a:cubicBezTo>
                <a:cubicBezTo>
                  <a:pt x="42915" y="13273"/>
                  <a:pt x="42387" y="13559"/>
                  <a:pt x="42069" y="13989"/>
                </a:cubicBezTo>
                <a:lnTo>
                  <a:pt x="42069" y="13989"/>
                </a:lnTo>
                <a:cubicBezTo>
                  <a:pt x="42373" y="13394"/>
                  <a:pt x="42640" y="12774"/>
                  <a:pt x="42702" y="12113"/>
                </a:cubicBezTo>
                <a:cubicBezTo>
                  <a:pt x="42775" y="11293"/>
                  <a:pt x="42462" y="10375"/>
                  <a:pt x="41737" y="9989"/>
                </a:cubicBezTo>
                <a:cubicBezTo>
                  <a:pt x="41446" y="9834"/>
                  <a:pt x="41123" y="9776"/>
                  <a:pt x="40794" y="9776"/>
                </a:cubicBezTo>
                <a:cubicBezTo>
                  <a:pt x="40480" y="9776"/>
                  <a:pt x="40159" y="9829"/>
                  <a:pt x="39853" y="9900"/>
                </a:cubicBezTo>
                <a:cubicBezTo>
                  <a:pt x="38124" y="10307"/>
                  <a:pt x="36805" y="10914"/>
                  <a:pt x="35733" y="12122"/>
                </a:cubicBezTo>
                <a:lnTo>
                  <a:pt x="35733" y="12122"/>
                </a:lnTo>
                <a:cubicBezTo>
                  <a:pt x="36215" y="10982"/>
                  <a:pt x="35839" y="9443"/>
                  <a:pt x="34719" y="8841"/>
                </a:cubicBezTo>
                <a:cubicBezTo>
                  <a:pt x="34396" y="8667"/>
                  <a:pt x="34042" y="8588"/>
                  <a:pt x="33685" y="8588"/>
                </a:cubicBezTo>
                <a:cubicBezTo>
                  <a:pt x="32890" y="8588"/>
                  <a:pt x="32080" y="8982"/>
                  <a:pt x="31571" y="9599"/>
                </a:cubicBezTo>
                <a:lnTo>
                  <a:pt x="31571" y="9599"/>
                </a:lnTo>
                <a:cubicBezTo>
                  <a:pt x="32419" y="6978"/>
                  <a:pt x="31973" y="3943"/>
                  <a:pt x="30331" y="1719"/>
                </a:cubicBezTo>
                <a:cubicBezTo>
                  <a:pt x="29845" y="1072"/>
                  <a:pt x="29251" y="472"/>
                  <a:pt x="28494" y="190"/>
                </a:cubicBezTo>
                <a:cubicBezTo>
                  <a:pt x="28127" y="55"/>
                  <a:pt x="27743" y="1"/>
                  <a:pt x="27354" y="1"/>
                </a:cubicBezTo>
                <a:close/>
                <a:moveTo>
                  <a:pt x="0" y="17248"/>
                </a:moveTo>
                <a:cubicBezTo>
                  <a:pt x="6" y="17308"/>
                  <a:pt x="211" y="17333"/>
                  <a:pt x="562" y="17333"/>
                </a:cubicBezTo>
                <a:cubicBezTo>
                  <a:pt x="978" y="17333"/>
                  <a:pt x="1598" y="17298"/>
                  <a:pt x="2333" y="17248"/>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 name="Google Shape;356;p16"/>
          <p:cNvSpPr/>
          <p:nvPr/>
        </p:nvSpPr>
        <p:spPr>
          <a:xfrm>
            <a:off x="7261433" y="4608504"/>
            <a:ext cx="343686" cy="343686"/>
          </a:xfrm>
          <a:custGeom>
            <a:rect b="b" l="l" r="r" t="t"/>
            <a:pathLst>
              <a:path extrusionOk="0" h="5145" w="5145">
                <a:moveTo>
                  <a:pt x="2572" y="1"/>
                </a:moveTo>
                <a:lnTo>
                  <a:pt x="2192" y="945"/>
                </a:lnTo>
                <a:cubicBezTo>
                  <a:pt x="1966" y="1513"/>
                  <a:pt x="1518" y="1962"/>
                  <a:pt x="949" y="2192"/>
                </a:cubicBezTo>
                <a:lnTo>
                  <a:pt x="0" y="2573"/>
                </a:lnTo>
                <a:lnTo>
                  <a:pt x="949" y="2953"/>
                </a:lnTo>
                <a:cubicBezTo>
                  <a:pt x="1518" y="3178"/>
                  <a:pt x="1966" y="3626"/>
                  <a:pt x="2192" y="4196"/>
                </a:cubicBezTo>
                <a:lnTo>
                  <a:pt x="2572" y="5145"/>
                </a:lnTo>
                <a:lnTo>
                  <a:pt x="2953" y="4196"/>
                </a:lnTo>
                <a:cubicBezTo>
                  <a:pt x="3182" y="3626"/>
                  <a:pt x="3632" y="3178"/>
                  <a:pt x="4200" y="2953"/>
                </a:cubicBezTo>
                <a:lnTo>
                  <a:pt x="5144" y="2573"/>
                </a:lnTo>
                <a:lnTo>
                  <a:pt x="4200" y="2192"/>
                </a:lnTo>
                <a:cubicBezTo>
                  <a:pt x="3632" y="1962"/>
                  <a:pt x="3182" y="1513"/>
                  <a:pt x="2953" y="945"/>
                </a:cubicBezTo>
                <a:lnTo>
                  <a:pt x="257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57" name="Shape 357"/>
        <p:cNvGrpSpPr/>
        <p:nvPr/>
      </p:nvGrpSpPr>
      <p:grpSpPr>
        <a:xfrm>
          <a:off x="0" y="0"/>
          <a:ext cx="0" cy="0"/>
          <a:chOff x="0" y="0"/>
          <a:chExt cx="0" cy="0"/>
        </a:xfrm>
      </p:grpSpPr>
      <p:sp>
        <p:nvSpPr>
          <p:cNvPr id="358" name="Google Shape;358;p17"/>
          <p:cNvSpPr txBox="1"/>
          <p:nvPr>
            <p:ph hasCustomPrompt="1" type="title"/>
          </p:nvPr>
        </p:nvSpPr>
        <p:spPr>
          <a:xfrm>
            <a:off x="2869719" y="703770"/>
            <a:ext cx="5450400" cy="15111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9600"/>
              <a:buNone/>
              <a:defRPr sz="8600">
                <a:solidFill>
                  <a:schemeClr val="accent6"/>
                </a:solidFill>
              </a:defRPr>
            </a:lvl1pPr>
            <a:lvl2pPr lvl="1" algn="ctr">
              <a:lnSpc>
                <a:spcPct val="100000"/>
              </a:lnSpc>
              <a:spcBef>
                <a:spcPts val="0"/>
              </a:spcBef>
              <a:spcAft>
                <a:spcPts val="0"/>
              </a:spcAft>
              <a:buSzPts val="9600"/>
              <a:buNone/>
              <a:defRPr sz="9600"/>
            </a:lvl2pPr>
            <a:lvl3pPr lvl="2" algn="ctr">
              <a:lnSpc>
                <a:spcPct val="100000"/>
              </a:lnSpc>
              <a:spcBef>
                <a:spcPts val="0"/>
              </a:spcBef>
              <a:spcAft>
                <a:spcPts val="0"/>
              </a:spcAft>
              <a:buSzPts val="9600"/>
              <a:buNone/>
              <a:defRPr sz="9600"/>
            </a:lvl3pPr>
            <a:lvl4pPr lvl="3" algn="ctr">
              <a:lnSpc>
                <a:spcPct val="100000"/>
              </a:lnSpc>
              <a:spcBef>
                <a:spcPts val="0"/>
              </a:spcBef>
              <a:spcAft>
                <a:spcPts val="0"/>
              </a:spcAft>
              <a:buSzPts val="9600"/>
              <a:buNone/>
              <a:defRPr sz="9600"/>
            </a:lvl4pPr>
            <a:lvl5pPr lvl="4" algn="ctr">
              <a:lnSpc>
                <a:spcPct val="100000"/>
              </a:lnSpc>
              <a:spcBef>
                <a:spcPts val="0"/>
              </a:spcBef>
              <a:spcAft>
                <a:spcPts val="0"/>
              </a:spcAft>
              <a:buSzPts val="9600"/>
              <a:buNone/>
              <a:defRPr sz="9600"/>
            </a:lvl5pPr>
            <a:lvl6pPr lvl="5" algn="ctr">
              <a:lnSpc>
                <a:spcPct val="100000"/>
              </a:lnSpc>
              <a:spcBef>
                <a:spcPts val="0"/>
              </a:spcBef>
              <a:spcAft>
                <a:spcPts val="0"/>
              </a:spcAft>
              <a:buSzPts val="9600"/>
              <a:buNone/>
              <a:defRPr sz="9600"/>
            </a:lvl6pPr>
            <a:lvl7pPr lvl="6" algn="ctr">
              <a:lnSpc>
                <a:spcPct val="100000"/>
              </a:lnSpc>
              <a:spcBef>
                <a:spcPts val="0"/>
              </a:spcBef>
              <a:spcAft>
                <a:spcPts val="0"/>
              </a:spcAft>
              <a:buSzPts val="9600"/>
              <a:buNone/>
              <a:defRPr sz="9600"/>
            </a:lvl7pPr>
            <a:lvl8pPr lvl="7" algn="ctr">
              <a:lnSpc>
                <a:spcPct val="100000"/>
              </a:lnSpc>
              <a:spcBef>
                <a:spcPts val="0"/>
              </a:spcBef>
              <a:spcAft>
                <a:spcPts val="0"/>
              </a:spcAft>
              <a:buSzPts val="9600"/>
              <a:buNone/>
              <a:defRPr sz="9600"/>
            </a:lvl8pPr>
            <a:lvl9pPr lvl="8" algn="ctr">
              <a:lnSpc>
                <a:spcPct val="100000"/>
              </a:lnSpc>
              <a:spcBef>
                <a:spcPts val="0"/>
              </a:spcBef>
              <a:spcAft>
                <a:spcPts val="0"/>
              </a:spcAft>
              <a:buSzPts val="9600"/>
              <a:buNone/>
              <a:defRPr sz="9600"/>
            </a:lvl9pPr>
          </a:lstStyle>
          <a:p>
            <a:r>
              <a:t>xx%</a:t>
            </a:r>
          </a:p>
        </p:txBody>
      </p:sp>
      <p:sp>
        <p:nvSpPr>
          <p:cNvPr id="359" name="Google Shape;359;p17"/>
          <p:cNvSpPr txBox="1"/>
          <p:nvPr>
            <p:ph idx="1" type="subTitle"/>
          </p:nvPr>
        </p:nvSpPr>
        <p:spPr>
          <a:xfrm>
            <a:off x="2869719" y="2214920"/>
            <a:ext cx="5450400" cy="4389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
        <p:nvSpPr>
          <p:cNvPr id="360" name="Google Shape;360;p17"/>
          <p:cNvSpPr/>
          <p:nvPr/>
        </p:nvSpPr>
        <p:spPr>
          <a:xfrm>
            <a:off x="943464" y="738051"/>
            <a:ext cx="2205176" cy="587940"/>
          </a:xfrm>
          <a:custGeom>
            <a:rect b="b" l="l" r="r" t="t"/>
            <a:pathLst>
              <a:path extrusionOk="0" h="17636" w="66147">
                <a:moveTo>
                  <a:pt x="38240" y="1"/>
                </a:moveTo>
                <a:cubicBezTo>
                  <a:pt x="34655" y="1"/>
                  <a:pt x="31149" y="3347"/>
                  <a:pt x="31766" y="6902"/>
                </a:cubicBezTo>
                <a:cubicBezTo>
                  <a:pt x="31230" y="5611"/>
                  <a:pt x="29825" y="4891"/>
                  <a:pt x="28427" y="4891"/>
                </a:cubicBezTo>
                <a:cubicBezTo>
                  <a:pt x="27718" y="4891"/>
                  <a:pt x="27010" y="5077"/>
                  <a:pt x="26418" y="5467"/>
                </a:cubicBezTo>
                <a:cubicBezTo>
                  <a:pt x="24655" y="6625"/>
                  <a:pt x="24065" y="9130"/>
                  <a:pt x="24816" y="11097"/>
                </a:cubicBezTo>
                <a:cubicBezTo>
                  <a:pt x="22842" y="10327"/>
                  <a:pt x="20760" y="9543"/>
                  <a:pt x="18672" y="9543"/>
                </a:cubicBezTo>
                <a:cubicBezTo>
                  <a:pt x="18228" y="9543"/>
                  <a:pt x="17783" y="9578"/>
                  <a:pt x="17339" y="9657"/>
                </a:cubicBezTo>
                <a:cubicBezTo>
                  <a:pt x="14803" y="10100"/>
                  <a:pt x="12440" y="12547"/>
                  <a:pt x="13066" y="15042"/>
                </a:cubicBezTo>
                <a:cubicBezTo>
                  <a:pt x="11505" y="13748"/>
                  <a:pt x="9590" y="13138"/>
                  <a:pt x="7675" y="13138"/>
                </a:cubicBezTo>
                <a:cubicBezTo>
                  <a:pt x="4654" y="13138"/>
                  <a:pt x="1633" y="14656"/>
                  <a:pt x="0" y="17406"/>
                </a:cubicBezTo>
                <a:lnTo>
                  <a:pt x="57099" y="17406"/>
                </a:lnTo>
                <a:cubicBezTo>
                  <a:pt x="58735" y="17406"/>
                  <a:pt x="60769" y="17636"/>
                  <a:pt x="62680" y="17636"/>
                </a:cubicBezTo>
                <a:cubicBezTo>
                  <a:pt x="63938" y="17636"/>
                  <a:pt x="65142" y="17536"/>
                  <a:pt x="66146" y="17207"/>
                </a:cubicBezTo>
                <a:cubicBezTo>
                  <a:pt x="65770" y="15000"/>
                  <a:pt x="62598" y="14938"/>
                  <a:pt x="60913" y="14541"/>
                </a:cubicBezTo>
                <a:lnTo>
                  <a:pt x="60913" y="14541"/>
                </a:lnTo>
                <a:cubicBezTo>
                  <a:pt x="61004" y="14562"/>
                  <a:pt x="61094" y="14572"/>
                  <a:pt x="61183" y="14572"/>
                </a:cubicBezTo>
                <a:cubicBezTo>
                  <a:pt x="62163" y="14572"/>
                  <a:pt x="62940" y="13340"/>
                  <a:pt x="62676" y="12339"/>
                </a:cubicBezTo>
                <a:cubicBezTo>
                  <a:pt x="62389" y="11248"/>
                  <a:pt x="61325" y="10533"/>
                  <a:pt x="60255" y="10168"/>
                </a:cubicBezTo>
                <a:cubicBezTo>
                  <a:pt x="59471" y="9900"/>
                  <a:pt x="58643" y="9768"/>
                  <a:pt x="57815" y="9768"/>
                </a:cubicBezTo>
                <a:cubicBezTo>
                  <a:pt x="56449" y="9768"/>
                  <a:pt x="55081" y="10126"/>
                  <a:pt x="53905" y="10820"/>
                </a:cubicBezTo>
                <a:cubicBezTo>
                  <a:pt x="55956" y="9052"/>
                  <a:pt x="54736" y="5159"/>
                  <a:pt x="52126" y="4419"/>
                </a:cubicBezTo>
                <a:cubicBezTo>
                  <a:pt x="51753" y="4312"/>
                  <a:pt x="51376" y="4263"/>
                  <a:pt x="51000" y="4263"/>
                </a:cubicBezTo>
                <a:cubicBezTo>
                  <a:pt x="48749" y="4263"/>
                  <a:pt x="46559" y="6053"/>
                  <a:pt x="45902" y="8279"/>
                </a:cubicBezTo>
                <a:cubicBezTo>
                  <a:pt x="45708" y="4407"/>
                  <a:pt x="42859" y="599"/>
                  <a:pt x="39025" y="56"/>
                </a:cubicBezTo>
                <a:cubicBezTo>
                  <a:pt x="38764" y="19"/>
                  <a:pt x="38501" y="1"/>
                  <a:pt x="38240"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 name="Google Shape;361;p17"/>
          <p:cNvSpPr/>
          <p:nvPr/>
        </p:nvSpPr>
        <p:spPr>
          <a:xfrm>
            <a:off x="8500777" y="296805"/>
            <a:ext cx="173613" cy="173680"/>
          </a:xfrm>
          <a:custGeom>
            <a:rect b="b" l="l" r="r" t="t"/>
            <a:pathLst>
              <a:path extrusionOk="0" h="2600" w="2599">
                <a:moveTo>
                  <a:pt x="1300" y="1"/>
                </a:moveTo>
                <a:lnTo>
                  <a:pt x="1106" y="475"/>
                </a:lnTo>
                <a:cubicBezTo>
                  <a:pt x="992" y="762"/>
                  <a:pt x="768" y="992"/>
                  <a:pt x="480" y="1106"/>
                </a:cubicBezTo>
                <a:lnTo>
                  <a:pt x="0" y="1301"/>
                </a:lnTo>
                <a:lnTo>
                  <a:pt x="480" y="1493"/>
                </a:lnTo>
                <a:cubicBezTo>
                  <a:pt x="768" y="1607"/>
                  <a:pt x="992" y="1833"/>
                  <a:pt x="1106" y="2120"/>
                </a:cubicBezTo>
                <a:lnTo>
                  <a:pt x="1300" y="2599"/>
                </a:lnTo>
                <a:lnTo>
                  <a:pt x="1493" y="2120"/>
                </a:lnTo>
                <a:cubicBezTo>
                  <a:pt x="1607" y="1833"/>
                  <a:pt x="1837" y="1607"/>
                  <a:pt x="2119" y="1493"/>
                </a:cubicBezTo>
                <a:lnTo>
                  <a:pt x="2599" y="1301"/>
                </a:lnTo>
                <a:lnTo>
                  <a:pt x="2119" y="1106"/>
                </a:lnTo>
                <a:cubicBezTo>
                  <a:pt x="1837" y="992"/>
                  <a:pt x="1607" y="762"/>
                  <a:pt x="1493" y="475"/>
                </a:cubicBezTo>
                <a:lnTo>
                  <a:pt x="1300"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Google Shape;362;p17"/>
          <p:cNvSpPr/>
          <p:nvPr/>
        </p:nvSpPr>
        <p:spPr>
          <a:xfrm>
            <a:off x="97227" y="3497431"/>
            <a:ext cx="173279" cy="173613"/>
          </a:xfrm>
          <a:custGeom>
            <a:rect b="b" l="l" r="r" t="t"/>
            <a:pathLst>
              <a:path extrusionOk="0" h="2599" w="2594">
                <a:moveTo>
                  <a:pt x="1295" y="0"/>
                </a:moveTo>
                <a:lnTo>
                  <a:pt x="1107" y="480"/>
                </a:lnTo>
                <a:cubicBezTo>
                  <a:pt x="992" y="767"/>
                  <a:pt x="763" y="991"/>
                  <a:pt x="475" y="1106"/>
                </a:cubicBezTo>
                <a:lnTo>
                  <a:pt x="0" y="1299"/>
                </a:lnTo>
                <a:lnTo>
                  <a:pt x="475" y="1492"/>
                </a:lnTo>
                <a:cubicBezTo>
                  <a:pt x="763" y="1607"/>
                  <a:pt x="992" y="1831"/>
                  <a:pt x="1107" y="2118"/>
                </a:cubicBezTo>
                <a:lnTo>
                  <a:pt x="1295" y="2599"/>
                </a:lnTo>
                <a:lnTo>
                  <a:pt x="1488" y="2118"/>
                </a:lnTo>
                <a:cubicBezTo>
                  <a:pt x="1602" y="1831"/>
                  <a:pt x="1832" y="1607"/>
                  <a:pt x="2119" y="1492"/>
                </a:cubicBezTo>
                <a:lnTo>
                  <a:pt x="2593" y="1299"/>
                </a:lnTo>
                <a:lnTo>
                  <a:pt x="2119" y="1106"/>
                </a:lnTo>
                <a:cubicBezTo>
                  <a:pt x="1832" y="991"/>
                  <a:pt x="1602" y="767"/>
                  <a:pt x="1488" y="480"/>
                </a:cubicBezTo>
                <a:lnTo>
                  <a:pt x="129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 name="Google Shape;363;p17"/>
          <p:cNvSpPr/>
          <p:nvPr/>
        </p:nvSpPr>
        <p:spPr>
          <a:xfrm>
            <a:off x="8866176" y="2064558"/>
            <a:ext cx="103874" cy="103874"/>
          </a:xfrm>
          <a:custGeom>
            <a:rect b="b" l="l" r="r" t="t"/>
            <a:pathLst>
              <a:path extrusionOk="0" h="1555" w="1555">
                <a:moveTo>
                  <a:pt x="778" y="0"/>
                </a:moveTo>
                <a:lnTo>
                  <a:pt x="663" y="287"/>
                </a:lnTo>
                <a:cubicBezTo>
                  <a:pt x="595" y="458"/>
                  <a:pt x="459" y="595"/>
                  <a:pt x="287" y="663"/>
                </a:cubicBezTo>
                <a:lnTo>
                  <a:pt x="1" y="776"/>
                </a:lnTo>
                <a:lnTo>
                  <a:pt x="287" y="892"/>
                </a:lnTo>
                <a:cubicBezTo>
                  <a:pt x="459" y="964"/>
                  <a:pt x="595" y="1101"/>
                  <a:pt x="663" y="1272"/>
                </a:cubicBezTo>
                <a:lnTo>
                  <a:pt x="778" y="1554"/>
                </a:lnTo>
                <a:lnTo>
                  <a:pt x="892" y="1272"/>
                </a:lnTo>
                <a:cubicBezTo>
                  <a:pt x="960" y="1101"/>
                  <a:pt x="1096" y="964"/>
                  <a:pt x="1268" y="892"/>
                </a:cubicBezTo>
                <a:lnTo>
                  <a:pt x="1555" y="776"/>
                </a:lnTo>
                <a:lnTo>
                  <a:pt x="1268" y="663"/>
                </a:lnTo>
                <a:cubicBezTo>
                  <a:pt x="1096" y="595"/>
                  <a:pt x="960" y="458"/>
                  <a:pt x="892" y="287"/>
                </a:cubicBezTo>
                <a:lnTo>
                  <a:pt x="77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 name="Google Shape;364;p17"/>
          <p:cNvSpPr/>
          <p:nvPr/>
        </p:nvSpPr>
        <p:spPr>
          <a:xfrm>
            <a:off x="418544" y="1407393"/>
            <a:ext cx="103941" cy="103874"/>
          </a:xfrm>
          <a:custGeom>
            <a:rect b="b" l="l" r="r" t="t"/>
            <a:pathLst>
              <a:path extrusionOk="0" h="1555" w="1556">
                <a:moveTo>
                  <a:pt x="778" y="1"/>
                </a:moveTo>
                <a:lnTo>
                  <a:pt x="658" y="287"/>
                </a:lnTo>
                <a:cubicBezTo>
                  <a:pt x="590" y="459"/>
                  <a:pt x="455" y="596"/>
                  <a:pt x="282" y="663"/>
                </a:cubicBezTo>
                <a:lnTo>
                  <a:pt x="0" y="777"/>
                </a:lnTo>
                <a:lnTo>
                  <a:pt x="282" y="892"/>
                </a:lnTo>
                <a:cubicBezTo>
                  <a:pt x="455" y="960"/>
                  <a:pt x="590" y="1096"/>
                  <a:pt x="658" y="1268"/>
                </a:cubicBezTo>
                <a:lnTo>
                  <a:pt x="778" y="1555"/>
                </a:lnTo>
                <a:lnTo>
                  <a:pt x="893" y="1268"/>
                </a:lnTo>
                <a:cubicBezTo>
                  <a:pt x="961" y="1096"/>
                  <a:pt x="1096" y="960"/>
                  <a:pt x="1269" y="892"/>
                </a:cubicBezTo>
                <a:lnTo>
                  <a:pt x="1555" y="777"/>
                </a:lnTo>
                <a:lnTo>
                  <a:pt x="1269" y="663"/>
                </a:lnTo>
                <a:cubicBezTo>
                  <a:pt x="1096" y="596"/>
                  <a:pt x="961" y="459"/>
                  <a:pt x="893" y="287"/>
                </a:cubicBezTo>
                <a:lnTo>
                  <a:pt x="778"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p17"/>
          <p:cNvSpPr/>
          <p:nvPr/>
        </p:nvSpPr>
        <p:spPr>
          <a:xfrm>
            <a:off x="543259" y="296807"/>
            <a:ext cx="343686" cy="343686"/>
          </a:xfrm>
          <a:custGeom>
            <a:rect b="b" l="l" r="r" t="t"/>
            <a:pathLst>
              <a:path extrusionOk="0" h="5145" w="5145">
                <a:moveTo>
                  <a:pt x="2573" y="0"/>
                </a:moveTo>
                <a:lnTo>
                  <a:pt x="2192" y="945"/>
                </a:lnTo>
                <a:cubicBezTo>
                  <a:pt x="1968" y="1513"/>
                  <a:pt x="1520" y="1961"/>
                  <a:pt x="950" y="2192"/>
                </a:cubicBezTo>
                <a:lnTo>
                  <a:pt x="1" y="2573"/>
                </a:lnTo>
                <a:lnTo>
                  <a:pt x="950" y="2953"/>
                </a:lnTo>
                <a:cubicBezTo>
                  <a:pt x="1520" y="3182"/>
                  <a:pt x="1968" y="3632"/>
                  <a:pt x="2192" y="4195"/>
                </a:cubicBezTo>
                <a:lnTo>
                  <a:pt x="2573" y="5145"/>
                </a:lnTo>
                <a:lnTo>
                  <a:pt x="2954" y="4195"/>
                </a:lnTo>
                <a:cubicBezTo>
                  <a:pt x="3184" y="3632"/>
                  <a:pt x="3632" y="3182"/>
                  <a:pt x="4201" y="2953"/>
                </a:cubicBezTo>
                <a:lnTo>
                  <a:pt x="5145" y="2573"/>
                </a:lnTo>
                <a:lnTo>
                  <a:pt x="4201" y="2192"/>
                </a:lnTo>
                <a:cubicBezTo>
                  <a:pt x="3632" y="1961"/>
                  <a:pt x="3184" y="1513"/>
                  <a:pt x="2954" y="945"/>
                </a:cubicBezTo>
                <a:lnTo>
                  <a:pt x="257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 name="Google Shape;366;p17"/>
          <p:cNvSpPr/>
          <p:nvPr/>
        </p:nvSpPr>
        <p:spPr>
          <a:xfrm>
            <a:off x="8363551" y="3277867"/>
            <a:ext cx="259785" cy="259718"/>
          </a:xfrm>
          <a:custGeom>
            <a:rect b="b" l="l" r="r" t="t"/>
            <a:pathLst>
              <a:path extrusionOk="0" h="3888" w="3889">
                <a:moveTo>
                  <a:pt x="1942" y="1"/>
                </a:moveTo>
                <a:lnTo>
                  <a:pt x="1654" y="716"/>
                </a:lnTo>
                <a:cubicBezTo>
                  <a:pt x="1482" y="1149"/>
                  <a:pt x="1143" y="1487"/>
                  <a:pt x="715" y="1660"/>
                </a:cubicBezTo>
                <a:lnTo>
                  <a:pt x="1" y="1947"/>
                </a:lnTo>
                <a:lnTo>
                  <a:pt x="715" y="2234"/>
                </a:lnTo>
                <a:cubicBezTo>
                  <a:pt x="1143" y="2406"/>
                  <a:pt x="1482" y="2746"/>
                  <a:pt x="1654" y="3173"/>
                </a:cubicBezTo>
                <a:lnTo>
                  <a:pt x="1942" y="3888"/>
                </a:lnTo>
                <a:lnTo>
                  <a:pt x="2229" y="3173"/>
                </a:lnTo>
                <a:cubicBezTo>
                  <a:pt x="2400" y="2746"/>
                  <a:pt x="2740" y="2406"/>
                  <a:pt x="3173" y="2234"/>
                </a:cubicBezTo>
                <a:lnTo>
                  <a:pt x="3888" y="1947"/>
                </a:lnTo>
                <a:lnTo>
                  <a:pt x="3173" y="1660"/>
                </a:lnTo>
                <a:cubicBezTo>
                  <a:pt x="2740" y="1487"/>
                  <a:pt x="2400" y="1149"/>
                  <a:pt x="2229" y="716"/>
                </a:cubicBezTo>
                <a:lnTo>
                  <a:pt x="194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 name="Google Shape;367;p17"/>
          <p:cNvSpPr/>
          <p:nvPr/>
        </p:nvSpPr>
        <p:spPr>
          <a:xfrm>
            <a:off x="3337133" y="4211804"/>
            <a:ext cx="343686" cy="343686"/>
          </a:xfrm>
          <a:custGeom>
            <a:rect b="b" l="l" r="r" t="t"/>
            <a:pathLst>
              <a:path extrusionOk="0" h="5145" w="5145">
                <a:moveTo>
                  <a:pt x="2572" y="1"/>
                </a:moveTo>
                <a:lnTo>
                  <a:pt x="2192" y="945"/>
                </a:lnTo>
                <a:cubicBezTo>
                  <a:pt x="1966" y="1513"/>
                  <a:pt x="1518" y="1962"/>
                  <a:pt x="949" y="2192"/>
                </a:cubicBezTo>
                <a:lnTo>
                  <a:pt x="0" y="2573"/>
                </a:lnTo>
                <a:lnTo>
                  <a:pt x="949" y="2953"/>
                </a:lnTo>
                <a:cubicBezTo>
                  <a:pt x="1518" y="3178"/>
                  <a:pt x="1966" y="3626"/>
                  <a:pt x="2192" y="4196"/>
                </a:cubicBezTo>
                <a:lnTo>
                  <a:pt x="2572" y="5145"/>
                </a:lnTo>
                <a:lnTo>
                  <a:pt x="2953" y="4196"/>
                </a:lnTo>
                <a:cubicBezTo>
                  <a:pt x="3182" y="3626"/>
                  <a:pt x="3632" y="3178"/>
                  <a:pt x="4200" y="2953"/>
                </a:cubicBezTo>
                <a:lnTo>
                  <a:pt x="5144" y="2573"/>
                </a:lnTo>
                <a:lnTo>
                  <a:pt x="4200" y="2192"/>
                </a:lnTo>
                <a:cubicBezTo>
                  <a:pt x="3632" y="1962"/>
                  <a:pt x="3182" y="1513"/>
                  <a:pt x="2953" y="945"/>
                </a:cubicBezTo>
                <a:lnTo>
                  <a:pt x="257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68" name="Google Shape;368;p17"/>
          <p:cNvGrpSpPr/>
          <p:nvPr/>
        </p:nvGrpSpPr>
        <p:grpSpPr>
          <a:xfrm>
            <a:off x="4109583" y="3039507"/>
            <a:ext cx="2945151" cy="1020518"/>
            <a:chOff x="465025" y="1386225"/>
            <a:chExt cx="1357400" cy="470350"/>
          </a:xfrm>
        </p:grpSpPr>
        <p:sp>
          <p:nvSpPr>
            <p:cNvPr id="369" name="Google Shape;369;p17"/>
            <p:cNvSpPr/>
            <p:nvPr/>
          </p:nvSpPr>
          <p:spPr>
            <a:xfrm>
              <a:off x="832875" y="1538750"/>
              <a:ext cx="167625" cy="88875"/>
            </a:xfrm>
            <a:custGeom>
              <a:rect b="b" l="l" r="r" t="t"/>
              <a:pathLst>
                <a:path extrusionOk="0" h="3555" w="6705">
                  <a:moveTo>
                    <a:pt x="6632" y="2849"/>
                  </a:moveTo>
                  <a:cubicBezTo>
                    <a:pt x="6655" y="2904"/>
                    <a:pt x="6679" y="2958"/>
                    <a:pt x="6705" y="3012"/>
                  </a:cubicBezTo>
                  <a:cubicBezTo>
                    <a:pt x="6682" y="2957"/>
                    <a:pt x="6657" y="2903"/>
                    <a:pt x="6632" y="2849"/>
                  </a:cubicBezTo>
                  <a:close/>
                  <a:moveTo>
                    <a:pt x="3189" y="0"/>
                  </a:moveTo>
                  <a:cubicBezTo>
                    <a:pt x="2769" y="0"/>
                    <a:pt x="2352" y="78"/>
                    <a:pt x="1957" y="247"/>
                  </a:cubicBezTo>
                  <a:cubicBezTo>
                    <a:pt x="715" y="785"/>
                    <a:pt x="0" y="2246"/>
                    <a:pt x="147" y="3555"/>
                  </a:cubicBezTo>
                  <a:cubicBezTo>
                    <a:pt x="267" y="2454"/>
                    <a:pt x="929" y="1379"/>
                    <a:pt x="1957" y="931"/>
                  </a:cubicBezTo>
                  <a:cubicBezTo>
                    <a:pt x="2353" y="761"/>
                    <a:pt x="2771" y="682"/>
                    <a:pt x="3192" y="682"/>
                  </a:cubicBezTo>
                  <a:cubicBezTo>
                    <a:pt x="4593" y="682"/>
                    <a:pt x="6012" y="1560"/>
                    <a:pt x="6632" y="2849"/>
                  </a:cubicBezTo>
                  <a:lnTo>
                    <a:pt x="6632" y="2849"/>
                  </a:lnTo>
                  <a:cubicBezTo>
                    <a:pt x="6467" y="2461"/>
                    <a:pt x="6365" y="2056"/>
                    <a:pt x="6319" y="1640"/>
                  </a:cubicBezTo>
                  <a:cubicBezTo>
                    <a:pt x="5604" y="642"/>
                    <a:pt x="4389" y="0"/>
                    <a:pt x="3189"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 name="Google Shape;370;p17"/>
            <p:cNvSpPr/>
            <p:nvPr/>
          </p:nvSpPr>
          <p:spPr>
            <a:xfrm>
              <a:off x="988075" y="1386225"/>
              <a:ext cx="315075" cy="189250"/>
            </a:xfrm>
            <a:custGeom>
              <a:rect b="b" l="l" r="r" t="t"/>
              <a:pathLst>
                <a:path extrusionOk="0" h="7570" w="12603">
                  <a:moveTo>
                    <a:pt x="7677" y="0"/>
                  </a:moveTo>
                  <a:cubicBezTo>
                    <a:pt x="7135" y="0"/>
                    <a:pt x="6583" y="101"/>
                    <a:pt x="6054" y="238"/>
                  </a:cubicBezTo>
                  <a:cubicBezTo>
                    <a:pt x="4222" y="708"/>
                    <a:pt x="2449" y="1616"/>
                    <a:pt x="1284" y="3107"/>
                  </a:cubicBezTo>
                  <a:cubicBezTo>
                    <a:pt x="460" y="4162"/>
                    <a:pt x="1" y="5539"/>
                    <a:pt x="95" y="6859"/>
                  </a:cubicBezTo>
                  <a:cubicBezTo>
                    <a:pt x="169" y="5758"/>
                    <a:pt x="602" y="4663"/>
                    <a:pt x="1284" y="3791"/>
                  </a:cubicBezTo>
                  <a:cubicBezTo>
                    <a:pt x="2449" y="2298"/>
                    <a:pt x="4222" y="1391"/>
                    <a:pt x="6054" y="921"/>
                  </a:cubicBezTo>
                  <a:cubicBezTo>
                    <a:pt x="6585" y="787"/>
                    <a:pt x="7139" y="685"/>
                    <a:pt x="7683" y="685"/>
                  </a:cubicBezTo>
                  <a:cubicBezTo>
                    <a:pt x="8091" y="685"/>
                    <a:pt x="8493" y="742"/>
                    <a:pt x="8877" y="885"/>
                  </a:cubicBezTo>
                  <a:cubicBezTo>
                    <a:pt x="9670" y="1178"/>
                    <a:pt x="10296" y="1804"/>
                    <a:pt x="10797" y="2481"/>
                  </a:cubicBezTo>
                  <a:cubicBezTo>
                    <a:pt x="11882" y="3948"/>
                    <a:pt x="12461" y="5748"/>
                    <a:pt x="12530" y="7569"/>
                  </a:cubicBezTo>
                  <a:cubicBezTo>
                    <a:pt x="12602" y="5523"/>
                    <a:pt x="12018" y="3447"/>
                    <a:pt x="10797" y="1798"/>
                  </a:cubicBezTo>
                  <a:cubicBezTo>
                    <a:pt x="10296" y="1120"/>
                    <a:pt x="9670" y="494"/>
                    <a:pt x="8877" y="201"/>
                  </a:cubicBezTo>
                  <a:cubicBezTo>
                    <a:pt x="8491" y="58"/>
                    <a:pt x="8087" y="0"/>
                    <a:pt x="7677"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 name="Google Shape;371;p17"/>
            <p:cNvSpPr/>
            <p:nvPr/>
          </p:nvSpPr>
          <p:spPr>
            <a:xfrm>
              <a:off x="695775" y="1627725"/>
              <a:ext cx="150550" cy="97100"/>
            </a:xfrm>
            <a:custGeom>
              <a:rect b="b" l="l" r="r" t="t"/>
              <a:pathLst>
                <a:path extrusionOk="0" h="3884" w="6022">
                  <a:moveTo>
                    <a:pt x="3444" y="0"/>
                  </a:moveTo>
                  <a:cubicBezTo>
                    <a:pt x="2936" y="0"/>
                    <a:pt x="2430" y="111"/>
                    <a:pt x="1978" y="346"/>
                  </a:cubicBezTo>
                  <a:cubicBezTo>
                    <a:pt x="721" y="997"/>
                    <a:pt x="0" y="2480"/>
                    <a:pt x="141" y="3884"/>
                  </a:cubicBezTo>
                  <a:cubicBezTo>
                    <a:pt x="251" y="2704"/>
                    <a:pt x="923" y="1577"/>
                    <a:pt x="1978" y="1029"/>
                  </a:cubicBezTo>
                  <a:cubicBezTo>
                    <a:pt x="2432" y="796"/>
                    <a:pt x="2938" y="685"/>
                    <a:pt x="3447" y="685"/>
                  </a:cubicBezTo>
                  <a:cubicBezTo>
                    <a:pt x="4416" y="685"/>
                    <a:pt x="5392" y="1088"/>
                    <a:pt x="6021" y="1818"/>
                  </a:cubicBezTo>
                  <a:cubicBezTo>
                    <a:pt x="5818" y="1498"/>
                    <a:pt x="5693" y="1139"/>
                    <a:pt x="5641" y="763"/>
                  </a:cubicBezTo>
                  <a:cubicBezTo>
                    <a:pt x="5033" y="270"/>
                    <a:pt x="4236" y="0"/>
                    <a:pt x="344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 name="Google Shape;372;p17"/>
            <p:cNvSpPr/>
            <p:nvPr/>
          </p:nvSpPr>
          <p:spPr>
            <a:xfrm>
              <a:off x="526975" y="1776725"/>
              <a:ext cx="1295450" cy="77625"/>
            </a:xfrm>
            <a:custGeom>
              <a:rect b="b" l="l" r="r" t="t"/>
              <a:pathLst>
                <a:path extrusionOk="0" h="3105" w="51818">
                  <a:moveTo>
                    <a:pt x="51730" y="0"/>
                  </a:moveTo>
                  <a:cubicBezTo>
                    <a:pt x="51661" y="845"/>
                    <a:pt x="51359" y="1712"/>
                    <a:pt x="50905" y="2421"/>
                  </a:cubicBezTo>
                  <a:lnTo>
                    <a:pt x="9100" y="2421"/>
                  </a:lnTo>
                  <a:cubicBezTo>
                    <a:pt x="8502" y="2585"/>
                    <a:pt x="7896" y="2698"/>
                    <a:pt x="7248" y="2698"/>
                  </a:cubicBezTo>
                  <a:cubicBezTo>
                    <a:pt x="7234" y="2698"/>
                    <a:pt x="7220" y="2698"/>
                    <a:pt x="7206" y="2698"/>
                  </a:cubicBezTo>
                  <a:cubicBezTo>
                    <a:pt x="7134" y="2697"/>
                    <a:pt x="7060" y="2696"/>
                    <a:pt x="6985" y="2696"/>
                  </a:cubicBezTo>
                  <a:cubicBezTo>
                    <a:pt x="5015" y="2696"/>
                    <a:pt x="2076" y="2959"/>
                    <a:pt x="0" y="3104"/>
                  </a:cubicBezTo>
                  <a:lnTo>
                    <a:pt x="50905" y="3104"/>
                  </a:lnTo>
                  <a:cubicBezTo>
                    <a:pt x="51485" y="2202"/>
                    <a:pt x="51818" y="1048"/>
                    <a:pt x="5173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 name="Google Shape;373;p17"/>
            <p:cNvSpPr/>
            <p:nvPr/>
          </p:nvSpPr>
          <p:spPr>
            <a:xfrm>
              <a:off x="835875" y="1627600"/>
              <a:ext cx="10450" cy="28475"/>
            </a:xfrm>
            <a:custGeom>
              <a:rect b="b" l="l" r="r" t="t"/>
              <a:pathLst>
                <a:path extrusionOk="0" h="1139" w="418">
                  <a:moveTo>
                    <a:pt x="27" y="1"/>
                  </a:moveTo>
                  <a:cubicBezTo>
                    <a:pt x="0" y="262"/>
                    <a:pt x="5" y="518"/>
                    <a:pt x="37" y="768"/>
                  </a:cubicBezTo>
                  <a:cubicBezTo>
                    <a:pt x="178" y="883"/>
                    <a:pt x="303" y="1002"/>
                    <a:pt x="417" y="1139"/>
                  </a:cubicBezTo>
                  <a:cubicBezTo>
                    <a:pt x="198" y="794"/>
                    <a:pt x="73" y="408"/>
                    <a:pt x="2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 name="Google Shape;374;p17"/>
            <p:cNvSpPr/>
            <p:nvPr/>
          </p:nvSpPr>
          <p:spPr>
            <a:xfrm>
              <a:off x="698250" y="1724800"/>
              <a:ext cx="96950" cy="93175"/>
            </a:xfrm>
            <a:custGeom>
              <a:rect b="b" l="l" r="r" t="t"/>
              <a:pathLst>
                <a:path extrusionOk="0" h="3727" w="3878">
                  <a:moveTo>
                    <a:pt x="42" y="1"/>
                  </a:moveTo>
                  <a:lnTo>
                    <a:pt x="42" y="1"/>
                  </a:lnTo>
                  <a:cubicBezTo>
                    <a:pt x="0" y="439"/>
                    <a:pt x="37" y="887"/>
                    <a:pt x="167" y="1316"/>
                  </a:cubicBezTo>
                  <a:cubicBezTo>
                    <a:pt x="511" y="2437"/>
                    <a:pt x="1440" y="3329"/>
                    <a:pt x="2541" y="3726"/>
                  </a:cubicBezTo>
                  <a:cubicBezTo>
                    <a:pt x="2980" y="3590"/>
                    <a:pt x="3423" y="3433"/>
                    <a:pt x="3877" y="3272"/>
                  </a:cubicBezTo>
                  <a:lnTo>
                    <a:pt x="3877" y="3272"/>
                  </a:lnTo>
                  <a:cubicBezTo>
                    <a:pt x="3852" y="3272"/>
                    <a:pt x="3826" y="3273"/>
                    <a:pt x="3800" y="3273"/>
                  </a:cubicBezTo>
                  <a:cubicBezTo>
                    <a:pt x="2199" y="3273"/>
                    <a:pt x="635" y="2168"/>
                    <a:pt x="167" y="632"/>
                  </a:cubicBezTo>
                  <a:cubicBezTo>
                    <a:pt x="104" y="423"/>
                    <a:pt x="63" y="214"/>
                    <a:pt x="42"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 name="Google Shape;375;p17"/>
            <p:cNvSpPr/>
            <p:nvPr/>
          </p:nvSpPr>
          <p:spPr>
            <a:xfrm>
              <a:off x="989925" y="1557700"/>
              <a:ext cx="10575" cy="39275"/>
            </a:xfrm>
            <a:custGeom>
              <a:rect b="b" l="l" r="r" t="t"/>
              <a:pathLst>
                <a:path extrusionOk="0" h="1571" w="423">
                  <a:moveTo>
                    <a:pt x="21" y="0"/>
                  </a:moveTo>
                  <a:lnTo>
                    <a:pt x="21" y="0"/>
                  </a:lnTo>
                  <a:cubicBezTo>
                    <a:pt x="1" y="298"/>
                    <a:pt x="6" y="590"/>
                    <a:pt x="37" y="882"/>
                  </a:cubicBezTo>
                  <a:cubicBezTo>
                    <a:pt x="152" y="1044"/>
                    <a:pt x="258" y="1215"/>
                    <a:pt x="345" y="1396"/>
                  </a:cubicBezTo>
                  <a:lnTo>
                    <a:pt x="345" y="1396"/>
                  </a:lnTo>
                  <a:cubicBezTo>
                    <a:pt x="160" y="951"/>
                    <a:pt x="54" y="479"/>
                    <a:pt x="21" y="0"/>
                  </a:cubicBezTo>
                  <a:close/>
                  <a:moveTo>
                    <a:pt x="345" y="1396"/>
                  </a:moveTo>
                  <a:cubicBezTo>
                    <a:pt x="370" y="1455"/>
                    <a:pt x="396" y="1513"/>
                    <a:pt x="423" y="1571"/>
                  </a:cubicBezTo>
                  <a:cubicBezTo>
                    <a:pt x="399" y="1511"/>
                    <a:pt x="373" y="1453"/>
                    <a:pt x="345" y="1396"/>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 name="Google Shape;376;p17"/>
            <p:cNvSpPr/>
            <p:nvPr/>
          </p:nvSpPr>
          <p:spPr>
            <a:xfrm>
              <a:off x="465025" y="1854325"/>
              <a:ext cx="61975" cy="2250"/>
            </a:xfrm>
            <a:custGeom>
              <a:rect b="b" l="l" r="r" t="t"/>
              <a:pathLst>
                <a:path extrusionOk="0" h="90" w="2479">
                  <a:moveTo>
                    <a:pt x="0" y="0"/>
                  </a:moveTo>
                  <a:cubicBezTo>
                    <a:pt x="5" y="64"/>
                    <a:pt x="216" y="90"/>
                    <a:pt x="579" y="90"/>
                  </a:cubicBezTo>
                  <a:cubicBezTo>
                    <a:pt x="1021" y="90"/>
                    <a:pt x="1688" y="52"/>
                    <a:pt x="2478"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 name="Google Shape;377;p17"/>
            <p:cNvSpPr/>
            <p:nvPr/>
          </p:nvSpPr>
          <p:spPr>
            <a:xfrm>
              <a:off x="846300" y="1673150"/>
              <a:ext cx="6575" cy="8750"/>
            </a:xfrm>
            <a:custGeom>
              <a:rect b="b" l="l" r="r" t="t"/>
              <a:pathLst>
                <a:path extrusionOk="0" h="350" w="263">
                  <a:moveTo>
                    <a:pt x="0" y="1"/>
                  </a:moveTo>
                  <a:cubicBezTo>
                    <a:pt x="79" y="120"/>
                    <a:pt x="162" y="240"/>
                    <a:pt x="262" y="350"/>
                  </a:cubicBezTo>
                  <a:cubicBezTo>
                    <a:pt x="183" y="225"/>
                    <a:pt x="94" y="110"/>
                    <a:pt x="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 name="Google Shape;378;p17"/>
            <p:cNvSpPr/>
            <p:nvPr/>
          </p:nvSpPr>
          <p:spPr>
            <a:xfrm>
              <a:off x="690425" y="1403350"/>
              <a:ext cx="1129825" cy="433900"/>
            </a:xfrm>
            <a:custGeom>
              <a:rect b="b" l="l" r="r" t="t"/>
              <a:pathLst>
                <a:path extrusionOk="0" h="17356" w="45193">
                  <a:moveTo>
                    <a:pt x="6235" y="10109"/>
                  </a:moveTo>
                  <a:cubicBezTo>
                    <a:pt x="6329" y="10218"/>
                    <a:pt x="6418" y="10333"/>
                    <a:pt x="6497" y="10458"/>
                  </a:cubicBezTo>
                  <a:cubicBezTo>
                    <a:pt x="6397" y="10348"/>
                    <a:pt x="6314" y="10229"/>
                    <a:pt x="6235" y="10109"/>
                  </a:cubicBezTo>
                  <a:close/>
                  <a:moveTo>
                    <a:pt x="23991" y="9378"/>
                  </a:moveTo>
                  <a:cubicBezTo>
                    <a:pt x="23851" y="9816"/>
                    <a:pt x="23673" y="10249"/>
                    <a:pt x="23459" y="10661"/>
                  </a:cubicBezTo>
                  <a:cubicBezTo>
                    <a:pt x="23497" y="10181"/>
                    <a:pt x="23694" y="9743"/>
                    <a:pt x="23991" y="9378"/>
                  </a:cubicBezTo>
                  <a:close/>
                  <a:moveTo>
                    <a:pt x="6235" y="10793"/>
                  </a:moveTo>
                  <a:lnTo>
                    <a:pt x="6235" y="10793"/>
                  </a:lnTo>
                  <a:cubicBezTo>
                    <a:pt x="6329" y="10902"/>
                    <a:pt x="6418" y="11017"/>
                    <a:pt x="6497" y="11142"/>
                  </a:cubicBezTo>
                  <a:cubicBezTo>
                    <a:pt x="6397" y="11032"/>
                    <a:pt x="6314" y="10912"/>
                    <a:pt x="6235" y="10793"/>
                  </a:cubicBezTo>
                  <a:close/>
                  <a:moveTo>
                    <a:pt x="23991" y="10061"/>
                  </a:moveTo>
                  <a:lnTo>
                    <a:pt x="23991" y="10061"/>
                  </a:lnTo>
                  <a:cubicBezTo>
                    <a:pt x="23851" y="10500"/>
                    <a:pt x="23673" y="10933"/>
                    <a:pt x="23459" y="11345"/>
                  </a:cubicBezTo>
                  <a:cubicBezTo>
                    <a:pt x="23497" y="10865"/>
                    <a:pt x="23694" y="10427"/>
                    <a:pt x="23991" y="10061"/>
                  </a:cubicBezTo>
                  <a:close/>
                  <a:moveTo>
                    <a:pt x="28343" y="12014"/>
                  </a:moveTo>
                  <a:lnTo>
                    <a:pt x="28343" y="12014"/>
                  </a:lnTo>
                  <a:cubicBezTo>
                    <a:pt x="28193" y="12363"/>
                    <a:pt x="27967" y="12681"/>
                    <a:pt x="27660" y="12921"/>
                  </a:cubicBezTo>
                  <a:cubicBezTo>
                    <a:pt x="27880" y="12587"/>
                    <a:pt x="28104" y="12284"/>
                    <a:pt x="28343" y="12014"/>
                  </a:cubicBezTo>
                  <a:close/>
                  <a:moveTo>
                    <a:pt x="28343" y="12696"/>
                  </a:moveTo>
                  <a:lnTo>
                    <a:pt x="28343" y="12696"/>
                  </a:lnTo>
                  <a:cubicBezTo>
                    <a:pt x="28193" y="13047"/>
                    <a:pt x="27967" y="13365"/>
                    <a:pt x="27660" y="13604"/>
                  </a:cubicBezTo>
                  <a:cubicBezTo>
                    <a:pt x="27880" y="13271"/>
                    <a:pt x="28104" y="12968"/>
                    <a:pt x="28343" y="12696"/>
                  </a:cubicBezTo>
                  <a:close/>
                  <a:moveTo>
                    <a:pt x="34965" y="13986"/>
                  </a:moveTo>
                  <a:lnTo>
                    <a:pt x="34965" y="13986"/>
                  </a:lnTo>
                  <a:cubicBezTo>
                    <a:pt x="34897" y="14121"/>
                    <a:pt x="34823" y="14256"/>
                    <a:pt x="34751" y="14393"/>
                  </a:cubicBezTo>
                  <a:cubicBezTo>
                    <a:pt x="34803" y="14246"/>
                    <a:pt x="34876" y="14111"/>
                    <a:pt x="34965" y="13986"/>
                  </a:cubicBezTo>
                  <a:close/>
                  <a:moveTo>
                    <a:pt x="34965" y="14668"/>
                  </a:moveTo>
                  <a:lnTo>
                    <a:pt x="34965" y="14668"/>
                  </a:lnTo>
                  <a:cubicBezTo>
                    <a:pt x="34897" y="14805"/>
                    <a:pt x="34823" y="14940"/>
                    <a:pt x="34751" y="15075"/>
                  </a:cubicBezTo>
                  <a:cubicBezTo>
                    <a:pt x="34803" y="14930"/>
                    <a:pt x="34876" y="14794"/>
                    <a:pt x="34965" y="14668"/>
                  </a:cubicBezTo>
                  <a:close/>
                  <a:moveTo>
                    <a:pt x="19589" y="0"/>
                  </a:moveTo>
                  <a:cubicBezTo>
                    <a:pt x="19045" y="0"/>
                    <a:pt x="18491" y="102"/>
                    <a:pt x="17960" y="236"/>
                  </a:cubicBezTo>
                  <a:cubicBezTo>
                    <a:pt x="16128" y="706"/>
                    <a:pt x="14355" y="1613"/>
                    <a:pt x="13190" y="3106"/>
                  </a:cubicBezTo>
                  <a:cubicBezTo>
                    <a:pt x="12508" y="3978"/>
                    <a:pt x="12075" y="5073"/>
                    <a:pt x="12001" y="6174"/>
                  </a:cubicBezTo>
                  <a:cubicBezTo>
                    <a:pt x="12034" y="6653"/>
                    <a:pt x="12140" y="7125"/>
                    <a:pt x="12325" y="7570"/>
                  </a:cubicBezTo>
                  <a:lnTo>
                    <a:pt x="12325" y="7570"/>
                  </a:lnTo>
                  <a:cubicBezTo>
                    <a:pt x="12238" y="7389"/>
                    <a:pt x="12132" y="7218"/>
                    <a:pt x="12017" y="7056"/>
                  </a:cubicBezTo>
                  <a:lnTo>
                    <a:pt x="12017" y="7056"/>
                  </a:lnTo>
                  <a:cubicBezTo>
                    <a:pt x="12063" y="7472"/>
                    <a:pt x="12165" y="7877"/>
                    <a:pt x="12330" y="8265"/>
                  </a:cubicBezTo>
                  <a:lnTo>
                    <a:pt x="12330" y="8265"/>
                  </a:lnTo>
                  <a:cubicBezTo>
                    <a:pt x="11710" y="6976"/>
                    <a:pt x="10291" y="6098"/>
                    <a:pt x="8890" y="6098"/>
                  </a:cubicBezTo>
                  <a:cubicBezTo>
                    <a:pt x="8469" y="6098"/>
                    <a:pt x="8051" y="6177"/>
                    <a:pt x="7655" y="6347"/>
                  </a:cubicBezTo>
                  <a:cubicBezTo>
                    <a:pt x="6627" y="6795"/>
                    <a:pt x="5965" y="7870"/>
                    <a:pt x="5845" y="8971"/>
                  </a:cubicBezTo>
                  <a:cubicBezTo>
                    <a:pt x="5891" y="9378"/>
                    <a:pt x="6016" y="9764"/>
                    <a:pt x="6235" y="10109"/>
                  </a:cubicBezTo>
                  <a:cubicBezTo>
                    <a:pt x="6121" y="9972"/>
                    <a:pt x="5996" y="9853"/>
                    <a:pt x="5855" y="9738"/>
                  </a:cubicBezTo>
                  <a:lnTo>
                    <a:pt x="5855" y="9738"/>
                  </a:lnTo>
                  <a:cubicBezTo>
                    <a:pt x="5907" y="10114"/>
                    <a:pt x="6032" y="10473"/>
                    <a:pt x="6235" y="10793"/>
                  </a:cubicBezTo>
                  <a:cubicBezTo>
                    <a:pt x="5606" y="10063"/>
                    <a:pt x="4630" y="9660"/>
                    <a:pt x="3661" y="9660"/>
                  </a:cubicBezTo>
                  <a:cubicBezTo>
                    <a:pt x="3152" y="9660"/>
                    <a:pt x="2646" y="9771"/>
                    <a:pt x="2192" y="10004"/>
                  </a:cubicBezTo>
                  <a:cubicBezTo>
                    <a:pt x="1137" y="10552"/>
                    <a:pt x="465" y="11679"/>
                    <a:pt x="355" y="12859"/>
                  </a:cubicBezTo>
                  <a:cubicBezTo>
                    <a:pt x="376" y="13072"/>
                    <a:pt x="0" y="15279"/>
                    <a:pt x="2854" y="16584"/>
                  </a:cubicBezTo>
                  <a:cubicBezTo>
                    <a:pt x="3270" y="16736"/>
                    <a:pt x="3710" y="16819"/>
                    <a:pt x="4151" y="16819"/>
                  </a:cubicBezTo>
                  <a:cubicBezTo>
                    <a:pt x="4164" y="16819"/>
                    <a:pt x="4177" y="16819"/>
                    <a:pt x="4190" y="16819"/>
                  </a:cubicBezTo>
                  <a:lnTo>
                    <a:pt x="4190" y="16819"/>
                  </a:lnTo>
                  <a:cubicBezTo>
                    <a:pt x="3637" y="17011"/>
                    <a:pt x="3105" y="17204"/>
                    <a:pt x="2562" y="17356"/>
                  </a:cubicBezTo>
                  <a:lnTo>
                    <a:pt x="44367" y="17356"/>
                  </a:lnTo>
                  <a:cubicBezTo>
                    <a:pt x="44821" y="16647"/>
                    <a:pt x="45123" y="15780"/>
                    <a:pt x="45192" y="14935"/>
                  </a:cubicBezTo>
                  <a:cubicBezTo>
                    <a:pt x="45130" y="14179"/>
                    <a:pt x="44848" y="13474"/>
                    <a:pt x="44268" y="12963"/>
                  </a:cubicBezTo>
                  <a:cubicBezTo>
                    <a:pt x="43624" y="12396"/>
                    <a:pt x="42782" y="12202"/>
                    <a:pt x="41908" y="12202"/>
                  </a:cubicBezTo>
                  <a:cubicBezTo>
                    <a:pt x="41326" y="12202"/>
                    <a:pt x="40729" y="12288"/>
                    <a:pt x="40167" y="12409"/>
                  </a:cubicBezTo>
                  <a:cubicBezTo>
                    <a:pt x="38873" y="12691"/>
                    <a:pt x="37605" y="13109"/>
                    <a:pt x="36395" y="13652"/>
                  </a:cubicBezTo>
                  <a:cubicBezTo>
                    <a:pt x="35856" y="13892"/>
                    <a:pt x="35293" y="14199"/>
                    <a:pt x="34965" y="14668"/>
                  </a:cubicBezTo>
                  <a:cubicBezTo>
                    <a:pt x="35163" y="14283"/>
                    <a:pt x="35346" y="13886"/>
                    <a:pt x="35471" y="13479"/>
                  </a:cubicBezTo>
                  <a:lnTo>
                    <a:pt x="35471" y="13479"/>
                  </a:lnTo>
                  <a:cubicBezTo>
                    <a:pt x="35278" y="13625"/>
                    <a:pt x="35100" y="13792"/>
                    <a:pt x="34965" y="13986"/>
                  </a:cubicBezTo>
                  <a:cubicBezTo>
                    <a:pt x="35278" y="13375"/>
                    <a:pt x="35555" y="12744"/>
                    <a:pt x="35632" y="12070"/>
                  </a:cubicBezTo>
                  <a:cubicBezTo>
                    <a:pt x="35550" y="11397"/>
                    <a:pt x="35225" y="10761"/>
                    <a:pt x="34636" y="10448"/>
                  </a:cubicBezTo>
                  <a:cubicBezTo>
                    <a:pt x="34335" y="10285"/>
                    <a:pt x="33998" y="10225"/>
                    <a:pt x="33654" y="10225"/>
                  </a:cubicBezTo>
                  <a:cubicBezTo>
                    <a:pt x="33325" y="10225"/>
                    <a:pt x="32988" y="10280"/>
                    <a:pt x="32669" y="10354"/>
                  </a:cubicBezTo>
                  <a:cubicBezTo>
                    <a:pt x="30854" y="10781"/>
                    <a:pt x="29465" y="11424"/>
                    <a:pt x="28343" y="12696"/>
                  </a:cubicBezTo>
                  <a:cubicBezTo>
                    <a:pt x="28468" y="12409"/>
                    <a:pt x="28542" y="12096"/>
                    <a:pt x="28562" y="11778"/>
                  </a:cubicBezTo>
                  <a:lnTo>
                    <a:pt x="28562" y="11778"/>
                  </a:lnTo>
                  <a:cubicBezTo>
                    <a:pt x="28489" y="11857"/>
                    <a:pt x="28417" y="11935"/>
                    <a:pt x="28343" y="12014"/>
                  </a:cubicBezTo>
                  <a:cubicBezTo>
                    <a:pt x="28448" y="11773"/>
                    <a:pt x="28521" y="11513"/>
                    <a:pt x="28552" y="11251"/>
                  </a:cubicBezTo>
                  <a:cubicBezTo>
                    <a:pt x="28458" y="10427"/>
                    <a:pt x="28030" y="9644"/>
                    <a:pt x="27300" y="9247"/>
                  </a:cubicBezTo>
                  <a:cubicBezTo>
                    <a:pt x="26961" y="9064"/>
                    <a:pt x="26591" y="8981"/>
                    <a:pt x="26218" y="8981"/>
                  </a:cubicBezTo>
                  <a:cubicBezTo>
                    <a:pt x="25377" y="8981"/>
                    <a:pt x="24523" y="9404"/>
                    <a:pt x="23991" y="10061"/>
                  </a:cubicBezTo>
                  <a:cubicBezTo>
                    <a:pt x="24096" y="9748"/>
                    <a:pt x="24179" y="9425"/>
                    <a:pt x="24248" y="9102"/>
                  </a:cubicBezTo>
                  <a:lnTo>
                    <a:pt x="24248" y="9102"/>
                  </a:lnTo>
                  <a:cubicBezTo>
                    <a:pt x="24159" y="9190"/>
                    <a:pt x="24070" y="9279"/>
                    <a:pt x="23991" y="9378"/>
                  </a:cubicBezTo>
                  <a:cubicBezTo>
                    <a:pt x="24258" y="8575"/>
                    <a:pt x="24405" y="7730"/>
                    <a:pt x="24436" y="6884"/>
                  </a:cubicBezTo>
                  <a:cubicBezTo>
                    <a:pt x="24367" y="5063"/>
                    <a:pt x="23788" y="3263"/>
                    <a:pt x="22703" y="1796"/>
                  </a:cubicBezTo>
                  <a:cubicBezTo>
                    <a:pt x="22202" y="1119"/>
                    <a:pt x="21576" y="493"/>
                    <a:pt x="20783" y="200"/>
                  </a:cubicBezTo>
                  <a:cubicBezTo>
                    <a:pt x="20399" y="57"/>
                    <a:pt x="19997" y="0"/>
                    <a:pt x="19589"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 name="Google Shape;379;p17"/>
            <p:cNvSpPr/>
            <p:nvPr/>
          </p:nvSpPr>
          <p:spPr>
            <a:xfrm>
              <a:off x="846300" y="1656050"/>
              <a:ext cx="6575" cy="8775"/>
            </a:xfrm>
            <a:custGeom>
              <a:rect b="b" l="l" r="r" t="t"/>
              <a:pathLst>
                <a:path extrusionOk="0" h="351" w="263">
                  <a:moveTo>
                    <a:pt x="0" y="1"/>
                  </a:moveTo>
                  <a:lnTo>
                    <a:pt x="0" y="1"/>
                  </a:lnTo>
                  <a:cubicBezTo>
                    <a:pt x="79" y="121"/>
                    <a:pt x="162" y="240"/>
                    <a:pt x="262" y="350"/>
                  </a:cubicBezTo>
                  <a:cubicBezTo>
                    <a:pt x="183" y="225"/>
                    <a:pt x="94" y="110"/>
                    <a:pt x="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80" name="Google Shape;380;p17"/>
          <p:cNvSpPr/>
          <p:nvPr/>
        </p:nvSpPr>
        <p:spPr>
          <a:xfrm>
            <a:off x="270509" y="4555500"/>
            <a:ext cx="1536118" cy="409493"/>
          </a:xfrm>
          <a:custGeom>
            <a:rect b="b" l="l" r="r" t="t"/>
            <a:pathLst>
              <a:path extrusionOk="0" h="12210" w="45803">
                <a:moveTo>
                  <a:pt x="19325" y="0"/>
                </a:moveTo>
                <a:cubicBezTo>
                  <a:pt x="19143" y="0"/>
                  <a:pt x="18961" y="12"/>
                  <a:pt x="18780" y="38"/>
                </a:cubicBezTo>
                <a:cubicBezTo>
                  <a:pt x="16124" y="414"/>
                  <a:pt x="14151" y="3048"/>
                  <a:pt x="14021" y="5731"/>
                </a:cubicBezTo>
                <a:cubicBezTo>
                  <a:pt x="13565" y="4189"/>
                  <a:pt x="12048" y="2952"/>
                  <a:pt x="10486" y="2952"/>
                </a:cubicBezTo>
                <a:cubicBezTo>
                  <a:pt x="10226" y="2952"/>
                  <a:pt x="9964" y="2986"/>
                  <a:pt x="9706" y="3060"/>
                </a:cubicBezTo>
                <a:cubicBezTo>
                  <a:pt x="7906" y="3571"/>
                  <a:pt x="7055" y="6263"/>
                  <a:pt x="8475" y="7489"/>
                </a:cubicBezTo>
                <a:cubicBezTo>
                  <a:pt x="7664" y="7010"/>
                  <a:pt x="6718" y="6763"/>
                  <a:pt x="5774" y="6763"/>
                </a:cubicBezTo>
                <a:cubicBezTo>
                  <a:pt x="5199" y="6763"/>
                  <a:pt x="4624" y="6855"/>
                  <a:pt x="4081" y="7041"/>
                </a:cubicBezTo>
                <a:cubicBezTo>
                  <a:pt x="3340" y="7296"/>
                  <a:pt x="2604" y="7787"/>
                  <a:pt x="2401" y="8543"/>
                </a:cubicBezTo>
                <a:cubicBezTo>
                  <a:pt x="2219" y="9237"/>
                  <a:pt x="2757" y="10089"/>
                  <a:pt x="3435" y="10089"/>
                </a:cubicBezTo>
                <a:cubicBezTo>
                  <a:pt x="3497" y="10089"/>
                  <a:pt x="3559" y="10082"/>
                  <a:pt x="3622" y="10067"/>
                </a:cubicBezTo>
                <a:lnTo>
                  <a:pt x="3622" y="10067"/>
                </a:lnTo>
                <a:cubicBezTo>
                  <a:pt x="2459" y="10338"/>
                  <a:pt x="261" y="10385"/>
                  <a:pt x="1" y="11914"/>
                </a:cubicBezTo>
                <a:cubicBezTo>
                  <a:pt x="694" y="12141"/>
                  <a:pt x="1525" y="12210"/>
                  <a:pt x="2393" y="12210"/>
                </a:cubicBezTo>
                <a:cubicBezTo>
                  <a:pt x="3720" y="12210"/>
                  <a:pt x="5131" y="12050"/>
                  <a:pt x="6267" y="12050"/>
                </a:cubicBezTo>
                <a:lnTo>
                  <a:pt x="45802" y="12050"/>
                </a:lnTo>
                <a:cubicBezTo>
                  <a:pt x="44672" y="10146"/>
                  <a:pt x="42579" y="9095"/>
                  <a:pt x="40487" y="9095"/>
                </a:cubicBezTo>
                <a:cubicBezTo>
                  <a:pt x="39161" y="9095"/>
                  <a:pt x="37835" y="9517"/>
                  <a:pt x="36755" y="10412"/>
                </a:cubicBezTo>
                <a:cubicBezTo>
                  <a:pt x="37188" y="8684"/>
                  <a:pt x="35550" y="6993"/>
                  <a:pt x="33797" y="6686"/>
                </a:cubicBezTo>
                <a:cubicBezTo>
                  <a:pt x="33488" y="6631"/>
                  <a:pt x="33178" y="6606"/>
                  <a:pt x="32869" y="6606"/>
                </a:cubicBezTo>
                <a:cubicBezTo>
                  <a:pt x="31425" y="6606"/>
                  <a:pt x="29987" y="7150"/>
                  <a:pt x="28620" y="7682"/>
                </a:cubicBezTo>
                <a:cubicBezTo>
                  <a:pt x="29142" y="6321"/>
                  <a:pt x="28730" y="4589"/>
                  <a:pt x="27509" y="3785"/>
                </a:cubicBezTo>
                <a:cubicBezTo>
                  <a:pt x="27100" y="3514"/>
                  <a:pt x="26610" y="3386"/>
                  <a:pt x="26118" y="3386"/>
                </a:cubicBezTo>
                <a:cubicBezTo>
                  <a:pt x="25149" y="3386"/>
                  <a:pt x="24174" y="3885"/>
                  <a:pt x="23804" y="4782"/>
                </a:cubicBezTo>
                <a:cubicBezTo>
                  <a:pt x="24237" y="2316"/>
                  <a:pt x="21811" y="0"/>
                  <a:pt x="19325"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 name="Google Shape;381;p17"/>
          <p:cNvSpPr/>
          <p:nvPr/>
        </p:nvSpPr>
        <p:spPr>
          <a:xfrm>
            <a:off x="7700650" y="4403755"/>
            <a:ext cx="1685940" cy="559163"/>
          </a:xfrm>
          <a:custGeom>
            <a:rect b="b" l="l" r="r" t="t"/>
            <a:pathLst>
              <a:path extrusionOk="0" h="17333" w="52261">
                <a:moveTo>
                  <a:pt x="27354" y="1"/>
                </a:moveTo>
                <a:cubicBezTo>
                  <a:pt x="26831" y="1"/>
                  <a:pt x="26300" y="98"/>
                  <a:pt x="25792" y="227"/>
                </a:cubicBezTo>
                <a:cubicBezTo>
                  <a:pt x="24044" y="675"/>
                  <a:pt x="22343" y="1547"/>
                  <a:pt x="21231" y="2972"/>
                </a:cubicBezTo>
                <a:cubicBezTo>
                  <a:pt x="20160" y="4340"/>
                  <a:pt x="19728" y="6286"/>
                  <a:pt x="20401" y="7883"/>
                </a:cubicBezTo>
                <a:lnTo>
                  <a:pt x="20401" y="7883"/>
                </a:lnTo>
                <a:cubicBezTo>
                  <a:pt x="19806" y="6662"/>
                  <a:pt x="18456" y="5832"/>
                  <a:pt x="17123" y="5832"/>
                </a:cubicBezTo>
                <a:cubicBezTo>
                  <a:pt x="16720" y="5832"/>
                  <a:pt x="16319" y="5907"/>
                  <a:pt x="15940" y="6071"/>
                </a:cubicBezTo>
                <a:cubicBezTo>
                  <a:pt x="14399" y="6734"/>
                  <a:pt x="13705" y="8885"/>
                  <a:pt x="14554" y="10281"/>
                </a:cubicBezTo>
                <a:lnTo>
                  <a:pt x="14554" y="10281"/>
                </a:lnTo>
                <a:cubicBezTo>
                  <a:pt x="13951" y="9608"/>
                  <a:pt x="13034" y="9235"/>
                  <a:pt x="12123" y="9235"/>
                </a:cubicBezTo>
                <a:cubicBezTo>
                  <a:pt x="11636" y="9235"/>
                  <a:pt x="11151" y="9342"/>
                  <a:pt x="10717" y="9566"/>
                </a:cubicBezTo>
                <a:cubicBezTo>
                  <a:pt x="9334" y="10281"/>
                  <a:pt x="8626" y="12061"/>
                  <a:pt x="9079" y="13553"/>
                </a:cubicBezTo>
                <a:cubicBezTo>
                  <a:pt x="9532" y="15019"/>
                  <a:pt x="11029" y="16079"/>
                  <a:pt x="12560" y="16079"/>
                </a:cubicBezTo>
                <a:cubicBezTo>
                  <a:pt x="12582" y="16079"/>
                  <a:pt x="12604" y="16078"/>
                  <a:pt x="12627" y="16078"/>
                </a:cubicBezTo>
                <a:lnTo>
                  <a:pt x="12627" y="16078"/>
                </a:lnTo>
                <a:cubicBezTo>
                  <a:pt x="11515" y="16469"/>
                  <a:pt x="10486" y="16861"/>
                  <a:pt x="9312" y="16861"/>
                </a:cubicBezTo>
                <a:cubicBezTo>
                  <a:pt x="9295" y="16861"/>
                  <a:pt x="9278" y="16861"/>
                  <a:pt x="9262" y="16861"/>
                </a:cubicBezTo>
                <a:cubicBezTo>
                  <a:pt x="9188" y="16860"/>
                  <a:pt x="9113" y="16859"/>
                  <a:pt x="9036" y="16859"/>
                </a:cubicBezTo>
                <a:cubicBezTo>
                  <a:pt x="7143" y="16859"/>
                  <a:pt x="4319" y="17111"/>
                  <a:pt x="2333" y="17248"/>
                </a:cubicBezTo>
                <a:lnTo>
                  <a:pt x="51040" y="17248"/>
                </a:lnTo>
                <a:cubicBezTo>
                  <a:pt x="51990" y="15765"/>
                  <a:pt x="52261" y="13558"/>
                  <a:pt x="50946" y="12395"/>
                </a:cubicBezTo>
                <a:cubicBezTo>
                  <a:pt x="50331" y="11854"/>
                  <a:pt x="49525" y="11667"/>
                  <a:pt x="48690" y="11667"/>
                </a:cubicBezTo>
                <a:cubicBezTo>
                  <a:pt x="48132" y="11667"/>
                  <a:pt x="47560" y="11750"/>
                  <a:pt x="47023" y="11868"/>
                </a:cubicBezTo>
                <a:cubicBezTo>
                  <a:pt x="45787" y="12133"/>
                  <a:pt x="44576" y="12530"/>
                  <a:pt x="43417" y="13052"/>
                </a:cubicBezTo>
                <a:cubicBezTo>
                  <a:pt x="42915" y="13273"/>
                  <a:pt x="42387" y="13559"/>
                  <a:pt x="42069" y="13989"/>
                </a:cubicBezTo>
                <a:lnTo>
                  <a:pt x="42069" y="13989"/>
                </a:lnTo>
                <a:cubicBezTo>
                  <a:pt x="42373" y="13394"/>
                  <a:pt x="42640" y="12774"/>
                  <a:pt x="42702" y="12113"/>
                </a:cubicBezTo>
                <a:cubicBezTo>
                  <a:pt x="42775" y="11293"/>
                  <a:pt x="42462" y="10375"/>
                  <a:pt x="41737" y="9989"/>
                </a:cubicBezTo>
                <a:cubicBezTo>
                  <a:pt x="41446" y="9834"/>
                  <a:pt x="41123" y="9776"/>
                  <a:pt x="40794" y="9776"/>
                </a:cubicBezTo>
                <a:cubicBezTo>
                  <a:pt x="40480" y="9776"/>
                  <a:pt x="40159" y="9829"/>
                  <a:pt x="39853" y="9900"/>
                </a:cubicBezTo>
                <a:cubicBezTo>
                  <a:pt x="38124" y="10307"/>
                  <a:pt x="36805" y="10914"/>
                  <a:pt x="35733" y="12122"/>
                </a:cubicBezTo>
                <a:lnTo>
                  <a:pt x="35733" y="12122"/>
                </a:lnTo>
                <a:cubicBezTo>
                  <a:pt x="36215" y="10982"/>
                  <a:pt x="35839" y="9443"/>
                  <a:pt x="34719" y="8841"/>
                </a:cubicBezTo>
                <a:cubicBezTo>
                  <a:pt x="34396" y="8667"/>
                  <a:pt x="34042" y="8588"/>
                  <a:pt x="33685" y="8588"/>
                </a:cubicBezTo>
                <a:cubicBezTo>
                  <a:pt x="32890" y="8588"/>
                  <a:pt x="32080" y="8982"/>
                  <a:pt x="31571" y="9599"/>
                </a:cubicBezTo>
                <a:lnTo>
                  <a:pt x="31571" y="9599"/>
                </a:lnTo>
                <a:cubicBezTo>
                  <a:pt x="32419" y="6978"/>
                  <a:pt x="31973" y="3943"/>
                  <a:pt x="30331" y="1719"/>
                </a:cubicBezTo>
                <a:cubicBezTo>
                  <a:pt x="29845" y="1072"/>
                  <a:pt x="29251" y="472"/>
                  <a:pt x="28494" y="190"/>
                </a:cubicBezTo>
                <a:cubicBezTo>
                  <a:pt x="28127" y="55"/>
                  <a:pt x="27743" y="1"/>
                  <a:pt x="27354" y="1"/>
                </a:cubicBezTo>
                <a:close/>
                <a:moveTo>
                  <a:pt x="0" y="17248"/>
                </a:moveTo>
                <a:cubicBezTo>
                  <a:pt x="6" y="17308"/>
                  <a:pt x="211" y="17333"/>
                  <a:pt x="562" y="17333"/>
                </a:cubicBezTo>
                <a:cubicBezTo>
                  <a:pt x="978" y="17333"/>
                  <a:pt x="1598" y="17298"/>
                  <a:pt x="2333" y="17248"/>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 name="Google Shape;382;p17"/>
          <p:cNvSpPr/>
          <p:nvPr/>
        </p:nvSpPr>
        <p:spPr>
          <a:xfrm>
            <a:off x="4801483" y="211792"/>
            <a:ext cx="343686" cy="343686"/>
          </a:xfrm>
          <a:custGeom>
            <a:rect b="b" l="l" r="r" t="t"/>
            <a:pathLst>
              <a:path extrusionOk="0" h="5145" w="5145">
                <a:moveTo>
                  <a:pt x="2572" y="1"/>
                </a:moveTo>
                <a:lnTo>
                  <a:pt x="2192" y="945"/>
                </a:lnTo>
                <a:cubicBezTo>
                  <a:pt x="1966" y="1513"/>
                  <a:pt x="1518" y="1962"/>
                  <a:pt x="949" y="2192"/>
                </a:cubicBezTo>
                <a:lnTo>
                  <a:pt x="0" y="2573"/>
                </a:lnTo>
                <a:lnTo>
                  <a:pt x="949" y="2953"/>
                </a:lnTo>
                <a:cubicBezTo>
                  <a:pt x="1518" y="3178"/>
                  <a:pt x="1966" y="3626"/>
                  <a:pt x="2192" y="4196"/>
                </a:cubicBezTo>
                <a:lnTo>
                  <a:pt x="2572" y="5145"/>
                </a:lnTo>
                <a:lnTo>
                  <a:pt x="2953" y="4196"/>
                </a:lnTo>
                <a:cubicBezTo>
                  <a:pt x="3182" y="3626"/>
                  <a:pt x="3632" y="3178"/>
                  <a:pt x="4200" y="2953"/>
                </a:cubicBezTo>
                <a:lnTo>
                  <a:pt x="5144" y="2573"/>
                </a:lnTo>
                <a:lnTo>
                  <a:pt x="4200" y="2192"/>
                </a:lnTo>
                <a:cubicBezTo>
                  <a:pt x="3632" y="1962"/>
                  <a:pt x="3182" y="1513"/>
                  <a:pt x="2953" y="945"/>
                </a:cubicBezTo>
                <a:lnTo>
                  <a:pt x="257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 name="Google Shape;383;p17"/>
          <p:cNvSpPr/>
          <p:nvPr/>
        </p:nvSpPr>
        <p:spPr>
          <a:xfrm>
            <a:off x="6950794" y="4631393"/>
            <a:ext cx="103941" cy="103874"/>
          </a:xfrm>
          <a:custGeom>
            <a:rect b="b" l="l" r="r" t="t"/>
            <a:pathLst>
              <a:path extrusionOk="0" h="1555" w="1556">
                <a:moveTo>
                  <a:pt x="778" y="1"/>
                </a:moveTo>
                <a:lnTo>
                  <a:pt x="658" y="287"/>
                </a:lnTo>
                <a:cubicBezTo>
                  <a:pt x="590" y="459"/>
                  <a:pt x="455" y="596"/>
                  <a:pt x="282" y="663"/>
                </a:cubicBezTo>
                <a:lnTo>
                  <a:pt x="0" y="777"/>
                </a:lnTo>
                <a:lnTo>
                  <a:pt x="282" y="892"/>
                </a:lnTo>
                <a:cubicBezTo>
                  <a:pt x="455" y="960"/>
                  <a:pt x="590" y="1096"/>
                  <a:pt x="658" y="1268"/>
                </a:cubicBezTo>
                <a:lnTo>
                  <a:pt x="778" y="1555"/>
                </a:lnTo>
                <a:lnTo>
                  <a:pt x="893" y="1268"/>
                </a:lnTo>
                <a:cubicBezTo>
                  <a:pt x="961" y="1096"/>
                  <a:pt x="1096" y="960"/>
                  <a:pt x="1269" y="892"/>
                </a:cubicBezTo>
                <a:lnTo>
                  <a:pt x="1555" y="777"/>
                </a:lnTo>
                <a:lnTo>
                  <a:pt x="1269" y="663"/>
                </a:lnTo>
                <a:cubicBezTo>
                  <a:pt x="1096" y="596"/>
                  <a:pt x="961" y="459"/>
                  <a:pt x="893" y="287"/>
                </a:cubicBezTo>
                <a:lnTo>
                  <a:pt x="778"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384" name="Shape 384"/>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385" name="Shape 385"/>
        <p:cNvGrpSpPr/>
        <p:nvPr/>
      </p:nvGrpSpPr>
      <p:grpSpPr>
        <a:xfrm>
          <a:off x="0" y="0"/>
          <a:ext cx="0" cy="0"/>
          <a:chOff x="0" y="0"/>
          <a:chExt cx="0" cy="0"/>
        </a:xfrm>
      </p:grpSpPr>
      <p:sp>
        <p:nvSpPr>
          <p:cNvPr id="386" name="Google Shape;386;p19"/>
          <p:cNvSpPr txBox="1"/>
          <p:nvPr>
            <p:ph type="title"/>
          </p:nvPr>
        </p:nvSpPr>
        <p:spPr>
          <a:xfrm>
            <a:off x="2026738" y="1670043"/>
            <a:ext cx="2336400" cy="624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400"/>
              <a:buNone/>
              <a:defRPr sz="2000">
                <a:solidFill>
                  <a:schemeClr val="accent6"/>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87" name="Google Shape;387;p19"/>
          <p:cNvSpPr txBox="1"/>
          <p:nvPr>
            <p:ph idx="2" type="title"/>
          </p:nvPr>
        </p:nvSpPr>
        <p:spPr>
          <a:xfrm>
            <a:off x="965038" y="1812075"/>
            <a:ext cx="981600" cy="830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43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388" name="Google Shape;388;p19"/>
          <p:cNvSpPr txBox="1"/>
          <p:nvPr>
            <p:ph idx="1" type="subTitle"/>
          </p:nvPr>
        </p:nvSpPr>
        <p:spPr>
          <a:xfrm>
            <a:off x="2026738" y="2329300"/>
            <a:ext cx="2336400" cy="484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9" name="Google Shape;389;p19"/>
          <p:cNvSpPr txBox="1"/>
          <p:nvPr>
            <p:ph idx="3" type="title"/>
          </p:nvPr>
        </p:nvSpPr>
        <p:spPr>
          <a:xfrm>
            <a:off x="720000" y="445025"/>
            <a:ext cx="7704000" cy="57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390" name="Google Shape;390;p19"/>
          <p:cNvSpPr txBox="1"/>
          <p:nvPr>
            <p:ph idx="4" type="title"/>
          </p:nvPr>
        </p:nvSpPr>
        <p:spPr>
          <a:xfrm>
            <a:off x="2026738" y="3354368"/>
            <a:ext cx="2336400" cy="624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400"/>
              <a:buNone/>
              <a:defRPr sz="2000">
                <a:solidFill>
                  <a:schemeClr val="accent6"/>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91" name="Google Shape;391;p19"/>
          <p:cNvSpPr txBox="1"/>
          <p:nvPr>
            <p:ph idx="5" type="title"/>
          </p:nvPr>
        </p:nvSpPr>
        <p:spPr>
          <a:xfrm>
            <a:off x="965038" y="3496400"/>
            <a:ext cx="981600" cy="830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43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392" name="Google Shape;392;p19"/>
          <p:cNvSpPr txBox="1"/>
          <p:nvPr>
            <p:ph idx="6" type="subTitle"/>
          </p:nvPr>
        </p:nvSpPr>
        <p:spPr>
          <a:xfrm>
            <a:off x="2026738" y="4013625"/>
            <a:ext cx="2336400" cy="484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3" name="Google Shape;393;p19"/>
          <p:cNvSpPr txBox="1"/>
          <p:nvPr>
            <p:ph idx="7" type="title"/>
          </p:nvPr>
        </p:nvSpPr>
        <p:spPr>
          <a:xfrm>
            <a:off x="5882613" y="1670043"/>
            <a:ext cx="2336400" cy="624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400"/>
              <a:buNone/>
              <a:defRPr sz="2000">
                <a:solidFill>
                  <a:schemeClr val="accent6"/>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94" name="Google Shape;394;p19"/>
          <p:cNvSpPr txBox="1"/>
          <p:nvPr>
            <p:ph idx="8" type="title"/>
          </p:nvPr>
        </p:nvSpPr>
        <p:spPr>
          <a:xfrm>
            <a:off x="4820913" y="1812075"/>
            <a:ext cx="981600" cy="830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43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395" name="Google Shape;395;p19"/>
          <p:cNvSpPr txBox="1"/>
          <p:nvPr>
            <p:ph idx="9" type="subTitle"/>
          </p:nvPr>
        </p:nvSpPr>
        <p:spPr>
          <a:xfrm>
            <a:off x="5882613" y="2329300"/>
            <a:ext cx="2336400" cy="484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6" name="Google Shape;396;p19"/>
          <p:cNvSpPr txBox="1"/>
          <p:nvPr>
            <p:ph idx="13" type="title"/>
          </p:nvPr>
        </p:nvSpPr>
        <p:spPr>
          <a:xfrm>
            <a:off x="5882613" y="3354368"/>
            <a:ext cx="2336400" cy="624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400"/>
              <a:buNone/>
              <a:defRPr sz="2000">
                <a:solidFill>
                  <a:schemeClr val="accent6"/>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97" name="Google Shape;397;p19"/>
          <p:cNvSpPr txBox="1"/>
          <p:nvPr>
            <p:ph idx="14" type="title"/>
          </p:nvPr>
        </p:nvSpPr>
        <p:spPr>
          <a:xfrm>
            <a:off x="4820913" y="3496400"/>
            <a:ext cx="981600" cy="830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43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398" name="Google Shape;398;p19"/>
          <p:cNvSpPr txBox="1"/>
          <p:nvPr>
            <p:ph idx="15" type="subTitle"/>
          </p:nvPr>
        </p:nvSpPr>
        <p:spPr>
          <a:xfrm>
            <a:off x="5882613" y="4013625"/>
            <a:ext cx="2336400" cy="484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grpSp>
        <p:nvGrpSpPr>
          <p:cNvPr id="399" name="Google Shape;399;p19"/>
          <p:cNvGrpSpPr/>
          <p:nvPr/>
        </p:nvGrpSpPr>
        <p:grpSpPr>
          <a:xfrm>
            <a:off x="-1013728" y="627960"/>
            <a:ext cx="1613677" cy="559152"/>
            <a:chOff x="465025" y="1386225"/>
            <a:chExt cx="1357400" cy="470350"/>
          </a:xfrm>
        </p:grpSpPr>
        <p:sp>
          <p:nvSpPr>
            <p:cNvPr id="400" name="Google Shape;400;p19"/>
            <p:cNvSpPr/>
            <p:nvPr/>
          </p:nvSpPr>
          <p:spPr>
            <a:xfrm>
              <a:off x="832875" y="1538750"/>
              <a:ext cx="167625" cy="88875"/>
            </a:xfrm>
            <a:custGeom>
              <a:rect b="b" l="l" r="r" t="t"/>
              <a:pathLst>
                <a:path extrusionOk="0" h="3555" w="6705">
                  <a:moveTo>
                    <a:pt x="6632" y="2849"/>
                  </a:moveTo>
                  <a:cubicBezTo>
                    <a:pt x="6655" y="2904"/>
                    <a:pt x="6679" y="2958"/>
                    <a:pt x="6705" y="3012"/>
                  </a:cubicBezTo>
                  <a:cubicBezTo>
                    <a:pt x="6682" y="2957"/>
                    <a:pt x="6657" y="2903"/>
                    <a:pt x="6632" y="2849"/>
                  </a:cubicBezTo>
                  <a:close/>
                  <a:moveTo>
                    <a:pt x="3189" y="0"/>
                  </a:moveTo>
                  <a:cubicBezTo>
                    <a:pt x="2769" y="0"/>
                    <a:pt x="2352" y="78"/>
                    <a:pt x="1957" y="247"/>
                  </a:cubicBezTo>
                  <a:cubicBezTo>
                    <a:pt x="715" y="785"/>
                    <a:pt x="0" y="2246"/>
                    <a:pt x="147" y="3555"/>
                  </a:cubicBezTo>
                  <a:cubicBezTo>
                    <a:pt x="267" y="2454"/>
                    <a:pt x="929" y="1379"/>
                    <a:pt x="1957" y="931"/>
                  </a:cubicBezTo>
                  <a:cubicBezTo>
                    <a:pt x="2353" y="761"/>
                    <a:pt x="2771" y="682"/>
                    <a:pt x="3192" y="682"/>
                  </a:cubicBezTo>
                  <a:cubicBezTo>
                    <a:pt x="4593" y="682"/>
                    <a:pt x="6012" y="1560"/>
                    <a:pt x="6632" y="2849"/>
                  </a:cubicBezTo>
                  <a:lnTo>
                    <a:pt x="6632" y="2849"/>
                  </a:lnTo>
                  <a:cubicBezTo>
                    <a:pt x="6467" y="2461"/>
                    <a:pt x="6365" y="2056"/>
                    <a:pt x="6319" y="1640"/>
                  </a:cubicBezTo>
                  <a:cubicBezTo>
                    <a:pt x="5604" y="642"/>
                    <a:pt x="4389" y="0"/>
                    <a:pt x="3189"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 name="Google Shape;401;p19"/>
            <p:cNvSpPr/>
            <p:nvPr/>
          </p:nvSpPr>
          <p:spPr>
            <a:xfrm>
              <a:off x="988075" y="1386225"/>
              <a:ext cx="315075" cy="189250"/>
            </a:xfrm>
            <a:custGeom>
              <a:rect b="b" l="l" r="r" t="t"/>
              <a:pathLst>
                <a:path extrusionOk="0" h="7570" w="12603">
                  <a:moveTo>
                    <a:pt x="7677" y="0"/>
                  </a:moveTo>
                  <a:cubicBezTo>
                    <a:pt x="7135" y="0"/>
                    <a:pt x="6583" y="101"/>
                    <a:pt x="6054" y="238"/>
                  </a:cubicBezTo>
                  <a:cubicBezTo>
                    <a:pt x="4222" y="708"/>
                    <a:pt x="2449" y="1616"/>
                    <a:pt x="1284" y="3107"/>
                  </a:cubicBezTo>
                  <a:cubicBezTo>
                    <a:pt x="460" y="4162"/>
                    <a:pt x="1" y="5539"/>
                    <a:pt x="95" y="6859"/>
                  </a:cubicBezTo>
                  <a:cubicBezTo>
                    <a:pt x="169" y="5758"/>
                    <a:pt x="602" y="4663"/>
                    <a:pt x="1284" y="3791"/>
                  </a:cubicBezTo>
                  <a:cubicBezTo>
                    <a:pt x="2449" y="2298"/>
                    <a:pt x="4222" y="1391"/>
                    <a:pt x="6054" y="921"/>
                  </a:cubicBezTo>
                  <a:cubicBezTo>
                    <a:pt x="6585" y="787"/>
                    <a:pt x="7139" y="685"/>
                    <a:pt x="7683" y="685"/>
                  </a:cubicBezTo>
                  <a:cubicBezTo>
                    <a:pt x="8091" y="685"/>
                    <a:pt x="8493" y="742"/>
                    <a:pt x="8877" y="885"/>
                  </a:cubicBezTo>
                  <a:cubicBezTo>
                    <a:pt x="9670" y="1178"/>
                    <a:pt x="10296" y="1804"/>
                    <a:pt x="10797" y="2481"/>
                  </a:cubicBezTo>
                  <a:cubicBezTo>
                    <a:pt x="11882" y="3948"/>
                    <a:pt x="12461" y="5748"/>
                    <a:pt x="12530" y="7569"/>
                  </a:cubicBezTo>
                  <a:cubicBezTo>
                    <a:pt x="12602" y="5523"/>
                    <a:pt x="12018" y="3447"/>
                    <a:pt x="10797" y="1798"/>
                  </a:cubicBezTo>
                  <a:cubicBezTo>
                    <a:pt x="10296" y="1120"/>
                    <a:pt x="9670" y="494"/>
                    <a:pt x="8877" y="201"/>
                  </a:cubicBezTo>
                  <a:cubicBezTo>
                    <a:pt x="8491" y="58"/>
                    <a:pt x="8087" y="0"/>
                    <a:pt x="7677"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 name="Google Shape;402;p19"/>
            <p:cNvSpPr/>
            <p:nvPr/>
          </p:nvSpPr>
          <p:spPr>
            <a:xfrm>
              <a:off x="695775" y="1627725"/>
              <a:ext cx="150550" cy="97100"/>
            </a:xfrm>
            <a:custGeom>
              <a:rect b="b" l="l" r="r" t="t"/>
              <a:pathLst>
                <a:path extrusionOk="0" h="3884" w="6022">
                  <a:moveTo>
                    <a:pt x="3444" y="0"/>
                  </a:moveTo>
                  <a:cubicBezTo>
                    <a:pt x="2936" y="0"/>
                    <a:pt x="2430" y="111"/>
                    <a:pt x="1978" y="346"/>
                  </a:cubicBezTo>
                  <a:cubicBezTo>
                    <a:pt x="721" y="997"/>
                    <a:pt x="0" y="2480"/>
                    <a:pt x="141" y="3884"/>
                  </a:cubicBezTo>
                  <a:cubicBezTo>
                    <a:pt x="251" y="2704"/>
                    <a:pt x="923" y="1577"/>
                    <a:pt x="1978" y="1029"/>
                  </a:cubicBezTo>
                  <a:cubicBezTo>
                    <a:pt x="2432" y="796"/>
                    <a:pt x="2938" y="685"/>
                    <a:pt x="3447" y="685"/>
                  </a:cubicBezTo>
                  <a:cubicBezTo>
                    <a:pt x="4416" y="685"/>
                    <a:pt x="5392" y="1088"/>
                    <a:pt x="6021" y="1818"/>
                  </a:cubicBezTo>
                  <a:cubicBezTo>
                    <a:pt x="5818" y="1498"/>
                    <a:pt x="5693" y="1139"/>
                    <a:pt x="5641" y="763"/>
                  </a:cubicBezTo>
                  <a:cubicBezTo>
                    <a:pt x="5033" y="270"/>
                    <a:pt x="4236" y="0"/>
                    <a:pt x="344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 name="Google Shape;403;p19"/>
            <p:cNvSpPr/>
            <p:nvPr/>
          </p:nvSpPr>
          <p:spPr>
            <a:xfrm>
              <a:off x="526975" y="1776725"/>
              <a:ext cx="1295450" cy="77625"/>
            </a:xfrm>
            <a:custGeom>
              <a:rect b="b" l="l" r="r" t="t"/>
              <a:pathLst>
                <a:path extrusionOk="0" h="3105" w="51818">
                  <a:moveTo>
                    <a:pt x="51730" y="0"/>
                  </a:moveTo>
                  <a:cubicBezTo>
                    <a:pt x="51661" y="845"/>
                    <a:pt x="51359" y="1712"/>
                    <a:pt x="50905" y="2421"/>
                  </a:cubicBezTo>
                  <a:lnTo>
                    <a:pt x="9100" y="2421"/>
                  </a:lnTo>
                  <a:cubicBezTo>
                    <a:pt x="8502" y="2585"/>
                    <a:pt x="7896" y="2698"/>
                    <a:pt x="7248" y="2698"/>
                  </a:cubicBezTo>
                  <a:cubicBezTo>
                    <a:pt x="7234" y="2698"/>
                    <a:pt x="7220" y="2698"/>
                    <a:pt x="7206" y="2698"/>
                  </a:cubicBezTo>
                  <a:cubicBezTo>
                    <a:pt x="7134" y="2697"/>
                    <a:pt x="7060" y="2696"/>
                    <a:pt x="6985" y="2696"/>
                  </a:cubicBezTo>
                  <a:cubicBezTo>
                    <a:pt x="5015" y="2696"/>
                    <a:pt x="2076" y="2959"/>
                    <a:pt x="0" y="3104"/>
                  </a:cubicBezTo>
                  <a:lnTo>
                    <a:pt x="50905" y="3104"/>
                  </a:lnTo>
                  <a:cubicBezTo>
                    <a:pt x="51485" y="2202"/>
                    <a:pt x="51818" y="1048"/>
                    <a:pt x="5173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 name="Google Shape;404;p19"/>
            <p:cNvSpPr/>
            <p:nvPr/>
          </p:nvSpPr>
          <p:spPr>
            <a:xfrm>
              <a:off x="835875" y="1627600"/>
              <a:ext cx="10450" cy="28475"/>
            </a:xfrm>
            <a:custGeom>
              <a:rect b="b" l="l" r="r" t="t"/>
              <a:pathLst>
                <a:path extrusionOk="0" h="1139" w="418">
                  <a:moveTo>
                    <a:pt x="27" y="1"/>
                  </a:moveTo>
                  <a:cubicBezTo>
                    <a:pt x="0" y="262"/>
                    <a:pt x="5" y="518"/>
                    <a:pt x="37" y="768"/>
                  </a:cubicBezTo>
                  <a:cubicBezTo>
                    <a:pt x="178" y="883"/>
                    <a:pt x="303" y="1002"/>
                    <a:pt x="417" y="1139"/>
                  </a:cubicBezTo>
                  <a:cubicBezTo>
                    <a:pt x="198" y="794"/>
                    <a:pt x="73" y="408"/>
                    <a:pt x="2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 name="Google Shape;405;p19"/>
            <p:cNvSpPr/>
            <p:nvPr/>
          </p:nvSpPr>
          <p:spPr>
            <a:xfrm>
              <a:off x="698250" y="1724800"/>
              <a:ext cx="96950" cy="93175"/>
            </a:xfrm>
            <a:custGeom>
              <a:rect b="b" l="l" r="r" t="t"/>
              <a:pathLst>
                <a:path extrusionOk="0" h="3727" w="3878">
                  <a:moveTo>
                    <a:pt x="42" y="1"/>
                  </a:moveTo>
                  <a:lnTo>
                    <a:pt x="42" y="1"/>
                  </a:lnTo>
                  <a:cubicBezTo>
                    <a:pt x="0" y="439"/>
                    <a:pt x="37" y="887"/>
                    <a:pt x="167" y="1316"/>
                  </a:cubicBezTo>
                  <a:cubicBezTo>
                    <a:pt x="511" y="2437"/>
                    <a:pt x="1440" y="3329"/>
                    <a:pt x="2541" y="3726"/>
                  </a:cubicBezTo>
                  <a:cubicBezTo>
                    <a:pt x="2980" y="3590"/>
                    <a:pt x="3423" y="3433"/>
                    <a:pt x="3877" y="3272"/>
                  </a:cubicBezTo>
                  <a:lnTo>
                    <a:pt x="3877" y="3272"/>
                  </a:lnTo>
                  <a:cubicBezTo>
                    <a:pt x="3852" y="3272"/>
                    <a:pt x="3826" y="3273"/>
                    <a:pt x="3800" y="3273"/>
                  </a:cubicBezTo>
                  <a:cubicBezTo>
                    <a:pt x="2199" y="3273"/>
                    <a:pt x="635" y="2168"/>
                    <a:pt x="167" y="632"/>
                  </a:cubicBezTo>
                  <a:cubicBezTo>
                    <a:pt x="104" y="423"/>
                    <a:pt x="63" y="214"/>
                    <a:pt x="42"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 name="Google Shape;406;p19"/>
            <p:cNvSpPr/>
            <p:nvPr/>
          </p:nvSpPr>
          <p:spPr>
            <a:xfrm>
              <a:off x="989925" y="1557700"/>
              <a:ext cx="10575" cy="39275"/>
            </a:xfrm>
            <a:custGeom>
              <a:rect b="b" l="l" r="r" t="t"/>
              <a:pathLst>
                <a:path extrusionOk="0" h="1571" w="423">
                  <a:moveTo>
                    <a:pt x="21" y="0"/>
                  </a:moveTo>
                  <a:lnTo>
                    <a:pt x="21" y="0"/>
                  </a:lnTo>
                  <a:cubicBezTo>
                    <a:pt x="1" y="298"/>
                    <a:pt x="6" y="590"/>
                    <a:pt x="37" y="882"/>
                  </a:cubicBezTo>
                  <a:cubicBezTo>
                    <a:pt x="152" y="1044"/>
                    <a:pt x="258" y="1215"/>
                    <a:pt x="345" y="1396"/>
                  </a:cubicBezTo>
                  <a:lnTo>
                    <a:pt x="345" y="1396"/>
                  </a:lnTo>
                  <a:cubicBezTo>
                    <a:pt x="160" y="951"/>
                    <a:pt x="54" y="479"/>
                    <a:pt x="21" y="0"/>
                  </a:cubicBezTo>
                  <a:close/>
                  <a:moveTo>
                    <a:pt x="345" y="1396"/>
                  </a:moveTo>
                  <a:cubicBezTo>
                    <a:pt x="370" y="1455"/>
                    <a:pt x="396" y="1513"/>
                    <a:pt x="423" y="1571"/>
                  </a:cubicBezTo>
                  <a:cubicBezTo>
                    <a:pt x="399" y="1511"/>
                    <a:pt x="373" y="1453"/>
                    <a:pt x="345" y="1396"/>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 name="Google Shape;407;p19"/>
            <p:cNvSpPr/>
            <p:nvPr/>
          </p:nvSpPr>
          <p:spPr>
            <a:xfrm>
              <a:off x="465025" y="1854325"/>
              <a:ext cx="61975" cy="2250"/>
            </a:xfrm>
            <a:custGeom>
              <a:rect b="b" l="l" r="r" t="t"/>
              <a:pathLst>
                <a:path extrusionOk="0" h="90" w="2479">
                  <a:moveTo>
                    <a:pt x="0" y="0"/>
                  </a:moveTo>
                  <a:cubicBezTo>
                    <a:pt x="5" y="64"/>
                    <a:pt x="216" y="90"/>
                    <a:pt x="579" y="90"/>
                  </a:cubicBezTo>
                  <a:cubicBezTo>
                    <a:pt x="1021" y="90"/>
                    <a:pt x="1688" y="52"/>
                    <a:pt x="2478"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 name="Google Shape;408;p19"/>
            <p:cNvSpPr/>
            <p:nvPr/>
          </p:nvSpPr>
          <p:spPr>
            <a:xfrm>
              <a:off x="846300" y="1673150"/>
              <a:ext cx="6575" cy="8750"/>
            </a:xfrm>
            <a:custGeom>
              <a:rect b="b" l="l" r="r" t="t"/>
              <a:pathLst>
                <a:path extrusionOk="0" h="350" w="263">
                  <a:moveTo>
                    <a:pt x="0" y="1"/>
                  </a:moveTo>
                  <a:cubicBezTo>
                    <a:pt x="79" y="120"/>
                    <a:pt x="162" y="240"/>
                    <a:pt x="262" y="350"/>
                  </a:cubicBezTo>
                  <a:cubicBezTo>
                    <a:pt x="183" y="225"/>
                    <a:pt x="94" y="110"/>
                    <a:pt x="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 name="Google Shape;409;p19"/>
            <p:cNvSpPr/>
            <p:nvPr/>
          </p:nvSpPr>
          <p:spPr>
            <a:xfrm>
              <a:off x="690425" y="1403350"/>
              <a:ext cx="1129825" cy="433900"/>
            </a:xfrm>
            <a:custGeom>
              <a:rect b="b" l="l" r="r" t="t"/>
              <a:pathLst>
                <a:path extrusionOk="0" h="17356" w="45193">
                  <a:moveTo>
                    <a:pt x="6235" y="10109"/>
                  </a:moveTo>
                  <a:cubicBezTo>
                    <a:pt x="6329" y="10218"/>
                    <a:pt x="6418" y="10333"/>
                    <a:pt x="6497" y="10458"/>
                  </a:cubicBezTo>
                  <a:cubicBezTo>
                    <a:pt x="6397" y="10348"/>
                    <a:pt x="6314" y="10229"/>
                    <a:pt x="6235" y="10109"/>
                  </a:cubicBezTo>
                  <a:close/>
                  <a:moveTo>
                    <a:pt x="23991" y="9378"/>
                  </a:moveTo>
                  <a:cubicBezTo>
                    <a:pt x="23851" y="9816"/>
                    <a:pt x="23673" y="10249"/>
                    <a:pt x="23459" y="10661"/>
                  </a:cubicBezTo>
                  <a:cubicBezTo>
                    <a:pt x="23497" y="10181"/>
                    <a:pt x="23694" y="9743"/>
                    <a:pt x="23991" y="9378"/>
                  </a:cubicBezTo>
                  <a:close/>
                  <a:moveTo>
                    <a:pt x="6235" y="10793"/>
                  </a:moveTo>
                  <a:lnTo>
                    <a:pt x="6235" y="10793"/>
                  </a:lnTo>
                  <a:cubicBezTo>
                    <a:pt x="6329" y="10902"/>
                    <a:pt x="6418" y="11017"/>
                    <a:pt x="6497" y="11142"/>
                  </a:cubicBezTo>
                  <a:cubicBezTo>
                    <a:pt x="6397" y="11032"/>
                    <a:pt x="6314" y="10912"/>
                    <a:pt x="6235" y="10793"/>
                  </a:cubicBezTo>
                  <a:close/>
                  <a:moveTo>
                    <a:pt x="23991" y="10061"/>
                  </a:moveTo>
                  <a:lnTo>
                    <a:pt x="23991" y="10061"/>
                  </a:lnTo>
                  <a:cubicBezTo>
                    <a:pt x="23851" y="10500"/>
                    <a:pt x="23673" y="10933"/>
                    <a:pt x="23459" y="11345"/>
                  </a:cubicBezTo>
                  <a:cubicBezTo>
                    <a:pt x="23497" y="10865"/>
                    <a:pt x="23694" y="10427"/>
                    <a:pt x="23991" y="10061"/>
                  </a:cubicBezTo>
                  <a:close/>
                  <a:moveTo>
                    <a:pt x="28343" y="12014"/>
                  </a:moveTo>
                  <a:lnTo>
                    <a:pt x="28343" y="12014"/>
                  </a:lnTo>
                  <a:cubicBezTo>
                    <a:pt x="28193" y="12363"/>
                    <a:pt x="27967" y="12681"/>
                    <a:pt x="27660" y="12921"/>
                  </a:cubicBezTo>
                  <a:cubicBezTo>
                    <a:pt x="27880" y="12587"/>
                    <a:pt x="28104" y="12284"/>
                    <a:pt x="28343" y="12014"/>
                  </a:cubicBezTo>
                  <a:close/>
                  <a:moveTo>
                    <a:pt x="28343" y="12696"/>
                  </a:moveTo>
                  <a:lnTo>
                    <a:pt x="28343" y="12696"/>
                  </a:lnTo>
                  <a:cubicBezTo>
                    <a:pt x="28193" y="13047"/>
                    <a:pt x="27967" y="13365"/>
                    <a:pt x="27660" y="13604"/>
                  </a:cubicBezTo>
                  <a:cubicBezTo>
                    <a:pt x="27880" y="13271"/>
                    <a:pt x="28104" y="12968"/>
                    <a:pt x="28343" y="12696"/>
                  </a:cubicBezTo>
                  <a:close/>
                  <a:moveTo>
                    <a:pt x="34965" y="13986"/>
                  </a:moveTo>
                  <a:lnTo>
                    <a:pt x="34965" y="13986"/>
                  </a:lnTo>
                  <a:cubicBezTo>
                    <a:pt x="34897" y="14121"/>
                    <a:pt x="34823" y="14256"/>
                    <a:pt x="34751" y="14393"/>
                  </a:cubicBezTo>
                  <a:cubicBezTo>
                    <a:pt x="34803" y="14246"/>
                    <a:pt x="34876" y="14111"/>
                    <a:pt x="34965" y="13986"/>
                  </a:cubicBezTo>
                  <a:close/>
                  <a:moveTo>
                    <a:pt x="34965" y="14668"/>
                  </a:moveTo>
                  <a:lnTo>
                    <a:pt x="34965" y="14668"/>
                  </a:lnTo>
                  <a:cubicBezTo>
                    <a:pt x="34897" y="14805"/>
                    <a:pt x="34823" y="14940"/>
                    <a:pt x="34751" y="15075"/>
                  </a:cubicBezTo>
                  <a:cubicBezTo>
                    <a:pt x="34803" y="14930"/>
                    <a:pt x="34876" y="14794"/>
                    <a:pt x="34965" y="14668"/>
                  </a:cubicBezTo>
                  <a:close/>
                  <a:moveTo>
                    <a:pt x="19589" y="0"/>
                  </a:moveTo>
                  <a:cubicBezTo>
                    <a:pt x="19045" y="0"/>
                    <a:pt x="18491" y="102"/>
                    <a:pt x="17960" y="236"/>
                  </a:cubicBezTo>
                  <a:cubicBezTo>
                    <a:pt x="16128" y="706"/>
                    <a:pt x="14355" y="1613"/>
                    <a:pt x="13190" y="3106"/>
                  </a:cubicBezTo>
                  <a:cubicBezTo>
                    <a:pt x="12508" y="3978"/>
                    <a:pt x="12075" y="5073"/>
                    <a:pt x="12001" y="6174"/>
                  </a:cubicBezTo>
                  <a:cubicBezTo>
                    <a:pt x="12034" y="6653"/>
                    <a:pt x="12140" y="7125"/>
                    <a:pt x="12325" y="7570"/>
                  </a:cubicBezTo>
                  <a:lnTo>
                    <a:pt x="12325" y="7570"/>
                  </a:lnTo>
                  <a:cubicBezTo>
                    <a:pt x="12238" y="7389"/>
                    <a:pt x="12132" y="7218"/>
                    <a:pt x="12017" y="7056"/>
                  </a:cubicBezTo>
                  <a:lnTo>
                    <a:pt x="12017" y="7056"/>
                  </a:lnTo>
                  <a:cubicBezTo>
                    <a:pt x="12063" y="7472"/>
                    <a:pt x="12165" y="7877"/>
                    <a:pt x="12330" y="8265"/>
                  </a:cubicBezTo>
                  <a:lnTo>
                    <a:pt x="12330" y="8265"/>
                  </a:lnTo>
                  <a:cubicBezTo>
                    <a:pt x="11710" y="6976"/>
                    <a:pt x="10291" y="6098"/>
                    <a:pt x="8890" y="6098"/>
                  </a:cubicBezTo>
                  <a:cubicBezTo>
                    <a:pt x="8469" y="6098"/>
                    <a:pt x="8051" y="6177"/>
                    <a:pt x="7655" y="6347"/>
                  </a:cubicBezTo>
                  <a:cubicBezTo>
                    <a:pt x="6627" y="6795"/>
                    <a:pt x="5965" y="7870"/>
                    <a:pt x="5845" y="8971"/>
                  </a:cubicBezTo>
                  <a:cubicBezTo>
                    <a:pt x="5891" y="9378"/>
                    <a:pt x="6016" y="9764"/>
                    <a:pt x="6235" y="10109"/>
                  </a:cubicBezTo>
                  <a:cubicBezTo>
                    <a:pt x="6121" y="9972"/>
                    <a:pt x="5996" y="9853"/>
                    <a:pt x="5855" y="9738"/>
                  </a:cubicBezTo>
                  <a:lnTo>
                    <a:pt x="5855" y="9738"/>
                  </a:lnTo>
                  <a:cubicBezTo>
                    <a:pt x="5907" y="10114"/>
                    <a:pt x="6032" y="10473"/>
                    <a:pt x="6235" y="10793"/>
                  </a:cubicBezTo>
                  <a:cubicBezTo>
                    <a:pt x="5606" y="10063"/>
                    <a:pt x="4630" y="9660"/>
                    <a:pt x="3661" y="9660"/>
                  </a:cubicBezTo>
                  <a:cubicBezTo>
                    <a:pt x="3152" y="9660"/>
                    <a:pt x="2646" y="9771"/>
                    <a:pt x="2192" y="10004"/>
                  </a:cubicBezTo>
                  <a:cubicBezTo>
                    <a:pt x="1137" y="10552"/>
                    <a:pt x="465" y="11679"/>
                    <a:pt x="355" y="12859"/>
                  </a:cubicBezTo>
                  <a:cubicBezTo>
                    <a:pt x="376" y="13072"/>
                    <a:pt x="0" y="15279"/>
                    <a:pt x="2854" y="16584"/>
                  </a:cubicBezTo>
                  <a:cubicBezTo>
                    <a:pt x="3270" y="16736"/>
                    <a:pt x="3710" y="16819"/>
                    <a:pt x="4151" y="16819"/>
                  </a:cubicBezTo>
                  <a:cubicBezTo>
                    <a:pt x="4164" y="16819"/>
                    <a:pt x="4177" y="16819"/>
                    <a:pt x="4190" y="16819"/>
                  </a:cubicBezTo>
                  <a:lnTo>
                    <a:pt x="4190" y="16819"/>
                  </a:lnTo>
                  <a:cubicBezTo>
                    <a:pt x="3637" y="17011"/>
                    <a:pt x="3105" y="17204"/>
                    <a:pt x="2562" y="17356"/>
                  </a:cubicBezTo>
                  <a:lnTo>
                    <a:pt x="44367" y="17356"/>
                  </a:lnTo>
                  <a:cubicBezTo>
                    <a:pt x="44821" y="16647"/>
                    <a:pt x="45123" y="15780"/>
                    <a:pt x="45192" y="14935"/>
                  </a:cubicBezTo>
                  <a:cubicBezTo>
                    <a:pt x="45130" y="14179"/>
                    <a:pt x="44848" y="13474"/>
                    <a:pt x="44268" y="12963"/>
                  </a:cubicBezTo>
                  <a:cubicBezTo>
                    <a:pt x="43624" y="12396"/>
                    <a:pt x="42782" y="12202"/>
                    <a:pt x="41908" y="12202"/>
                  </a:cubicBezTo>
                  <a:cubicBezTo>
                    <a:pt x="41326" y="12202"/>
                    <a:pt x="40729" y="12288"/>
                    <a:pt x="40167" y="12409"/>
                  </a:cubicBezTo>
                  <a:cubicBezTo>
                    <a:pt x="38873" y="12691"/>
                    <a:pt x="37605" y="13109"/>
                    <a:pt x="36395" y="13652"/>
                  </a:cubicBezTo>
                  <a:cubicBezTo>
                    <a:pt x="35856" y="13892"/>
                    <a:pt x="35293" y="14199"/>
                    <a:pt x="34965" y="14668"/>
                  </a:cubicBezTo>
                  <a:cubicBezTo>
                    <a:pt x="35163" y="14283"/>
                    <a:pt x="35346" y="13886"/>
                    <a:pt x="35471" y="13479"/>
                  </a:cubicBezTo>
                  <a:lnTo>
                    <a:pt x="35471" y="13479"/>
                  </a:lnTo>
                  <a:cubicBezTo>
                    <a:pt x="35278" y="13625"/>
                    <a:pt x="35100" y="13792"/>
                    <a:pt x="34965" y="13986"/>
                  </a:cubicBezTo>
                  <a:cubicBezTo>
                    <a:pt x="35278" y="13375"/>
                    <a:pt x="35555" y="12744"/>
                    <a:pt x="35632" y="12070"/>
                  </a:cubicBezTo>
                  <a:cubicBezTo>
                    <a:pt x="35550" y="11397"/>
                    <a:pt x="35225" y="10761"/>
                    <a:pt x="34636" y="10448"/>
                  </a:cubicBezTo>
                  <a:cubicBezTo>
                    <a:pt x="34335" y="10285"/>
                    <a:pt x="33998" y="10225"/>
                    <a:pt x="33654" y="10225"/>
                  </a:cubicBezTo>
                  <a:cubicBezTo>
                    <a:pt x="33325" y="10225"/>
                    <a:pt x="32988" y="10280"/>
                    <a:pt x="32669" y="10354"/>
                  </a:cubicBezTo>
                  <a:cubicBezTo>
                    <a:pt x="30854" y="10781"/>
                    <a:pt x="29465" y="11424"/>
                    <a:pt x="28343" y="12696"/>
                  </a:cubicBezTo>
                  <a:cubicBezTo>
                    <a:pt x="28468" y="12409"/>
                    <a:pt x="28542" y="12096"/>
                    <a:pt x="28562" y="11778"/>
                  </a:cubicBezTo>
                  <a:lnTo>
                    <a:pt x="28562" y="11778"/>
                  </a:lnTo>
                  <a:cubicBezTo>
                    <a:pt x="28489" y="11857"/>
                    <a:pt x="28417" y="11935"/>
                    <a:pt x="28343" y="12014"/>
                  </a:cubicBezTo>
                  <a:cubicBezTo>
                    <a:pt x="28448" y="11773"/>
                    <a:pt x="28521" y="11513"/>
                    <a:pt x="28552" y="11251"/>
                  </a:cubicBezTo>
                  <a:cubicBezTo>
                    <a:pt x="28458" y="10427"/>
                    <a:pt x="28030" y="9644"/>
                    <a:pt x="27300" y="9247"/>
                  </a:cubicBezTo>
                  <a:cubicBezTo>
                    <a:pt x="26961" y="9064"/>
                    <a:pt x="26591" y="8981"/>
                    <a:pt x="26218" y="8981"/>
                  </a:cubicBezTo>
                  <a:cubicBezTo>
                    <a:pt x="25377" y="8981"/>
                    <a:pt x="24523" y="9404"/>
                    <a:pt x="23991" y="10061"/>
                  </a:cubicBezTo>
                  <a:cubicBezTo>
                    <a:pt x="24096" y="9748"/>
                    <a:pt x="24179" y="9425"/>
                    <a:pt x="24248" y="9102"/>
                  </a:cubicBezTo>
                  <a:lnTo>
                    <a:pt x="24248" y="9102"/>
                  </a:lnTo>
                  <a:cubicBezTo>
                    <a:pt x="24159" y="9190"/>
                    <a:pt x="24070" y="9279"/>
                    <a:pt x="23991" y="9378"/>
                  </a:cubicBezTo>
                  <a:cubicBezTo>
                    <a:pt x="24258" y="8575"/>
                    <a:pt x="24405" y="7730"/>
                    <a:pt x="24436" y="6884"/>
                  </a:cubicBezTo>
                  <a:cubicBezTo>
                    <a:pt x="24367" y="5063"/>
                    <a:pt x="23788" y="3263"/>
                    <a:pt x="22703" y="1796"/>
                  </a:cubicBezTo>
                  <a:cubicBezTo>
                    <a:pt x="22202" y="1119"/>
                    <a:pt x="21576" y="493"/>
                    <a:pt x="20783" y="200"/>
                  </a:cubicBezTo>
                  <a:cubicBezTo>
                    <a:pt x="20399" y="57"/>
                    <a:pt x="19997" y="0"/>
                    <a:pt x="19589"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 name="Google Shape;410;p19"/>
            <p:cNvSpPr/>
            <p:nvPr/>
          </p:nvSpPr>
          <p:spPr>
            <a:xfrm>
              <a:off x="846300" y="1656050"/>
              <a:ext cx="6575" cy="8775"/>
            </a:xfrm>
            <a:custGeom>
              <a:rect b="b" l="l" r="r" t="t"/>
              <a:pathLst>
                <a:path extrusionOk="0" h="351" w="263">
                  <a:moveTo>
                    <a:pt x="0" y="1"/>
                  </a:moveTo>
                  <a:lnTo>
                    <a:pt x="0" y="1"/>
                  </a:lnTo>
                  <a:cubicBezTo>
                    <a:pt x="79" y="121"/>
                    <a:pt x="162" y="240"/>
                    <a:pt x="262" y="350"/>
                  </a:cubicBezTo>
                  <a:cubicBezTo>
                    <a:pt x="183" y="225"/>
                    <a:pt x="94" y="110"/>
                    <a:pt x="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11" name="Google Shape;411;p19"/>
          <p:cNvSpPr/>
          <p:nvPr/>
        </p:nvSpPr>
        <p:spPr>
          <a:xfrm>
            <a:off x="8480127" y="1783605"/>
            <a:ext cx="173613" cy="173680"/>
          </a:xfrm>
          <a:custGeom>
            <a:rect b="b" l="l" r="r" t="t"/>
            <a:pathLst>
              <a:path extrusionOk="0" h="2600" w="2599">
                <a:moveTo>
                  <a:pt x="1300" y="1"/>
                </a:moveTo>
                <a:lnTo>
                  <a:pt x="1106" y="475"/>
                </a:lnTo>
                <a:cubicBezTo>
                  <a:pt x="992" y="762"/>
                  <a:pt x="768" y="992"/>
                  <a:pt x="480" y="1106"/>
                </a:cubicBezTo>
                <a:lnTo>
                  <a:pt x="0" y="1301"/>
                </a:lnTo>
                <a:lnTo>
                  <a:pt x="480" y="1493"/>
                </a:lnTo>
                <a:cubicBezTo>
                  <a:pt x="768" y="1607"/>
                  <a:pt x="992" y="1833"/>
                  <a:pt x="1106" y="2120"/>
                </a:cubicBezTo>
                <a:lnTo>
                  <a:pt x="1300" y="2599"/>
                </a:lnTo>
                <a:lnTo>
                  <a:pt x="1493" y="2120"/>
                </a:lnTo>
                <a:cubicBezTo>
                  <a:pt x="1607" y="1833"/>
                  <a:pt x="1837" y="1607"/>
                  <a:pt x="2119" y="1493"/>
                </a:cubicBezTo>
                <a:lnTo>
                  <a:pt x="2599" y="1301"/>
                </a:lnTo>
                <a:lnTo>
                  <a:pt x="2119" y="1106"/>
                </a:lnTo>
                <a:cubicBezTo>
                  <a:pt x="1837" y="992"/>
                  <a:pt x="1607" y="762"/>
                  <a:pt x="1493" y="475"/>
                </a:cubicBezTo>
                <a:lnTo>
                  <a:pt x="1300"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 name="Google Shape;412;p19"/>
          <p:cNvSpPr/>
          <p:nvPr/>
        </p:nvSpPr>
        <p:spPr>
          <a:xfrm>
            <a:off x="1667719" y="4811368"/>
            <a:ext cx="103941" cy="103874"/>
          </a:xfrm>
          <a:custGeom>
            <a:rect b="b" l="l" r="r" t="t"/>
            <a:pathLst>
              <a:path extrusionOk="0" h="1555" w="1556">
                <a:moveTo>
                  <a:pt x="778" y="1"/>
                </a:moveTo>
                <a:lnTo>
                  <a:pt x="658" y="287"/>
                </a:lnTo>
                <a:cubicBezTo>
                  <a:pt x="590" y="459"/>
                  <a:pt x="455" y="596"/>
                  <a:pt x="282" y="663"/>
                </a:cubicBezTo>
                <a:lnTo>
                  <a:pt x="0" y="777"/>
                </a:lnTo>
                <a:lnTo>
                  <a:pt x="282" y="892"/>
                </a:lnTo>
                <a:cubicBezTo>
                  <a:pt x="455" y="960"/>
                  <a:pt x="590" y="1096"/>
                  <a:pt x="658" y="1268"/>
                </a:cubicBezTo>
                <a:lnTo>
                  <a:pt x="778" y="1555"/>
                </a:lnTo>
                <a:lnTo>
                  <a:pt x="893" y="1268"/>
                </a:lnTo>
                <a:cubicBezTo>
                  <a:pt x="961" y="1096"/>
                  <a:pt x="1096" y="960"/>
                  <a:pt x="1269" y="892"/>
                </a:cubicBezTo>
                <a:lnTo>
                  <a:pt x="1555" y="777"/>
                </a:lnTo>
                <a:lnTo>
                  <a:pt x="1269" y="663"/>
                </a:lnTo>
                <a:cubicBezTo>
                  <a:pt x="1096" y="596"/>
                  <a:pt x="961" y="459"/>
                  <a:pt x="893" y="287"/>
                </a:cubicBezTo>
                <a:lnTo>
                  <a:pt x="778"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 name="Google Shape;413;p19"/>
          <p:cNvSpPr/>
          <p:nvPr/>
        </p:nvSpPr>
        <p:spPr>
          <a:xfrm>
            <a:off x="99508" y="2758129"/>
            <a:ext cx="343686" cy="343686"/>
          </a:xfrm>
          <a:custGeom>
            <a:rect b="b" l="l" r="r" t="t"/>
            <a:pathLst>
              <a:path extrusionOk="0" h="5145" w="5145">
                <a:moveTo>
                  <a:pt x="2572" y="1"/>
                </a:moveTo>
                <a:lnTo>
                  <a:pt x="2192" y="945"/>
                </a:lnTo>
                <a:cubicBezTo>
                  <a:pt x="1966" y="1513"/>
                  <a:pt x="1518" y="1962"/>
                  <a:pt x="949" y="2192"/>
                </a:cubicBezTo>
                <a:lnTo>
                  <a:pt x="0" y="2573"/>
                </a:lnTo>
                <a:lnTo>
                  <a:pt x="949" y="2953"/>
                </a:lnTo>
                <a:cubicBezTo>
                  <a:pt x="1518" y="3178"/>
                  <a:pt x="1966" y="3626"/>
                  <a:pt x="2192" y="4196"/>
                </a:cubicBezTo>
                <a:lnTo>
                  <a:pt x="2572" y="5145"/>
                </a:lnTo>
                <a:lnTo>
                  <a:pt x="2953" y="4196"/>
                </a:lnTo>
                <a:cubicBezTo>
                  <a:pt x="3182" y="3626"/>
                  <a:pt x="3632" y="3178"/>
                  <a:pt x="4200" y="2953"/>
                </a:cubicBezTo>
                <a:lnTo>
                  <a:pt x="5144" y="2573"/>
                </a:lnTo>
                <a:lnTo>
                  <a:pt x="4200" y="2192"/>
                </a:lnTo>
                <a:cubicBezTo>
                  <a:pt x="3632" y="1962"/>
                  <a:pt x="3182" y="1513"/>
                  <a:pt x="2953" y="945"/>
                </a:cubicBezTo>
                <a:lnTo>
                  <a:pt x="257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 name="Google Shape;414;p19"/>
          <p:cNvSpPr/>
          <p:nvPr/>
        </p:nvSpPr>
        <p:spPr>
          <a:xfrm>
            <a:off x="477634" y="165532"/>
            <a:ext cx="343686" cy="343686"/>
          </a:xfrm>
          <a:custGeom>
            <a:rect b="b" l="l" r="r" t="t"/>
            <a:pathLst>
              <a:path extrusionOk="0" h="5145" w="5145">
                <a:moveTo>
                  <a:pt x="2573" y="0"/>
                </a:moveTo>
                <a:lnTo>
                  <a:pt x="2192" y="945"/>
                </a:lnTo>
                <a:cubicBezTo>
                  <a:pt x="1968" y="1513"/>
                  <a:pt x="1520" y="1961"/>
                  <a:pt x="950" y="2192"/>
                </a:cubicBezTo>
                <a:lnTo>
                  <a:pt x="1" y="2573"/>
                </a:lnTo>
                <a:lnTo>
                  <a:pt x="950" y="2953"/>
                </a:lnTo>
                <a:cubicBezTo>
                  <a:pt x="1520" y="3182"/>
                  <a:pt x="1968" y="3632"/>
                  <a:pt x="2192" y="4195"/>
                </a:cubicBezTo>
                <a:lnTo>
                  <a:pt x="2573" y="5145"/>
                </a:lnTo>
                <a:lnTo>
                  <a:pt x="2954" y="4195"/>
                </a:lnTo>
                <a:cubicBezTo>
                  <a:pt x="3184" y="3632"/>
                  <a:pt x="3632" y="3182"/>
                  <a:pt x="4201" y="2953"/>
                </a:cubicBezTo>
                <a:lnTo>
                  <a:pt x="5145" y="2573"/>
                </a:lnTo>
                <a:lnTo>
                  <a:pt x="4201" y="2192"/>
                </a:lnTo>
                <a:cubicBezTo>
                  <a:pt x="3632" y="1961"/>
                  <a:pt x="3184" y="1513"/>
                  <a:pt x="2954" y="945"/>
                </a:cubicBezTo>
                <a:lnTo>
                  <a:pt x="257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 name="Google Shape;415;p19"/>
          <p:cNvSpPr/>
          <p:nvPr/>
        </p:nvSpPr>
        <p:spPr>
          <a:xfrm>
            <a:off x="8680276" y="3236692"/>
            <a:ext cx="259785" cy="259718"/>
          </a:xfrm>
          <a:custGeom>
            <a:rect b="b" l="l" r="r" t="t"/>
            <a:pathLst>
              <a:path extrusionOk="0" h="3888" w="3889">
                <a:moveTo>
                  <a:pt x="1942" y="1"/>
                </a:moveTo>
                <a:lnTo>
                  <a:pt x="1654" y="716"/>
                </a:lnTo>
                <a:cubicBezTo>
                  <a:pt x="1482" y="1149"/>
                  <a:pt x="1143" y="1487"/>
                  <a:pt x="715" y="1660"/>
                </a:cubicBezTo>
                <a:lnTo>
                  <a:pt x="1" y="1947"/>
                </a:lnTo>
                <a:lnTo>
                  <a:pt x="715" y="2234"/>
                </a:lnTo>
                <a:cubicBezTo>
                  <a:pt x="1143" y="2406"/>
                  <a:pt x="1482" y="2746"/>
                  <a:pt x="1654" y="3173"/>
                </a:cubicBezTo>
                <a:lnTo>
                  <a:pt x="1942" y="3888"/>
                </a:lnTo>
                <a:lnTo>
                  <a:pt x="2229" y="3173"/>
                </a:lnTo>
                <a:cubicBezTo>
                  <a:pt x="2400" y="2746"/>
                  <a:pt x="2740" y="2406"/>
                  <a:pt x="3173" y="2234"/>
                </a:cubicBezTo>
                <a:lnTo>
                  <a:pt x="3888" y="1947"/>
                </a:lnTo>
                <a:lnTo>
                  <a:pt x="3173" y="1660"/>
                </a:lnTo>
                <a:cubicBezTo>
                  <a:pt x="2740" y="1487"/>
                  <a:pt x="2400" y="1149"/>
                  <a:pt x="2229" y="716"/>
                </a:cubicBezTo>
                <a:lnTo>
                  <a:pt x="194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 name="Google Shape;416;p19"/>
          <p:cNvSpPr/>
          <p:nvPr/>
        </p:nvSpPr>
        <p:spPr>
          <a:xfrm>
            <a:off x="5968508" y="129454"/>
            <a:ext cx="343686" cy="343686"/>
          </a:xfrm>
          <a:custGeom>
            <a:rect b="b" l="l" r="r" t="t"/>
            <a:pathLst>
              <a:path extrusionOk="0" h="5145" w="5145">
                <a:moveTo>
                  <a:pt x="2572" y="1"/>
                </a:moveTo>
                <a:lnTo>
                  <a:pt x="2192" y="945"/>
                </a:lnTo>
                <a:cubicBezTo>
                  <a:pt x="1966" y="1513"/>
                  <a:pt x="1518" y="1962"/>
                  <a:pt x="949" y="2192"/>
                </a:cubicBezTo>
                <a:lnTo>
                  <a:pt x="0" y="2573"/>
                </a:lnTo>
                <a:lnTo>
                  <a:pt x="949" y="2953"/>
                </a:lnTo>
                <a:cubicBezTo>
                  <a:pt x="1518" y="3178"/>
                  <a:pt x="1966" y="3626"/>
                  <a:pt x="2192" y="4196"/>
                </a:cubicBezTo>
                <a:lnTo>
                  <a:pt x="2572" y="5145"/>
                </a:lnTo>
                <a:lnTo>
                  <a:pt x="2953" y="4196"/>
                </a:lnTo>
                <a:cubicBezTo>
                  <a:pt x="3182" y="3626"/>
                  <a:pt x="3632" y="3178"/>
                  <a:pt x="4200" y="2953"/>
                </a:cubicBezTo>
                <a:lnTo>
                  <a:pt x="5144" y="2573"/>
                </a:lnTo>
                <a:lnTo>
                  <a:pt x="4200" y="2192"/>
                </a:lnTo>
                <a:cubicBezTo>
                  <a:pt x="3632" y="1962"/>
                  <a:pt x="3182" y="1513"/>
                  <a:pt x="2953" y="945"/>
                </a:cubicBezTo>
                <a:lnTo>
                  <a:pt x="257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17" name="Google Shape;417;p19"/>
          <p:cNvGrpSpPr/>
          <p:nvPr/>
        </p:nvGrpSpPr>
        <p:grpSpPr>
          <a:xfrm>
            <a:off x="7032288" y="129455"/>
            <a:ext cx="2507389" cy="868831"/>
            <a:chOff x="465025" y="1386225"/>
            <a:chExt cx="1357400" cy="470350"/>
          </a:xfrm>
        </p:grpSpPr>
        <p:sp>
          <p:nvSpPr>
            <p:cNvPr id="418" name="Google Shape;418;p19"/>
            <p:cNvSpPr/>
            <p:nvPr/>
          </p:nvSpPr>
          <p:spPr>
            <a:xfrm>
              <a:off x="832875" y="1538750"/>
              <a:ext cx="167625" cy="88875"/>
            </a:xfrm>
            <a:custGeom>
              <a:rect b="b" l="l" r="r" t="t"/>
              <a:pathLst>
                <a:path extrusionOk="0" h="3555" w="6705">
                  <a:moveTo>
                    <a:pt x="6632" y="2849"/>
                  </a:moveTo>
                  <a:cubicBezTo>
                    <a:pt x="6655" y="2904"/>
                    <a:pt x="6679" y="2958"/>
                    <a:pt x="6705" y="3012"/>
                  </a:cubicBezTo>
                  <a:cubicBezTo>
                    <a:pt x="6682" y="2957"/>
                    <a:pt x="6657" y="2903"/>
                    <a:pt x="6632" y="2849"/>
                  </a:cubicBezTo>
                  <a:close/>
                  <a:moveTo>
                    <a:pt x="3189" y="0"/>
                  </a:moveTo>
                  <a:cubicBezTo>
                    <a:pt x="2769" y="0"/>
                    <a:pt x="2352" y="78"/>
                    <a:pt x="1957" y="247"/>
                  </a:cubicBezTo>
                  <a:cubicBezTo>
                    <a:pt x="715" y="785"/>
                    <a:pt x="0" y="2246"/>
                    <a:pt x="147" y="3555"/>
                  </a:cubicBezTo>
                  <a:cubicBezTo>
                    <a:pt x="267" y="2454"/>
                    <a:pt x="929" y="1379"/>
                    <a:pt x="1957" y="931"/>
                  </a:cubicBezTo>
                  <a:cubicBezTo>
                    <a:pt x="2353" y="761"/>
                    <a:pt x="2771" y="682"/>
                    <a:pt x="3192" y="682"/>
                  </a:cubicBezTo>
                  <a:cubicBezTo>
                    <a:pt x="4593" y="682"/>
                    <a:pt x="6012" y="1560"/>
                    <a:pt x="6632" y="2849"/>
                  </a:cubicBezTo>
                  <a:lnTo>
                    <a:pt x="6632" y="2849"/>
                  </a:lnTo>
                  <a:cubicBezTo>
                    <a:pt x="6467" y="2461"/>
                    <a:pt x="6365" y="2056"/>
                    <a:pt x="6319" y="1640"/>
                  </a:cubicBezTo>
                  <a:cubicBezTo>
                    <a:pt x="5604" y="642"/>
                    <a:pt x="4389" y="0"/>
                    <a:pt x="3189"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 name="Google Shape;419;p19"/>
            <p:cNvSpPr/>
            <p:nvPr/>
          </p:nvSpPr>
          <p:spPr>
            <a:xfrm>
              <a:off x="988075" y="1386225"/>
              <a:ext cx="315075" cy="189250"/>
            </a:xfrm>
            <a:custGeom>
              <a:rect b="b" l="l" r="r" t="t"/>
              <a:pathLst>
                <a:path extrusionOk="0" h="7570" w="12603">
                  <a:moveTo>
                    <a:pt x="7677" y="0"/>
                  </a:moveTo>
                  <a:cubicBezTo>
                    <a:pt x="7135" y="0"/>
                    <a:pt x="6583" y="101"/>
                    <a:pt x="6054" y="238"/>
                  </a:cubicBezTo>
                  <a:cubicBezTo>
                    <a:pt x="4222" y="708"/>
                    <a:pt x="2449" y="1616"/>
                    <a:pt x="1284" y="3107"/>
                  </a:cubicBezTo>
                  <a:cubicBezTo>
                    <a:pt x="460" y="4162"/>
                    <a:pt x="1" y="5539"/>
                    <a:pt x="95" y="6859"/>
                  </a:cubicBezTo>
                  <a:cubicBezTo>
                    <a:pt x="169" y="5758"/>
                    <a:pt x="602" y="4663"/>
                    <a:pt x="1284" y="3791"/>
                  </a:cubicBezTo>
                  <a:cubicBezTo>
                    <a:pt x="2449" y="2298"/>
                    <a:pt x="4222" y="1391"/>
                    <a:pt x="6054" y="921"/>
                  </a:cubicBezTo>
                  <a:cubicBezTo>
                    <a:pt x="6585" y="787"/>
                    <a:pt x="7139" y="685"/>
                    <a:pt x="7683" y="685"/>
                  </a:cubicBezTo>
                  <a:cubicBezTo>
                    <a:pt x="8091" y="685"/>
                    <a:pt x="8493" y="742"/>
                    <a:pt x="8877" y="885"/>
                  </a:cubicBezTo>
                  <a:cubicBezTo>
                    <a:pt x="9670" y="1178"/>
                    <a:pt x="10296" y="1804"/>
                    <a:pt x="10797" y="2481"/>
                  </a:cubicBezTo>
                  <a:cubicBezTo>
                    <a:pt x="11882" y="3948"/>
                    <a:pt x="12461" y="5748"/>
                    <a:pt x="12530" y="7569"/>
                  </a:cubicBezTo>
                  <a:cubicBezTo>
                    <a:pt x="12602" y="5523"/>
                    <a:pt x="12018" y="3447"/>
                    <a:pt x="10797" y="1798"/>
                  </a:cubicBezTo>
                  <a:cubicBezTo>
                    <a:pt x="10296" y="1120"/>
                    <a:pt x="9670" y="494"/>
                    <a:pt x="8877" y="201"/>
                  </a:cubicBezTo>
                  <a:cubicBezTo>
                    <a:pt x="8491" y="58"/>
                    <a:pt x="8087" y="0"/>
                    <a:pt x="7677"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 name="Google Shape;420;p19"/>
            <p:cNvSpPr/>
            <p:nvPr/>
          </p:nvSpPr>
          <p:spPr>
            <a:xfrm>
              <a:off x="695775" y="1627725"/>
              <a:ext cx="150550" cy="97100"/>
            </a:xfrm>
            <a:custGeom>
              <a:rect b="b" l="l" r="r" t="t"/>
              <a:pathLst>
                <a:path extrusionOk="0" h="3884" w="6022">
                  <a:moveTo>
                    <a:pt x="3444" y="0"/>
                  </a:moveTo>
                  <a:cubicBezTo>
                    <a:pt x="2936" y="0"/>
                    <a:pt x="2430" y="111"/>
                    <a:pt x="1978" y="346"/>
                  </a:cubicBezTo>
                  <a:cubicBezTo>
                    <a:pt x="721" y="997"/>
                    <a:pt x="0" y="2480"/>
                    <a:pt x="141" y="3884"/>
                  </a:cubicBezTo>
                  <a:cubicBezTo>
                    <a:pt x="251" y="2704"/>
                    <a:pt x="923" y="1577"/>
                    <a:pt x="1978" y="1029"/>
                  </a:cubicBezTo>
                  <a:cubicBezTo>
                    <a:pt x="2432" y="796"/>
                    <a:pt x="2938" y="685"/>
                    <a:pt x="3447" y="685"/>
                  </a:cubicBezTo>
                  <a:cubicBezTo>
                    <a:pt x="4416" y="685"/>
                    <a:pt x="5392" y="1088"/>
                    <a:pt x="6021" y="1818"/>
                  </a:cubicBezTo>
                  <a:cubicBezTo>
                    <a:pt x="5818" y="1498"/>
                    <a:pt x="5693" y="1139"/>
                    <a:pt x="5641" y="763"/>
                  </a:cubicBezTo>
                  <a:cubicBezTo>
                    <a:pt x="5033" y="270"/>
                    <a:pt x="4236" y="0"/>
                    <a:pt x="344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 name="Google Shape;421;p19"/>
            <p:cNvSpPr/>
            <p:nvPr/>
          </p:nvSpPr>
          <p:spPr>
            <a:xfrm>
              <a:off x="526975" y="1776725"/>
              <a:ext cx="1295450" cy="77625"/>
            </a:xfrm>
            <a:custGeom>
              <a:rect b="b" l="l" r="r" t="t"/>
              <a:pathLst>
                <a:path extrusionOk="0" h="3105" w="51818">
                  <a:moveTo>
                    <a:pt x="51730" y="0"/>
                  </a:moveTo>
                  <a:cubicBezTo>
                    <a:pt x="51661" y="845"/>
                    <a:pt x="51359" y="1712"/>
                    <a:pt x="50905" y="2421"/>
                  </a:cubicBezTo>
                  <a:lnTo>
                    <a:pt x="9100" y="2421"/>
                  </a:lnTo>
                  <a:cubicBezTo>
                    <a:pt x="8502" y="2585"/>
                    <a:pt x="7896" y="2698"/>
                    <a:pt x="7248" y="2698"/>
                  </a:cubicBezTo>
                  <a:cubicBezTo>
                    <a:pt x="7234" y="2698"/>
                    <a:pt x="7220" y="2698"/>
                    <a:pt x="7206" y="2698"/>
                  </a:cubicBezTo>
                  <a:cubicBezTo>
                    <a:pt x="7134" y="2697"/>
                    <a:pt x="7060" y="2696"/>
                    <a:pt x="6985" y="2696"/>
                  </a:cubicBezTo>
                  <a:cubicBezTo>
                    <a:pt x="5015" y="2696"/>
                    <a:pt x="2076" y="2959"/>
                    <a:pt x="0" y="3104"/>
                  </a:cubicBezTo>
                  <a:lnTo>
                    <a:pt x="50905" y="3104"/>
                  </a:lnTo>
                  <a:cubicBezTo>
                    <a:pt x="51485" y="2202"/>
                    <a:pt x="51818" y="1048"/>
                    <a:pt x="5173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 name="Google Shape;422;p19"/>
            <p:cNvSpPr/>
            <p:nvPr/>
          </p:nvSpPr>
          <p:spPr>
            <a:xfrm>
              <a:off x="835875" y="1627600"/>
              <a:ext cx="10450" cy="28475"/>
            </a:xfrm>
            <a:custGeom>
              <a:rect b="b" l="l" r="r" t="t"/>
              <a:pathLst>
                <a:path extrusionOk="0" h="1139" w="418">
                  <a:moveTo>
                    <a:pt x="27" y="1"/>
                  </a:moveTo>
                  <a:cubicBezTo>
                    <a:pt x="0" y="262"/>
                    <a:pt x="5" y="518"/>
                    <a:pt x="37" y="768"/>
                  </a:cubicBezTo>
                  <a:cubicBezTo>
                    <a:pt x="178" y="883"/>
                    <a:pt x="303" y="1002"/>
                    <a:pt x="417" y="1139"/>
                  </a:cubicBezTo>
                  <a:cubicBezTo>
                    <a:pt x="198" y="794"/>
                    <a:pt x="73" y="408"/>
                    <a:pt x="2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 name="Google Shape;423;p19"/>
            <p:cNvSpPr/>
            <p:nvPr/>
          </p:nvSpPr>
          <p:spPr>
            <a:xfrm>
              <a:off x="698250" y="1724800"/>
              <a:ext cx="96950" cy="93175"/>
            </a:xfrm>
            <a:custGeom>
              <a:rect b="b" l="l" r="r" t="t"/>
              <a:pathLst>
                <a:path extrusionOk="0" h="3727" w="3878">
                  <a:moveTo>
                    <a:pt x="42" y="1"/>
                  </a:moveTo>
                  <a:lnTo>
                    <a:pt x="42" y="1"/>
                  </a:lnTo>
                  <a:cubicBezTo>
                    <a:pt x="0" y="439"/>
                    <a:pt x="37" y="887"/>
                    <a:pt x="167" y="1316"/>
                  </a:cubicBezTo>
                  <a:cubicBezTo>
                    <a:pt x="511" y="2437"/>
                    <a:pt x="1440" y="3329"/>
                    <a:pt x="2541" y="3726"/>
                  </a:cubicBezTo>
                  <a:cubicBezTo>
                    <a:pt x="2980" y="3590"/>
                    <a:pt x="3423" y="3433"/>
                    <a:pt x="3877" y="3272"/>
                  </a:cubicBezTo>
                  <a:lnTo>
                    <a:pt x="3877" y="3272"/>
                  </a:lnTo>
                  <a:cubicBezTo>
                    <a:pt x="3852" y="3272"/>
                    <a:pt x="3826" y="3273"/>
                    <a:pt x="3800" y="3273"/>
                  </a:cubicBezTo>
                  <a:cubicBezTo>
                    <a:pt x="2199" y="3273"/>
                    <a:pt x="635" y="2168"/>
                    <a:pt x="167" y="632"/>
                  </a:cubicBezTo>
                  <a:cubicBezTo>
                    <a:pt x="104" y="423"/>
                    <a:pt x="63" y="214"/>
                    <a:pt x="42"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 name="Google Shape;424;p19"/>
            <p:cNvSpPr/>
            <p:nvPr/>
          </p:nvSpPr>
          <p:spPr>
            <a:xfrm>
              <a:off x="989925" y="1557700"/>
              <a:ext cx="10575" cy="39275"/>
            </a:xfrm>
            <a:custGeom>
              <a:rect b="b" l="l" r="r" t="t"/>
              <a:pathLst>
                <a:path extrusionOk="0" h="1571" w="423">
                  <a:moveTo>
                    <a:pt x="21" y="0"/>
                  </a:moveTo>
                  <a:lnTo>
                    <a:pt x="21" y="0"/>
                  </a:lnTo>
                  <a:cubicBezTo>
                    <a:pt x="1" y="298"/>
                    <a:pt x="6" y="590"/>
                    <a:pt x="37" y="882"/>
                  </a:cubicBezTo>
                  <a:cubicBezTo>
                    <a:pt x="152" y="1044"/>
                    <a:pt x="258" y="1215"/>
                    <a:pt x="345" y="1396"/>
                  </a:cubicBezTo>
                  <a:lnTo>
                    <a:pt x="345" y="1396"/>
                  </a:lnTo>
                  <a:cubicBezTo>
                    <a:pt x="160" y="951"/>
                    <a:pt x="54" y="479"/>
                    <a:pt x="21" y="0"/>
                  </a:cubicBezTo>
                  <a:close/>
                  <a:moveTo>
                    <a:pt x="345" y="1396"/>
                  </a:moveTo>
                  <a:cubicBezTo>
                    <a:pt x="370" y="1455"/>
                    <a:pt x="396" y="1513"/>
                    <a:pt x="423" y="1571"/>
                  </a:cubicBezTo>
                  <a:cubicBezTo>
                    <a:pt x="399" y="1511"/>
                    <a:pt x="373" y="1453"/>
                    <a:pt x="345" y="1396"/>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 name="Google Shape;425;p19"/>
            <p:cNvSpPr/>
            <p:nvPr/>
          </p:nvSpPr>
          <p:spPr>
            <a:xfrm>
              <a:off x="465025" y="1854325"/>
              <a:ext cx="61975" cy="2250"/>
            </a:xfrm>
            <a:custGeom>
              <a:rect b="b" l="l" r="r" t="t"/>
              <a:pathLst>
                <a:path extrusionOk="0" h="90" w="2479">
                  <a:moveTo>
                    <a:pt x="0" y="0"/>
                  </a:moveTo>
                  <a:cubicBezTo>
                    <a:pt x="5" y="64"/>
                    <a:pt x="216" y="90"/>
                    <a:pt x="579" y="90"/>
                  </a:cubicBezTo>
                  <a:cubicBezTo>
                    <a:pt x="1021" y="90"/>
                    <a:pt x="1688" y="52"/>
                    <a:pt x="2478"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 name="Google Shape;426;p19"/>
            <p:cNvSpPr/>
            <p:nvPr/>
          </p:nvSpPr>
          <p:spPr>
            <a:xfrm>
              <a:off x="846300" y="1673150"/>
              <a:ext cx="6575" cy="8750"/>
            </a:xfrm>
            <a:custGeom>
              <a:rect b="b" l="l" r="r" t="t"/>
              <a:pathLst>
                <a:path extrusionOk="0" h="350" w="263">
                  <a:moveTo>
                    <a:pt x="0" y="1"/>
                  </a:moveTo>
                  <a:cubicBezTo>
                    <a:pt x="79" y="120"/>
                    <a:pt x="162" y="240"/>
                    <a:pt x="262" y="350"/>
                  </a:cubicBezTo>
                  <a:cubicBezTo>
                    <a:pt x="183" y="225"/>
                    <a:pt x="94" y="110"/>
                    <a:pt x="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 name="Google Shape;427;p19"/>
            <p:cNvSpPr/>
            <p:nvPr/>
          </p:nvSpPr>
          <p:spPr>
            <a:xfrm>
              <a:off x="690425" y="1403350"/>
              <a:ext cx="1129825" cy="433900"/>
            </a:xfrm>
            <a:custGeom>
              <a:rect b="b" l="l" r="r" t="t"/>
              <a:pathLst>
                <a:path extrusionOk="0" h="17356" w="45193">
                  <a:moveTo>
                    <a:pt x="6235" y="10109"/>
                  </a:moveTo>
                  <a:cubicBezTo>
                    <a:pt x="6329" y="10218"/>
                    <a:pt x="6418" y="10333"/>
                    <a:pt x="6497" y="10458"/>
                  </a:cubicBezTo>
                  <a:cubicBezTo>
                    <a:pt x="6397" y="10348"/>
                    <a:pt x="6314" y="10229"/>
                    <a:pt x="6235" y="10109"/>
                  </a:cubicBezTo>
                  <a:close/>
                  <a:moveTo>
                    <a:pt x="23991" y="9378"/>
                  </a:moveTo>
                  <a:cubicBezTo>
                    <a:pt x="23851" y="9816"/>
                    <a:pt x="23673" y="10249"/>
                    <a:pt x="23459" y="10661"/>
                  </a:cubicBezTo>
                  <a:cubicBezTo>
                    <a:pt x="23497" y="10181"/>
                    <a:pt x="23694" y="9743"/>
                    <a:pt x="23991" y="9378"/>
                  </a:cubicBezTo>
                  <a:close/>
                  <a:moveTo>
                    <a:pt x="6235" y="10793"/>
                  </a:moveTo>
                  <a:lnTo>
                    <a:pt x="6235" y="10793"/>
                  </a:lnTo>
                  <a:cubicBezTo>
                    <a:pt x="6329" y="10902"/>
                    <a:pt x="6418" y="11017"/>
                    <a:pt x="6497" y="11142"/>
                  </a:cubicBezTo>
                  <a:cubicBezTo>
                    <a:pt x="6397" y="11032"/>
                    <a:pt x="6314" y="10912"/>
                    <a:pt x="6235" y="10793"/>
                  </a:cubicBezTo>
                  <a:close/>
                  <a:moveTo>
                    <a:pt x="23991" y="10061"/>
                  </a:moveTo>
                  <a:lnTo>
                    <a:pt x="23991" y="10061"/>
                  </a:lnTo>
                  <a:cubicBezTo>
                    <a:pt x="23851" y="10500"/>
                    <a:pt x="23673" y="10933"/>
                    <a:pt x="23459" y="11345"/>
                  </a:cubicBezTo>
                  <a:cubicBezTo>
                    <a:pt x="23497" y="10865"/>
                    <a:pt x="23694" y="10427"/>
                    <a:pt x="23991" y="10061"/>
                  </a:cubicBezTo>
                  <a:close/>
                  <a:moveTo>
                    <a:pt x="28343" y="12014"/>
                  </a:moveTo>
                  <a:lnTo>
                    <a:pt x="28343" y="12014"/>
                  </a:lnTo>
                  <a:cubicBezTo>
                    <a:pt x="28193" y="12363"/>
                    <a:pt x="27967" y="12681"/>
                    <a:pt x="27660" y="12921"/>
                  </a:cubicBezTo>
                  <a:cubicBezTo>
                    <a:pt x="27880" y="12587"/>
                    <a:pt x="28104" y="12284"/>
                    <a:pt x="28343" y="12014"/>
                  </a:cubicBezTo>
                  <a:close/>
                  <a:moveTo>
                    <a:pt x="28343" y="12696"/>
                  </a:moveTo>
                  <a:lnTo>
                    <a:pt x="28343" y="12696"/>
                  </a:lnTo>
                  <a:cubicBezTo>
                    <a:pt x="28193" y="13047"/>
                    <a:pt x="27967" y="13365"/>
                    <a:pt x="27660" y="13604"/>
                  </a:cubicBezTo>
                  <a:cubicBezTo>
                    <a:pt x="27880" y="13271"/>
                    <a:pt x="28104" y="12968"/>
                    <a:pt x="28343" y="12696"/>
                  </a:cubicBezTo>
                  <a:close/>
                  <a:moveTo>
                    <a:pt x="34965" y="13986"/>
                  </a:moveTo>
                  <a:lnTo>
                    <a:pt x="34965" y="13986"/>
                  </a:lnTo>
                  <a:cubicBezTo>
                    <a:pt x="34897" y="14121"/>
                    <a:pt x="34823" y="14256"/>
                    <a:pt x="34751" y="14393"/>
                  </a:cubicBezTo>
                  <a:cubicBezTo>
                    <a:pt x="34803" y="14246"/>
                    <a:pt x="34876" y="14111"/>
                    <a:pt x="34965" y="13986"/>
                  </a:cubicBezTo>
                  <a:close/>
                  <a:moveTo>
                    <a:pt x="34965" y="14668"/>
                  </a:moveTo>
                  <a:lnTo>
                    <a:pt x="34965" y="14668"/>
                  </a:lnTo>
                  <a:cubicBezTo>
                    <a:pt x="34897" y="14805"/>
                    <a:pt x="34823" y="14940"/>
                    <a:pt x="34751" y="15075"/>
                  </a:cubicBezTo>
                  <a:cubicBezTo>
                    <a:pt x="34803" y="14930"/>
                    <a:pt x="34876" y="14794"/>
                    <a:pt x="34965" y="14668"/>
                  </a:cubicBezTo>
                  <a:close/>
                  <a:moveTo>
                    <a:pt x="19589" y="0"/>
                  </a:moveTo>
                  <a:cubicBezTo>
                    <a:pt x="19045" y="0"/>
                    <a:pt x="18491" y="102"/>
                    <a:pt x="17960" y="236"/>
                  </a:cubicBezTo>
                  <a:cubicBezTo>
                    <a:pt x="16128" y="706"/>
                    <a:pt x="14355" y="1613"/>
                    <a:pt x="13190" y="3106"/>
                  </a:cubicBezTo>
                  <a:cubicBezTo>
                    <a:pt x="12508" y="3978"/>
                    <a:pt x="12075" y="5073"/>
                    <a:pt x="12001" y="6174"/>
                  </a:cubicBezTo>
                  <a:cubicBezTo>
                    <a:pt x="12034" y="6653"/>
                    <a:pt x="12140" y="7125"/>
                    <a:pt x="12325" y="7570"/>
                  </a:cubicBezTo>
                  <a:lnTo>
                    <a:pt x="12325" y="7570"/>
                  </a:lnTo>
                  <a:cubicBezTo>
                    <a:pt x="12238" y="7389"/>
                    <a:pt x="12132" y="7218"/>
                    <a:pt x="12017" y="7056"/>
                  </a:cubicBezTo>
                  <a:lnTo>
                    <a:pt x="12017" y="7056"/>
                  </a:lnTo>
                  <a:cubicBezTo>
                    <a:pt x="12063" y="7472"/>
                    <a:pt x="12165" y="7877"/>
                    <a:pt x="12330" y="8265"/>
                  </a:cubicBezTo>
                  <a:lnTo>
                    <a:pt x="12330" y="8265"/>
                  </a:lnTo>
                  <a:cubicBezTo>
                    <a:pt x="11710" y="6976"/>
                    <a:pt x="10291" y="6098"/>
                    <a:pt x="8890" y="6098"/>
                  </a:cubicBezTo>
                  <a:cubicBezTo>
                    <a:pt x="8469" y="6098"/>
                    <a:pt x="8051" y="6177"/>
                    <a:pt x="7655" y="6347"/>
                  </a:cubicBezTo>
                  <a:cubicBezTo>
                    <a:pt x="6627" y="6795"/>
                    <a:pt x="5965" y="7870"/>
                    <a:pt x="5845" y="8971"/>
                  </a:cubicBezTo>
                  <a:cubicBezTo>
                    <a:pt x="5891" y="9378"/>
                    <a:pt x="6016" y="9764"/>
                    <a:pt x="6235" y="10109"/>
                  </a:cubicBezTo>
                  <a:cubicBezTo>
                    <a:pt x="6121" y="9972"/>
                    <a:pt x="5996" y="9853"/>
                    <a:pt x="5855" y="9738"/>
                  </a:cubicBezTo>
                  <a:lnTo>
                    <a:pt x="5855" y="9738"/>
                  </a:lnTo>
                  <a:cubicBezTo>
                    <a:pt x="5907" y="10114"/>
                    <a:pt x="6032" y="10473"/>
                    <a:pt x="6235" y="10793"/>
                  </a:cubicBezTo>
                  <a:cubicBezTo>
                    <a:pt x="5606" y="10063"/>
                    <a:pt x="4630" y="9660"/>
                    <a:pt x="3661" y="9660"/>
                  </a:cubicBezTo>
                  <a:cubicBezTo>
                    <a:pt x="3152" y="9660"/>
                    <a:pt x="2646" y="9771"/>
                    <a:pt x="2192" y="10004"/>
                  </a:cubicBezTo>
                  <a:cubicBezTo>
                    <a:pt x="1137" y="10552"/>
                    <a:pt x="465" y="11679"/>
                    <a:pt x="355" y="12859"/>
                  </a:cubicBezTo>
                  <a:cubicBezTo>
                    <a:pt x="376" y="13072"/>
                    <a:pt x="0" y="15279"/>
                    <a:pt x="2854" y="16584"/>
                  </a:cubicBezTo>
                  <a:cubicBezTo>
                    <a:pt x="3270" y="16736"/>
                    <a:pt x="3710" y="16819"/>
                    <a:pt x="4151" y="16819"/>
                  </a:cubicBezTo>
                  <a:cubicBezTo>
                    <a:pt x="4164" y="16819"/>
                    <a:pt x="4177" y="16819"/>
                    <a:pt x="4190" y="16819"/>
                  </a:cubicBezTo>
                  <a:lnTo>
                    <a:pt x="4190" y="16819"/>
                  </a:lnTo>
                  <a:cubicBezTo>
                    <a:pt x="3637" y="17011"/>
                    <a:pt x="3105" y="17204"/>
                    <a:pt x="2562" y="17356"/>
                  </a:cubicBezTo>
                  <a:lnTo>
                    <a:pt x="44367" y="17356"/>
                  </a:lnTo>
                  <a:cubicBezTo>
                    <a:pt x="44821" y="16647"/>
                    <a:pt x="45123" y="15780"/>
                    <a:pt x="45192" y="14935"/>
                  </a:cubicBezTo>
                  <a:cubicBezTo>
                    <a:pt x="45130" y="14179"/>
                    <a:pt x="44848" y="13474"/>
                    <a:pt x="44268" y="12963"/>
                  </a:cubicBezTo>
                  <a:cubicBezTo>
                    <a:pt x="43624" y="12396"/>
                    <a:pt x="42782" y="12202"/>
                    <a:pt x="41908" y="12202"/>
                  </a:cubicBezTo>
                  <a:cubicBezTo>
                    <a:pt x="41326" y="12202"/>
                    <a:pt x="40729" y="12288"/>
                    <a:pt x="40167" y="12409"/>
                  </a:cubicBezTo>
                  <a:cubicBezTo>
                    <a:pt x="38873" y="12691"/>
                    <a:pt x="37605" y="13109"/>
                    <a:pt x="36395" y="13652"/>
                  </a:cubicBezTo>
                  <a:cubicBezTo>
                    <a:pt x="35856" y="13892"/>
                    <a:pt x="35293" y="14199"/>
                    <a:pt x="34965" y="14668"/>
                  </a:cubicBezTo>
                  <a:cubicBezTo>
                    <a:pt x="35163" y="14283"/>
                    <a:pt x="35346" y="13886"/>
                    <a:pt x="35471" y="13479"/>
                  </a:cubicBezTo>
                  <a:lnTo>
                    <a:pt x="35471" y="13479"/>
                  </a:lnTo>
                  <a:cubicBezTo>
                    <a:pt x="35278" y="13625"/>
                    <a:pt x="35100" y="13792"/>
                    <a:pt x="34965" y="13986"/>
                  </a:cubicBezTo>
                  <a:cubicBezTo>
                    <a:pt x="35278" y="13375"/>
                    <a:pt x="35555" y="12744"/>
                    <a:pt x="35632" y="12070"/>
                  </a:cubicBezTo>
                  <a:cubicBezTo>
                    <a:pt x="35550" y="11397"/>
                    <a:pt x="35225" y="10761"/>
                    <a:pt x="34636" y="10448"/>
                  </a:cubicBezTo>
                  <a:cubicBezTo>
                    <a:pt x="34335" y="10285"/>
                    <a:pt x="33998" y="10225"/>
                    <a:pt x="33654" y="10225"/>
                  </a:cubicBezTo>
                  <a:cubicBezTo>
                    <a:pt x="33325" y="10225"/>
                    <a:pt x="32988" y="10280"/>
                    <a:pt x="32669" y="10354"/>
                  </a:cubicBezTo>
                  <a:cubicBezTo>
                    <a:pt x="30854" y="10781"/>
                    <a:pt x="29465" y="11424"/>
                    <a:pt x="28343" y="12696"/>
                  </a:cubicBezTo>
                  <a:cubicBezTo>
                    <a:pt x="28468" y="12409"/>
                    <a:pt x="28542" y="12096"/>
                    <a:pt x="28562" y="11778"/>
                  </a:cubicBezTo>
                  <a:lnTo>
                    <a:pt x="28562" y="11778"/>
                  </a:lnTo>
                  <a:cubicBezTo>
                    <a:pt x="28489" y="11857"/>
                    <a:pt x="28417" y="11935"/>
                    <a:pt x="28343" y="12014"/>
                  </a:cubicBezTo>
                  <a:cubicBezTo>
                    <a:pt x="28448" y="11773"/>
                    <a:pt x="28521" y="11513"/>
                    <a:pt x="28552" y="11251"/>
                  </a:cubicBezTo>
                  <a:cubicBezTo>
                    <a:pt x="28458" y="10427"/>
                    <a:pt x="28030" y="9644"/>
                    <a:pt x="27300" y="9247"/>
                  </a:cubicBezTo>
                  <a:cubicBezTo>
                    <a:pt x="26961" y="9064"/>
                    <a:pt x="26591" y="8981"/>
                    <a:pt x="26218" y="8981"/>
                  </a:cubicBezTo>
                  <a:cubicBezTo>
                    <a:pt x="25377" y="8981"/>
                    <a:pt x="24523" y="9404"/>
                    <a:pt x="23991" y="10061"/>
                  </a:cubicBezTo>
                  <a:cubicBezTo>
                    <a:pt x="24096" y="9748"/>
                    <a:pt x="24179" y="9425"/>
                    <a:pt x="24248" y="9102"/>
                  </a:cubicBezTo>
                  <a:lnTo>
                    <a:pt x="24248" y="9102"/>
                  </a:lnTo>
                  <a:cubicBezTo>
                    <a:pt x="24159" y="9190"/>
                    <a:pt x="24070" y="9279"/>
                    <a:pt x="23991" y="9378"/>
                  </a:cubicBezTo>
                  <a:cubicBezTo>
                    <a:pt x="24258" y="8575"/>
                    <a:pt x="24405" y="7730"/>
                    <a:pt x="24436" y="6884"/>
                  </a:cubicBezTo>
                  <a:cubicBezTo>
                    <a:pt x="24367" y="5063"/>
                    <a:pt x="23788" y="3263"/>
                    <a:pt x="22703" y="1796"/>
                  </a:cubicBezTo>
                  <a:cubicBezTo>
                    <a:pt x="22202" y="1119"/>
                    <a:pt x="21576" y="493"/>
                    <a:pt x="20783" y="200"/>
                  </a:cubicBezTo>
                  <a:cubicBezTo>
                    <a:pt x="20399" y="57"/>
                    <a:pt x="19997" y="0"/>
                    <a:pt x="19589"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 name="Google Shape;428;p19"/>
            <p:cNvSpPr/>
            <p:nvPr/>
          </p:nvSpPr>
          <p:spPr>
            <a:xfrm>
              <a:off x="846300" y="1656050"/>
              <a:ext cx="6575" cy="8775"/>
            </a:xfrm>
            <a:custGeom>
              <a:rect b="b" l="l" r="r" t="t"/>
              <a:pathLst>
                <a:path extrusionOk="0" h="351" w="263">
                  <a:moveTo>
                    <a:pt x="0" y="1"/>
                  </a:moveTo>
                  <a:lnTo>
                    <a:pt x="0" y="1"/>
                  </a:lnTo>
                  <a:cubicBezTo>
                    <a:pt x="79" y="121"/>
                    <a:pt x="162" y="240"/>
                    <a:pt x="262" y="350"/>
                  </a:cubicBezTo>
                  <a:cubicBezTo>
                    <a:pt x="183" y="225"/>
                    <a:pt x="94" y="110"/>
                    <a:pt x="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29" name="Google Shape;429;p19"/>
          <p:cNvSpPr/>
          <p:nvPr/>
        </p:nvSpPr>
        <p:spPr>
          <a:xfrm>
            <a:off x="3725034" y="4658550"/>
            <a:ext cx="1536118" cy="409493"/>
          </a:xfrm>
          <a:custGeom>
            <a:rect b="b" l="l" r="r" t="t"/>
            <a:pathLst>
              <a:path extrusionOk="0" h="12210" w="45803">
                <a:moveTo>
                  <a:pt x="19325" y="0"/>
                </a:moveTo>
                <a:cubicBezTo>
                  <a:pt x="19143" y="0"/>
                  <a:pt x="18961" y="12"/>
                  <a:pt x="18780" y="38"/>
                </a:cubicBezTo>
                <a:cubicBezTo>
                  <a:pt x="16124" y="414"/>
                  <a:pt x="14151" y="3048"/>
                  <a:pt x="14021" y="5731"/>
                </a:cubicBezTo>
                <a:cubicBezTo>
                  <a:pt x="13565" y="4189"/>
                  <a:pt x="12048" y="2952"/>
                  <a:pt x="10486" y="2952"/>
                </a:cubicBezTo>
                <a:cubicBezTo>
                  <a:pt x="10226" y="2952"/>
                  <a:pt x="9964" y="2986"/>
                  <a:pt x="9706" y="3060"/>
                </a:cubicBezTo>
                <a:cubicBezTo>
                  <a:pt x="7906" y="3571"/>
                  <a:pt x="7055" y="6263"/>
                  <a:pt x="8475" y="7489"/>
                </a:cubicBezTo>
                <a:cubicBezTo>
                  <a:pt x="7664" y="7010"/>
                  <a:pt x="6718" y="6763"/>
                  <a:pt x="5774" y="6763"/>
                </a:cubicBezTo>
                <a:cubicBezTo>
                  <a:pt x="5199" y="6763"/>
                  <a:pt x="4624" y="6855"/>
                  <a:pt x="4081" y="7041"/>
                </a:cubicBezTo>
                <a:cubicBezTo>
                  <a:pt x="3340" y="7296"/>
                  <a:pt x="2604" y="7787"/>
                  <a:pt x="2401" y="8543"/>
                </a:cubicBezTo>
                <a:cubicBezTo>
                  <a:pt x="2219" y="9237"/>
                  <a:pt x="2757" y="10089"/>
                  <a:pt x="3435" y="10089"/>
                </a:cubicBezTo>
                <a:cubicBezTo>
                  <a:pt x="3497" y="10089"/>
                  <a:pt x="3559" y="10082"/>
                  <a:pt x="3622" y="10067"/>
                </a:cubicBezTo>
                <a:lnTo>
                  <a:pt x="3622" y="10067"/>
                </a:lnTo>
                <a:cubicBezTo>
                  <a:pt x="2459" y="10338"/>
                  <a:pt x="261" y="10385"/>
                  <a:pt x="1" y="11914"/>
                </a:cubicBezTo>
                <a:cubicBezTo>
                  <a:pt x="694" y="12141"/>
                  <a:pt x="1525" y="12210"/>
                  <a:pt x="2393" y="12210"/>
                </a:cubicBezTo>
                <a:cubicBezTo>
                  <a:pt x="3720" y="12210"/>
                  <a:pt x="5131" y="12050"/>
                  <a:pt x="6267" y="12050"/>
                </a:cubicBezTo>
                <a:lnTo>
                  <a:pt x="45802" y="12050"/>
                </a:lnTo>
                <a:cubicBezTo>
                  <a:pt x="44672" y="10146"/>
                  <a:pt x="42579" y="9095"/>
                  <a:pt x="40487" y="9095"/>
                </a:cubicBezTo>
                <a:cubicBezTo>
                  <a:pt x="39161" y="9095"/>
                  <a:pt x="37835" y="9517"/>
                  <a:pt x="36755" y="10412"/>
                </a:cubicBezTo>
                <a:cubicBezTo>
                  <a:pt x="37188" y="8684"/>
                  <a:pt x="35550" y="6993"/>
                  <a:pt x="33797" y="6686"/>
                </a:cubicBezTo>
                <a:cubicBezTo>
                  <a:pt x="33488" y="6631"/>
                  <a:pt x="33178" y="6606"/>
                  <a:pt x="32869" y="6606"/>
                </a:cubicBezTo>
                <a:cubicBezTo>
                  <a:pt x="31425" y="6606"/>
                  <a:pt x="29987" y="7150"/>
                  <a:pt x="28620" y="7682"/>
                </a:cubicBezTo>
                <a:cubicBezTo>
                  <a:pt x="29142" y="6321"/>
                  <a:pt x="28730" y="4589"/>
                  <a:pt x="27509" y="3785"/>
                </a:cubicBezTo>
                <a:cubicBezTo>
                  <a:pt x="27100" y="3514"/>
                  <a:pt x="26610" y="3386"/>
                  <a:pt x="26118" y="3386"/>
                </a:cubicBezTo>
                <a:cubicBezTo>
                  <a:pt x="25149" y="3386"/>
                  <a:pt x="24174" y="3885"/>
                  <a:pt x="23804" y="4782"/>
                </a:cubicBezTo>
                <a:cubicBezTo>
                  <a:pt x="24237" y="2316"/>
                  <a:pt x="21811" y="0"/>
                  <a:pt x="19325"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 name="Google Shape;430;p19"/>
          <p:cNvSpPr/>
          <p:nvPr/>
        </p:nvSpPr>
        <p:spPr>
          <a:xfrm>
            <a:off x="410027" y="4521667"/>
            <a:ext cx="173613" cy="173680"/>
          </a:xfrm>
          <a:custGeom>
            <a:rect b="b" l="l" r="r" t="t"/>
            <a:pathLst>
              <a:path extrusionOk="0" h="2600" w="2599">
                <a:moveTo>
                  <a:pt x="1300" y="1"/>
                </a:moveTo>
                <a:lnTo>
                  <a:pt x="1106" y="475"/>
                </a:lnTo>
                <a:cubicBezTo>
                  <a:pt x="992" y="762"/>
                  <a:pt x="768" y="992"/>
                  <a:pt x="480" y="1106"/>
                </a:cubicBezTo>
                <a:lnTo>
                  <a:pt x="0" y="1301"/>
                </a:lnTo>
                <a:lnTo>
                  <a:pt x="480" y="1493"/>
                </a:lnTo>
                <a:cubicBezTo>
                  <a:pt x="768" y="1607"/>
                  <a:pt x="992" y="1833"/>
                  <a:pt x="1106" y="2120"/>
                </a:cubicBezTo>
                <a:lnTo>
                  <a:pt x="1300" y="2599"/>
                </a:lnTo>
                <a:lnTo>
                  <a:pt x="1493" y="2120"/>
                </a:lnTo>
                <a:cubicBezTo>
                  <a:pt x="1607" y="1833"/>
                  <a:pt x="1837" y="1607"/>
                  <a:pt x="2119" y="1493"/>
                </a:cubicBezTo>
                <a:lnTo>
                  <a:pt x="2599" y="1301"/>
                </a:lnTo>
                <a:lnTo>
                  <a:pt x="2119" y="1106"/>
                </a:lnTo>
                <a:cubicBezTo>
                  <a:pt x="1837" y="992"/>
                  <a:pt x="1607" y="762"/>
                  <a:pt x="1493" y="475"/>
                </a:cubicBezTo>
                <a:lnTo>
                  <a:pt x="1300"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 name="Google Shape;431;p19"/>
          <p:cNvSpPr/>
          <p:nvPr/>
        </p:nvSpPr>
        <p:spPr>
          <a:xfrm>
            <a:off x="8758226" y="4281670"/>
            <a:ext cx="103874" cy="103874"/>
          </a:xfrm>
          <a:custGeom>
            <a:rect b="b" l="l" r="r" t="t"/>
            <a:pathLst>
              <a:path extrusionOk="0" h="1555" w="1555">
                <a:moveTo>
                  <a:pt x="778" y="0"/>
                </a:moveTo>
                <a:lnTo>
                  <a:pt x="663" y="287"/>
                </a:lnTo>
                <a:cubicBezTo>
                  <a:pt x="595" y="458"/>
                  <a:pt x="459" y="595"/>
                  <a:pt x="287" y="663"/>
                </a:cubicBezTo>
                <a:lnTo>
                  <a:pt x="1" y="776"/>
                </a:lnTo>
                <a:lnTo>
                  <a:pt x="287" y="892"/>
                </a:lnTo>
                <a:cubicBezTo>
                  <a:pt x="459" y="964"/>
                  <a:pt x="595" y="1101"/>
                  <a:pt x="663" y="1272"/>
                </a:cubicBezTo>
                <a:lnTo>
                  <a:pt x="778" y="1554"/>
                </a:lnTo>
                <a:lnTo>
                  <a:pt x="892" y="1272"/>
                </a:lnTo>
                <a:cubicBezTo>
                  <a:pt x="960" y="1101"/>
                  <a:pt x="1096" y="964"/>
                  <a:pt x="1268" y="892"/>
                </a:cubicBezTo>
                <a:lnTo>
                  <a:pt x="1555" y="776"/>
                </a:lnTo>
                <a:lnTo>
                  <a:pt x="1268" y="663"/>
                </a:lnTo>
                <a:cubicBezTo>
                  <a:pt x="1096" y="595"/>
                  <a:pt x="960" y="458"/>
                  <a:pt x="892" y="287"/>
                </a:cubicBezTo>
                <a:lnTo>
                  <a:pt x="77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BLANK_1_1_1_2_1">
    <p:spTree>
      <p:nvGrpSpPr>
        <p:cNvPr id="432" name="Shape 432"/>
        <p:cNvGrpSpPr/>
        <p:nvPr/>
      </p:nvGrpSpPr>
      <p:grpSpPr>
        <a:xfrm>
          <a:off x="0" y="0"/>
          <a:ext cx="0" cy="0"/>
          <a:chOff x="0" y="0"/>
          <a:chExt cx="0" cy="0"/>
        </a:xfrm>
      </p:grpSpPr>
      <p:sp>
        <p:nvSpPr>
          <p:cNvPr id="433" name="Google Shape;433;p20"/>
          <p:cNvSpPr txBox="1"/>
          <p:nvPr>
            <p:ph type="title"/>
          </p:nvPr>
        </p:nvSpPr>
        <p:spPr>
          <a:xfrm>
            <a:off x="720000" y="3327620"/>
            <a:ext cx="2336400" cy="347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2000">
                <a:solidFill>
                  <a:schemeClr val="accent6"/>
                </a:solidFill>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434" name="Google Shape;434;p20"/>
          <p:cNvSpPr txBox="1"/>
          <p:nvPr>
            <p:ph idx="1" type="subTitle"/>
          </p:nvPr>
        </p:nvSpPr>
        <p:spPr>
          <a:xfrm>
            <a:off x="720000" y="3703488"/>
            <a:ext cx="23364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35" name="Google Shape;435;p20"/>
          <p:cNvSpPr txBox="1"/>
          <p:nvPr>
            <p:ph idx="2" type="title"/>
          </p:nvPr>
        </p:nvSpPr>
        <p:spPr>
          <a:xfrm>
            <a:off x="3403800" y="3327620"/>
            <a:ext cx="2336400" cy="347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2000">
                <a:solidFill>
                  <a:schemeClr val="accent6"/>
                </a:solidFill>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436" name="Google Shape;436;p20"/>
          <p:cNvSpPr txBox="1"/>
          <p:nvPr>
            <p:ph idx="3" type="subTitle"/>
          </p:nvPr>
        </p:nvSpPr>
        <p:spPr>
          <a:xfrm>
            <a:off x="3403800" y="3703488"/>
            <a:ext cx="23364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37" name="Google Shape;437;p20"/>
          <p:cNvSpPr txBox="1"/>
          <p:nvPr>
            <p:ph idx="4" type="title"/>
          </p:nvPr>
        </p:nvSpPr>
        <p:spPr>
          <a:xfrm>
            <a:off x="6087600" y="3327620"/>
            <a:ext cx="2336400" cy="347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2000">
                <a:solidFill>
                  <a:schemeClr val="accent6"/>
                </a:solidFill>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438" name="Google Shape;438;p20"/>
          <p:cNvSpPr txBox="1"/>
          <p:nvPr>
            <p:ph idx="5" type="subTitle"/>
          </p:nvPr>
        </p:nvSpPr>
        <p:spPr>
          <a:xfrm>
            <a:off x="6087600" y="3703488"/>
            <a:ext cx="23364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39" name="Google Shape;439;p20"/>
          <p:cNvSpPr txBox="1"/>
          <p:nvPr>
            <p:ph idx="6" type="title"/>
          </p:nvPr>
        </p:nvSpPr>
        <p:spPr>
          <a:xfrm>
            <a:off x="720000" y="445025"/>
            <a:ext cx="7704000" cy="57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440" name="Google Shape;440;p20"/>
          <p:cNvSpPr/>
          <p:nvPr/>
        </p:nvSpPr>
        <p:spPr>
          <a:xfrm>
            <a:off x="5073325" y="69147"/>
            <a:ext cx="1409758" cy="375867"/>
          </a:xfrm>
          <a:custGeom>
            <a:rect b="b" l="l" r="r" t="t"/>
            <a:pathLst>
              <a:path extrusionOk="0" h="17636" w="66147">
                <a:moveTo>
                  <a:pt x="38240" y="1"/>
                </a:moveTo>
                <a:cubicBezTo>
                  <a:pt x="34655" y="1"/>
                  <a:pt x="31149" y="3347"/>
                  <a:pt x="31766" y="6902"/>
                </a:cubicBezTo>
                <a:cubicBezTo>
                  <a:pt x="31230" y="5611"/>
                  <a:pt x="29825" y="4891"/>
                  <a:pt x="28427" y="4891"/>
                </a:cubicBezTo>
                <a:cubicBezTo>
                  <a:pt x="27718" y="4891"/>
                  <a:pt x="27010" y="5077"/>
                  <a:pt x="26418" y="5467"/>
                </a:cubicBezTo>
                <a:cubicBezTo>
                  <a:pt x="24655" y="6625"/>
                  <a:pt x="24065" y="9130"/>
                  <a:pt x="24816" y="11097"/>
                </a:cubicBezTo>
                <a:cubicBezTo>
                  <a:pt x="22842" y="10327"/>
                  <a:pt x="20760" y="9543"/>
                  <a:pt x="18672" y="9543"/>
                </a:cubicBezTo>
                <a:cubicBezTo>
                  <a:pt x="18228" y="9543"/>
                  <a:pt x="17783" y="9578"/>
                  <a:pt x="17339" y="9657"/>
                </a:cubicBezTo>
                <a:cubicBezTo>
                  <a:pt x="14803" y="10100"/>
                  <a:pt x="12440" y="12547"/>
                  <a:pt x="13066" y="15042"/>
                </a:cubicBezTo>
                <a:cubicBezTo>
                  <a:pt x="11505" y="13748"/>
                  <a:pt x="9590" y="13138"/>
                  <a:pt x="7675" y="13138"/>
                </a:cubicBezTo>
                <a:cubicBezTo>
                  <a:pt x="4654" y="13138"/>
                  <a:pt x="1633" y="14656"/>
                  <a:pt x="0" y="17406"/>
                </a:cubicBezTo>
                <a:lnTo>
                  <a:pt x="57099" y="17406"/>
                </a:lnTo>
                <a:cubicBezTo>
                  <a:pt x="58735" y="17406"/>
                  <a:pt x="60769" y="17636"/>
                  <a:pt x="62680" y="17636"/>
                </a:cubicBezTo>
                <a:cubicBezTo>
                  <a:pt x="63938" y="17636"/>
                  <a:pt x="65142" y="17536"/>
                  <a:pt x="66146" y="17207"/>
                </a:cubicBezTo>
                <a:cubicBezTo>
                  <a:pt x="65770" y="15000"/>
                  <a:pt x="62598" y="14938"/>
                  <a:pt x="60913" y="14541"/>
                </a:cubicBezTo>
                <a:lnTo>
                  <a:pt x="60913" y="14541"/>
                </a:lnTo>
                <a:cubicBezTo>
                  <a:pt x="61004" y="14562"/>
                  <a:pt x="61094" y="14572"/>
                  <a:pt x="61183" y="14572"/>
                </a:cubicBezTo>
                <a:cubicBezTo>
                  <a:pt x="62163" y="14572"/>
                  <a:pt x="62940" y="13340"/>
                  <a:pt x="62676" y="12339"/>
                </a:cubicBezTo>
                <a:cubicBezTo>
                  <a:pt x="62389" y="11248"/>
                  <a:pt x="61325" y="10533"/>
                  <a:pt x="60255" y="10168"/>
                </a:cubicBezTo>
                <a:cubicBezTo>
                  <a:pt x="59471" y="9900"/>
                  <a:pt x="58643" y="9768"/>
                  <a:pt x="57815" y="9768"/>
                </a:cubicBezTo>
                <a:cubicBezTo>
                  <a:pt x="56449" y="9768"/>
                  <a:pt x="55081" y="10126"/>
                  <a:pt x="53905" y="10820"/>
                </a:cubicBezTo>
                <a:cubicBezTo>
                  <a:pt x="55956" y="9052"/>
                  <a:pt x="54736" y="5159"/>
                  <a:pt x="52126" y="4419"/>
                </a:cubicBezTo>
                <a:cubicBezTo>
                  <a:pt x="51753" y="4312"/>
                  <a:pt x="51376" y="4263"/>
                  <a:pt x="51000" y="4263"/>
                </a:cubicBezTo>
                <a:cubicBezTo>
                  <a:pt x="48749" y="4263"/>
                  <a:pt x="46559" y="6053"/>
                  <a:pt x="45902" y="8279"/>
                </a:cubicBezTo>
                <a:cubicBezTo>
                  <a:pt x="45708" y="4407"/>
                  <a:pt x="42859" y="599"/>
                  <a:pt x="39025" y="56"/>
                </a:cubicBezTo>
                <a:cubicBezTo>
                  <a:pt x="38764" y="19"/>
                  <a:pt x="38501" y="1"/>
                  <a:pt x="38240"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1" name="Google Shape;441;p20"/>
          <p:cNvSpPr/>
          <p:nvPr/>
        </p:nvSpPr>
        <p:spPr>
          <a:xfrm>
            <a:off x="7261427" y="136605"/>
            <a:ext cx="173613" cy="173680"/>
          </a:xfrm>
          <a:custGeom>
            <a:rect b="b" l="l" r="r" t="t"/>
            <a:pathLst>
              <a:path extrusionOk="0" h="2600" w="2599">
                <a:moveTo>
                  <a:pt x="1300" y="1"/>
                </a:moveTo>
                <a:lnTo>
                  <a:pt x="1106" y="475"/>
                </a:lnTo>
                <a:cubicBezTo>
                  <a:pt x="992" y="762"/>
                  <a:pt x="768" y="992"/>
                  <a:pt x="480" y="1106"/>
                </a:cubicBezTo>
                <a:lnTo>
                  <a:pt x="0" y="1301"/>
                </a:lnTo>
                <a:lnTo>
                  <a:pt x="480" y="1493"/>
                </a:lnTo>
                <a:cubicBezTo>
                  <a:pt x="768" y="1607"/>
                  <a:pt x="992" y="1833"/>
                  <a:pt x="1106" y="2120"/>
                </a:cubicBezTo>
                <a:lnTo>
                  <a:pt x="1300" y="2599"/>
                </a:lnTo>
                <a:lnTo>
                  <a:pt x="1493" y="2120"/>
                </a:lnTo>
                <a:cubicBezTo>
                  <a:pt x="1607" y="1833"/>
                  <a:pt x="1837" y="1607"/>
                  <a:pt x="2119" y="1493"/>
                </a:cubicBezTo>
                <a:lnTo>
                  <a:pt x="2599" y="1301"/>
                </a:lnTo>
                <a:lnTo>
                  <a:pt x="2119" y="1106"/>
                </a:lnTo>
                <a:cubicBezTo>
                  <a:pt x="1837" y="992"/>
                  <a:pt x="1607" y="762"/>
                  <a:pt x="1493" y="475"/>
                </a:cubicBezTo>
                <a:lnTo>
                  <a:pt x="1300"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2" name="Google Shape;442;p20"/>
          <p:cNvSpPr/>
          <p:nvPr/>
        </p:nvSpPr>
        <p:spPr>
          <a:xfrm>
            <a:off x="285352" y="3537231"/>
            <a:ext cx="173279" cy="173613"/>
          </a:xfrm>
          <a:custGeom>
            <a:rect b="b" l="l" r="r" t="t"/>
            <a:pathLst>
              <a:path extrusionOk="0" h="2599" w="2594">
                <a:moveTo>
                  <a:pt x="1295" y="0"/>
                </a:moveTo>
                <a:lnTo>
                  <a:pt x="1107" y="480"/>
                </a:lnTo>
                <a:cubicBezTo>
                  <a:pt x="992" y="767"/>
                  <a:pt x="763" y="991"/>
                  <a:pt x="475" y="1106"/>
                </a:cubicBezTo>
                <a:lnTo>
                  <a:pt x="0" y="1299"/>
                </a:lnTo>
                <a:lnTo>
                  <a:pt x="475" y="1492"/>
                </a:lnTo>
                <a:cubicBezTo>
                  <a:pt x="763" y="1607"/>
                  <a:pt x="992" y="1831"/>
                  <a:pt x="1107" y="2118"/>
                </a:cubicBezTo>
                <a:lnTo>
                  <a:pt x="1295" y="2599"/>
                </a:lnTo>
                <a:lnTo>
                  <a:pt x="1488" y="2118"/>
                </a:lnTo>
                <a:cubicBezTo>
                  <a:pt x="1602" y="1831"/>
                  <a:pt x="1832" y="1607"/>
                  <a:pt x="2119" y="1492"/>
                </a:cubicBezTo>
                <a:lnTo>
                  <a:pt x="2593" y="1299"/>
                </a:lnTo>
                <a:lnTo>
                  <a:pt x="2119" y="1106"/>
                </a:lnTo>
                <a:cubicBezTo>
                  <a:pt x="1832" y="991"/>
                  <a:pt x="1602" y="767"/>
                  <a:pt x="1488" y="480"/>
                </a:cubicBezTo>
                <a:lnTo>
                  <a:pt x="129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3" name="Google Shape;443;p20"/>
          <p:cNvSpPr/>
          <p:nvPr/>
        </p:nvSpPr>
        <p:spPr>
          <a:xfrm>
            <a:off x="5683251" y="4856433"/>
            <a:ext cx="103874" cy="103874"/>
          </a:xfrm>
          <a:custGeom>
            <a:rect b="b" l="l" r="r" t="t"/>
            <a:pathLst>
              <a:path extrusionOk="0" h="1555" w="1555">
                <a:moveTo>
                  <a:pt x="778" y="0"/>
                </a:moveTo>
                <a:lnTo>
                  <a:pt x="663" y="287"/>
                </a:lnTo>
                <a:cubicBezTo>
                  <a:pt x="595" y="458"/>
                  <a:pt x="459" y="595"/>
                  <a:pt x="287" y="663"/>
                </a:cubicBezTo>
                <a:lnTo>
                  <a:pt x="1" y="776"/>
                </a:lnTo>
                <a:lnTo>
                  <a:pt x="287" y="892"/>
                </a:lnTo>
                <a:cubicBezTo>
                  <a:pt x="459" y="964"/>
                  <a:pt x="595" y="1101"/>
                  <a:pt x="663" y="1272"/>
                </a:cubicBezTo>
                <a:lnTo>
                  <a:pt x="778" y="1554"/>
                </a:lnTo>
                <a:lnTo>
                  <a:pt x="892" y="1272"/>
                </a:lnTo>
                <a:cubicBezTo>
                  <a:pt x="960" y="1101"/>
                  <a:pt x="1096" y="964"/>
                  <a:pt x="1268" y="892"/>
                </a:cubicBezTo>
                <a:lnTo>
                  <a:pt x="1555" y="776"/>
                </a:lnTo>
                <a:lnTo>
                  <a:pt x="1268" y="663"/>
                </a:lnTo>
                <a:cubicBezTo>
                  <a:pt x="1096" y="595"/>
                  <a:pt x="960" y="458"/>
                  <a:pt x="892" y="287"/>
                </a:cubicBezTo>
                <a:lnTo>
                  <a:pt x="77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 name="Google Shape;444;p20"/>
          <p:cNvSpPr/>
          <p:nvPr/>
        </p:nvSpPr>
        <p:spPr>
          <a:xfrm>
            <a:off x="8537294" y="2171130"/>
            <a:ext cx="103941" cy="103874"/>
          </a:xfrm>
          <a:custGeom>
            <a:rect b="b" l="l" r="r" t="t"/>
            <a:pathLst>
              <a:path extrusionOk="0" h="1555" w="1556">
                <a:moveTo>
                  <a:pt x="778" y="1"/>
                </a:moveTo>
                <a:lnTo>
                  <a:pt x="658" y="287"/>
                </a:lnTo>
                <a:cubicBezTo>
                  <a:pt x="590" y="459"/>
                  <a:pt x="455" y="596"/>
                  <a:pt x="282" y="663"/>
                </a:cubicBezTo>
                <a:lnTo>
                  <a:pt x="0" y="777"/>
                </a:lnTo>
                <a:lnTo>
                  <a:pt x="282" y="892"/>
                </a:lnTo>
                <a:cubicBezTo>
                  <a:pt x="455" y="960"/>
                  <a:pt x="590" y="1096"/>
                  <a:pt x="658" y="1268"/>
                </a:cubicBezTo>
                <a:lnTo>
                  <a:pt x="778" y="1555"/>
                </a:lnTo>
                <a:lnTo>
                  <a:pt x="893" y="1268"/>
                </a:lnTo>
                <a:cubicBezTo>
                  <a:pt x="961" y="1096"/>
                  <a:pt x="1096" y="960"/>
                  <a:pt x="1269" y="892"/>
                </a:cubicBezTo>
                <a:lnTo>
                  <a:pt x="1555" y="777"/>
                </a:lnTo>
                <a:lnTo>
                  <a:pt x="1269" y="663"/>
                </a:lnTo>
                <a:cubicBezTo>
                  <a:pt x="1096" y="596"/>
                  <a:pt x="961" y="459"/>
                  <a:pt x="893" y="287"/>
                </a:cubicBezTo>
                <a:lnTo>
                  <a:pt x="778"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5" name="Google Shape;445;p20"/>
          <p:cNvSpPr/>
          <p:nvPr/>
        </p:nvSpPr>
        <p:spPr>
          <a:xfrm>
            <a:off x="8585083" y="3977879"/>
            <a:ext cx="343686" cy="343686"/>
          </a:xfrm>
          <a:custGeom>
            <a:rect b="b" l="l" r="r" t="t"/>
            <a:pathLst>
              <a:path extrusionOk="0" h="5145" w="5145">
                <a:moveTo>
                  <a:pt x="2572" y="1"/>
                </a:moveTo>
                <a:lnTo>
                  <a:pt x="2192" y="945"/>
                </a:lnTo>
                <a:cubicBezTo>
                  <a:pt x="1966" y="1513"/>
                  <a:pt x="1518" y="1962"/>
                  <a:pt x="949" y="2192"/>
                </a:cubicBezTo>
                <a:lnTo>
                  <a:pt x="0" y="2573"/>
                </a:lnTo>
                <a:lnTo>
                  <a:pt x="949" y="2953"/>
                </a:lnTo>
                <a:cubicBezTo>
                  <a:pt x="1518" y="3178"/>
                  <a:pt x="1966" y="3626"/>
                  <a:pt x="2192" y="4196"/>
                </a:cubicBezTo>
                <a:lnTo>
                  <a:pt x="2572" y="5145"/>
                </a:lnTo>
                <a:lnTo>
                  <a:pt x="2953" y="4196"/>
                </a:lnTo>
                <a:cubicBezTo>
                  <a:pt x="3182" y="3626"/>
                  <a:pt x="3632" y="3178"/>
                  <a:pt x="4200" y="2953"/>
                </a:cubicBezTo>
                <a:lnTo>
                  <a:pt x="5144" y="2573"/>
                </a:lnTo>
                <a:lnTo>
                  <a:pt x="4200" y="2192"/>
                </a:lnTo>
                <a:cubicBezTo>
                  <a:pt x="3632" y="1962"/>
                  <a:pt x="3182" y="1513"/>
                  <a:pt x="2953" y="945"/>
                </a:cubicBezTo>
                <a:lnTo>
                  <a:pt x="257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6" name="Google Shape;446;p20"/>
          <p:cNvSpPr/>
          <p:nvPr/>
        </p:nvSpPr>
        <p:spPr>
          <a:xfrm>
            <a:off x="285359" y="227207"/>
            <a:ext cx="343686" cy="343686"/>
          </a:xfrm>
          <a:custGeom>
            <a:rect b="b" l="l" r="r" t="t"/>
            <a:pathLst>
              <a:path extrusionOk="0" h="5145" w="5145">
                <a:moveTo>
                  <a:pt x="2573" y="0"/>
                </a:moveTo>
                <a:lnTo>
                  <a:pt x="2192" y="945"/>
                </a:lnTo>
                <a:cubicBezTo>
                  <a:pt x="1968" y="1513"/>
                  <a:pt x="1520" y="1961"/>
                  <a:pt x="950" y="2192"/>
                </a:cubicBezTo>
                <a:lnTo>
                  <a:pt x="1" y="2573"/>
                </a:lnTo>
                <a:lnTo>
                  <a:pt x="950" y="2953"/>
                </a:lnTo>
                <a:cubicBezTo>
                  <a:pt x="1520" y="3182"/>
                  <a:pt x="1968" y="3632"/>
                  <a:pt x="2192" y="4195"/>
                </a:cubicBezTo>
                <a:lnTo>
                  <a:pt x="2573" y="5145"/>
                </a:lnTo>
                <a:lnTo>
                  <a:pt x="2954" y="4195"/>
                </a:lnTo>
                <a:cubicBezTo>
                  <a:pt x="3184" y="3632"/>
                  <a:pt x="3632" y="3182"/>
                  <a:pt x="4201" y="2953"/>
                </a:cubicBezTo>
                <a:lnTo>
                  <a:pt x="5145" y="2573"/>
                </a:lnTo>
                <a:lnTo>
                  <a:pt x="4201" y="2192"/>
                </a:lnTo>
                <a:cubicBezTo>
                  <a:pt x="3632" y="1961"/>
                  <a:pt x="3184" y="1513"/>
                  <a:pt x="2954" y="945"/>
                </a:cubicBezTo>
                <a:lnTo>
                  <a:pt x="257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7" name="Google Shape;447;p20"/>
          <p:cNvSpPr/>
          <p:nvPr/>
        </p:nvSpPr>
        <p:spPr>
          <a:xfrm>
            <a:off x="585213" y="4745817"/>
            <a:ext cx="259785" cy="259718"/>
          </a:xfrm>
          <a:custGeom>
            <a:rect b="b" l="l" r="r" t="t"/>
            <a:pathLst>
              <a:path extrusionOk="0" h="3888" w="3889">
                <a:moveTo>
                  <a:pt x="1942" y="1"/>
                </a:moveTo>
                <a:lnTo>
                  <a:pt x="1654" y="716"/>
                </a:lnTo>
                <a:cubicBezTo>
                  <a:pt x="1482" y="1149"/>
                  <a:pt x="1143" y="1487"/>
                  <a:pt x="715" y="1660"/>
                </a:cubicBezTo>
                <a:lnTo>
                  <a:pt x="1" y="1947"/>
                </a:lnTo>
                <a:lnTo>
                  <a:pt x="715" y="2234"/>
                </a:lnTo>
                <a:cubicBezTo>
                  <a:pt x="1143" y="2406"/>
                  <a:pt x="1482" y="2746"/>
                  <a:pt x="1654" y="3173"/>
                </a:cubicBezTo>
                <a:lnTo>
                  <a:pt x="1942" y="3888"/>
                </a:lnTo>
                <a:lnTo>
                  <a:pt x="2229" y="3173"/>
                </a:lnTo>
                <a:cubicBezTo>
                  <a:pt x="2400" y="2746"/>
                  <a:pt x="2740" y="2406"/>
                  <a:pt x="3173" y="2234"/>
                </a:cubicBezTo>
                <a:lnTo>
                  <a:pt x="3888" y="1947"/>
                </a:lnTo>
                <a:lnTo>
                  <a:pt x="3173" y="1660"/>
                </a:lnTo>
                <a:cubicBezTo>
                  <a:pt x="2740" y="1487"/>
                  <a:pt x="2400" y="1149"/>
                  <a:pt x="2229" y="716"/>
                </a:cubicBezTo>
                <a:lnTo>
                  <a:pt x="194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8" name="Google Shape;448;p20"/>
          <p:cNvSpPr/>
          <p:nvPr/>
        </p:nvSpPr>
        <p:spPr>
          <a:xfrm>
            <a:off x="8585083" y="191317"/>
            <a:ext cx="343686" cy="343686"/>
          </a:xfrm>
          <a:custGeom>
            <a:rect b="b" l="l" r="r" t="t"/>
            <a:pathLst>
              <a:path extrusionOk="0" h="5145" w="5145">
                <a:moveTo>
                  <a:pt x="2572" y="1"/>
                </a:moveTo>
                <a:lnTo>
                  <a:pt x="2192" y="945"/>
                </a:lnTo>
                <a:cubicBezTo>
                  <a:pt x="1966" y="1513"/>
                  <a:pt x="1518" y="1962"/>
                  <a:pt x="949" y="2192"/>
                </a:cubicBezTo>
                <a:lnTo>
                  <a:pt x="0" y="2573"/>
                </a:lnTo>
                <a:lnTo>
                  <a:pt x="949" y="2953"/>
                </a:lnTo>
                <a:cubicBezTo>
                  <a:pt x="1518" y="3178"/>
                  <a:pt x="1966" y="3626"/>
                  <a:pt x="2192" y="4196"/>
                </a:cubicBezTo>
                <a:lnTo>
                  <a:pt x="2572" y="5145"/>
                </a:lnTo>
                <a:lnTo>
                  <a:pt x="2953" y="4196"/>
                </a:lnTo>
                <a:cubicBezTo>
                  <a:pt x="3182" y="3626"/>
                  <a:pt x="3632" y="3178"/>
                  <a:pt x="4200" y="2953"/>
                </a:cubicBezTo>
                <a:lnTo>
                  <a:pt x="5144" y="2573"/>
                </a:lnTo>
                <a:lnTo>
                  <a:pt x="4200" y="2192"/>
                </a:lnTo>
                <a:cubicBezTo>
                  <a:pt x="3632" y="1962"/>
                  <a:pt x="3182" y="1513"/>
                  <a:pt x="2953" y="945"/>
                </a:cubicBezTo>
                <a:lnTo>
                  <a:pt x="257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49" name="Google Shape;449;p20"/>
          <p:cNvGrpSpPr/>
          <p:nvPr/>
        </p:nvGrpSpPr>
        <p:grpSpPr>
          <a:xfrm>
            <a:off x="-999828" y="878685"/>
            <a:ext cx="1613677" cy="559152"/>
            <a:chOff x="465025" y="1386225"/>
            <a:chExt cx="1357400" cy="470350"/>
          </a:xfrm>
        </p:grpSpPr>
        <p:sp>
          <p:nvSpPr>
            <p:cNvPr id="450" name="Google Shape;450;p20"/>
            <p:cNvSpPr/>
            <p:nvPr/>
          </p:nvSpPr>
          <p:spPr>
            <a:xfrm>
              <a:off x="832875" y="1538750"/>
              <a:ext cx="167625" cy="88875"/>
            </a:xfrm>
            <a:custGeom>
              <a:rect b="b" l="l" r="r" t="t"/>
              <a:pathLst>
                <a:path extrusionOk="0" h="3555" w="6705">
                  <a:moveTo>
                    <a:pt x="6632" y="2849"/>
                  </a:moveTo>
                  <a:cubicBezTo>
                    <a:pt x="6655" y="2904"/>
                    <a:pt x="6679" y="2958"/>
                    <a:pt x="6705" y="3012"/>
                  </a:cubicBezTo>
                  <a:cubicBezTo>
                    <a:pt x="6682" y="2957"/>
                    <a:pt x="6657" y="2903"/>
                    <a:pt x="6632" y="2849"/>
                  </a:cubicBezTo>
                  <a:close/>
                  <a:moveTo>
                    <a:pt x="3189" y="0"/>
                  </a:moveTo>
                  <a:cubicBezTo>
                    <a:pt x="2769" y="0"/>
                    <a:pt x="2352" y="78"/>
                    <a:pt x="1957" y="247"/>
                  </a:cubicBezTo>
                  <a:cubicBezTo>
                    <a:pt x="715" y="785"/>
                    <a:pt x="0" y="2246"/>
                    <a:pt x="147" y="3555"/>
                  </a:cubicBezTo>
                  <a:cubicBezTo>
                    <a:pt x="267" y="2454"/>
                    <a:pt x="929" y="1379"/>
                    <a:pt x="1957" y="931"/>
                  </a:cubicBezTo>
                  <a:cubicBezTo>
                    <a:pt x="2353" y="761"/>
                    <a:pt x="2771" y="682"/>
                    <a:pt x="3192" y="682"/>
                  </a:cubicBezTo>
                  <a:cubicBezTo>
                    <a:pt x="4593" y="682"/>
                    <a:pt x="6012" y="1560"/>
                    <a:pt x="6632" y="2849"/>
                  </a:cubicBezTo>
                  <a:lnTo>
                    <a:pt x="6632" y="2849"/>
                  </a:lnTo>
                  <a:cubicBezTo>
                    <a:pt x="6467" y="2461"/>
                    <a:pt x="6365" y="2056"/>
                    <a:pt x="6319" y="1640"/>
                  </a:cubicBezTo>
                  <a:cubicBezTo>
                    <a:pt x="5604" y="642"/>
                    <a:pt x="4389" y="0"/>
                    <a:pt x="3189"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1" name="Google Shape;451;p20"/>
            <p:cNvSpPr/>
            <p:nvPr/>
          </p:nvSpPr>
          <p:spPr>
            <a:xfrm>
              <a:off x="988075" y="1386225"/>
              <a:ext cx="315075" cy="189250"/>
            </a:xfrm>
            <a:custGeom>
              <a:rect b="b" l="l" r="r" t="t"/>
              <a:pathLst>
                <a:path extrusionOk="0" h="7570" w="12603">
                  <a:moveTo>
                    <a:pt x="7677" y="0"/>
                  </a:moveTo>
                  <a:cubicBezTo>
                    <a:pt x="7135" y="0"/>
                    <a:pt x="6583" y="101"/>
                    <a:pt x="6054" y="238"/>
                  </a:cubicBezTo>
                  <a:cubicBezTo>
                    <a:pt x="4222" y="708"/>
                    <a:pt x="2449" y="1616"/>
                    <a:pt x="1284" y="3107"/>
                  </a:cubicBezTo>
                  <a:cubicBezTo>
                    <a:pt x="460" y="4162"/>
                    <a:pt x="1" y="5539"/>
                    <a:pt x="95" y="6859"/>
                  </a:cubicBezTo>
                  <a:cubicBezTo>
                    <a:pt x="169" y="5758"/>
                    <a:pt x="602" y="4663"/>
                    <a:pt x="1284" y="3791"/>
                  </a:cubicBezTo>
                  <a:cubicBezTo>
                    <a:pt x="2449" y="2298"/>
                    <a:pt x="4222" y="1391"/>
                    <a:pt x="6054" y="921"/>
                  </a:cubicBezTo>
                  <a:cubicBezTo>
                    <a:pt x="6585" y="787"/>
                    <a:pt x="7139" y="685"/>
                    <a:pt x="7683" y="685"/>
                  </a:cubicBezTo>
                  <a:cubicBezTo>
                    <a:pt x="8091" y="685"/>
                    <a:pt x="8493" y="742"/>
                    <a:pt x="8877" y="885"/>
                  </a:cubicBezTo>
                  <a:cubicBezTo>
                    <a:pt x="9670" y="1178"/>
                    <a:pt x="10296" y="1804"/>
                    <a:pt x="10797" y="2481"/>
                  </a:cubicBezTo>
                  <a:cubicBezTo>
                    <a:pt x="11882" y="3948"/>
                    <a:pt x="12461" y="5748"/>
                    <a:pt x="12530" y="7569"/>
                  </a:cubicBezTo>
                  <a:cubicBezTo>
                    <a:pt x="12602" y="5523"/>
                    <a:pt x="12018" y="3447"/>
                    <a:pt x="10797" y="1798"/>
                  </a:cubicBezTo>
                  <a:cubicBezTo>
                    <a:pt x="10296" y="1120"/>
                    <a:pt x="9670" y="494"/>
                    <a:pt x="8877" y="201"/>
                  </a:cubicBezTo>
                  <a:cubicBezTo>
                    <a:pt x="8491" y="58"/>
                    <a:pt x="8087" y="0"/>
                    <a:pt x="7677"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2" name="Google Shape;452;p20"/>
            <p:cNvSpPr/>
            <p:nvPr/>
          </p:nvSpPr>
          <p:spPr>
            <a:xfrm>
              <a:off x="695775" y="1627725"/>
              <a:ext cx="150550" cy="97100"/>
            </a:xfrm>
            <a:custGeom>
              <a:rect b="b" l="l" r="r" t="t"/>
              <a:pathLst>
                <a:path extrusionOk="0" h="3884" w="6022">
                  <a:moveTo>
                    <a:pt x="3444" y="0"/>
                  </a:moveTo>
                  <a:cubicBezTo>
                    <a:pt x="2936" y="0"/>
                    <a:pt x="2430" y="111"/>
                    <a:pt x="1978" y="346"/>
                  </a:cubicBezTo>
                  <a:cubicBezTo>
                    <a:pt x="721" y="997"/>
                    <a:pt x="0" y="2480"/>
                    <a:pt x="141" y="3884"/>
                  </a:cubicBezTo>
                  <a:cubicBezTo>
                    <a:pt x="251" y="2704"/>
                    <a:pt x="923" y="1577"/>
                    <a:pt x="1978" y="1029"/>
                  </a:cubicBezTo>
                  <a:cubicBezTo>
                    <a:pt x="2432" y="796"/>
                    <a:pt x="2938" y="685"/>
                    <a:pt x="3447" y="685"/>
                  </a:cubicBezTo>
                  <a:cubicBezTo>
                    <a:pt x="4416" y="685"/>
                    <a:pt x="5392" y="1088"/>
                    <a:pt x="6021" y="1818"/>
                  </a:cubicBezTo>
                  <a:cubicBezTo>
                    <a:pt x="5818" y="1498"/>
                    <a:pt x="5693" y="1139"/>
                    <a:pt x="5641" y="763"/>
                  </a:cubicBezTo>
                  <a:cubicBezTo>
                    <a:pt x="5033" y="270"/>
                    <a:pt x="4236" y="0"/>
                    <a:pt x="344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3" name="Google Shape;453;p20"/>
            <p:cNvSpPr/>
            <p:nvPr/>
          </p:nvSpPr>
          <p:spPr>
            <a:xfrm>
              <a:off x="526975" y="1776725"/>
              <a:ext cx="1295450" cy="77625"/>
            </a:xfrm>
            <a:custGeom>
              <a:rect b="b" l="l" r="r" t="t"/>
              <a:pathLst>
                <a:path extrusionOk="0" h="3105" w="51818">
                  <a:moveTo>
                    <a:pt x="51730" y="0"/>
                  </a:moveTo>
                  <a:cubicBezTo>
                    <a:pt x="51661" y="845"/>
                    <a:pt x="51359" y="1712"/>
                    <a:pt x="50905" y="2421"/>
                  </a:cubicBezTo>
                  <a:lnTo>
                    <a:pt x="9100" y="2421"/>
                  </a:lnTo>
                  <a:cubicBezTo>
                    <a:pt x="8502" y="2585"/>
                    <a:pt x="7896" y="2698"/>
                    <a:pt x="7248" y="2698"/>
                  </a:cubicBezTo>
                  <a:cubicBezTo>
                    <a:pt x="7234" y="2698"/>
                    <a:pt x="7220" y="2698"/>
                    <a:pt x="7206" y="2698"/>
                  </a:cubicBezTo>
                  <a:cubicBezTo>
                    <a:pt x="7134" y="2697"/>
                    <a:pt x="7060" y="2696"/>
                    <a:pt x="6985" y="2696"/>
                  </a:cubicBezTo>
                  <a:cubicBezTo>
                    <a:pt x="5015" y="2696"/>
                    <a:pt x="2076" y="2959"/>
                    <a:pt x="0" y="3104"/>
                  </a:cubicBezTo>
                  <a:lnTo>
                    <a:pt x="50905" y="3104"/>
                  </a:lnTo>
                  <a:cubicBezTo>
                    <a:pt x="51485" y="2202"/>
                    <a:pt x="51818" y="1048"/>
                    <a:pt x="5173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4" name="Google Shape;454;p20"/>
            <p:cNvSpPr/>
            <p:nvPr/>
          </p:nvSpPr>
          <p:spPr>
            <a:xfrm>
              <a:off x="835875" y="1627600"/>
              <a:ext cx="10450" cy="28475"/>
            </a:xfrm>
            <a:custGeom>
              <a:rect b="b" l="l" r="r" t="t"/>
              <a:pathLst>
                <a:path extrusionOk="0" h="1139" w="418">
                  <a:moveTo>
                    <a:pt x="27" y="1"/>
                  </a:moveTo>
                  <a:cubicBezTo>
                    <a:pt x="0" y="262"/>
                    <a:pt x="5" y="518"/>
                    <a:pt x="37" y="768"/>
                  </a:cubicBezTo>
                  <a:cubicBezTo>
                    <a:pt x="178" y="883"/>
                    <a:pt x="303" y="1002"/>
                    <a:pt x="417" y="1139"/>
                  </a:cubicBezTo>
                  <a:cubicBezTo>
                    <a:pt x="198" y="794"/>
                    <a:pt x="73" y="408"/>
                    <a:pt x="2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5" name="Google Shape;455;p20"/>
            <p:cNvSpPr/>
            <p:nvPr/>
          </p:nvSpPr>
          <p:spPr>
            <a:xfrm>
              <a:off x="698250" y="1724800"/>
              <a:ext cx="96950" cy="93175"/>
            </a:xfrm>
            <a:custGeom>
              <a:rect b="b" l="l" r="r" t="t"/>
              <a:pathLst>
                <a:path extrusionOk="0" h="3727" w="3878">
                  <a:moveTo>
                    <a:pt x="42" y="1"/>
                  </a:moveTo>
                  <a:lnTo>
                    <a:pt x="42" y="1"/>
                  </a:lnTo>
                  <a:cubicBezTo>
                    <a:pt x="0" y="439"/>
                    <a:pt x="37" y="887"/>
                    <a:pt x="167" y="1316"/>
                  </a:cubicBezTo>
                  <a:cubicBezTo>
                    <a:pt x="511" y="2437"/>
                    <a:pt x="1440" y="3329"/>
                    <a:pt x="2541" y="3726"/>
                  </a:cubicBezTo>
                  <a:cubicBezTo>
                    <a:pt x="2980" y="3590"/>
                    <a:pt x="3423" y="3433"/>
                    <a:pt x="3877" y="3272"/>
                  </a:cubicBezTo>
                  <a:lnTo>
                    <a:pt x="3877" y="3272"/>
                  </a:lnTo>
                  <a:cubicBezTo>
                    <a:pt x="3852" y="3272"/>
                    <a:pt x="3826" y="3273"/>
                    <a:pt x="3800" y="3273"/>
                  </a:cubicBezTo>
                  <a:cubicBezTo>
                    <a:pt x="2199" y="3273"/>
                    <a:pt x="635" y="2168"/>
                    <a:pt x="167" y="632"/>
                  </a:cubicBezTo>
                  <a:cubicBezTo>
                    <a:pt x="104" y="423"/>
                    <a:pt x="63" y="214"/>
                    <a:pt x="42"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6" name="Google Shape;456;p20"/>
            <p:cNvSpPr/>
            <p:nvPr/>
          </p:nvSpPr>
          <p:spPr>
            <a:xfrm>
              <a:off x="989925" y="1557700"/>
              <a:ext cx="10575" cy="39275"/>
            </a:xfrm>
            <a:custGeom>
              <a:rect b="b" l="l" r="r" t="t"/>
              <a:pathLst>
                <a:path extrusionOk="0" h="1571" w="423">
                  <a:moveTo>
                    <a:pt x="21" y="0"/>
                  </a:moveTo>
                  <a:lnTo>
                    <a:pt x="21" y="0"/>
                  </a:lnTo>
                  <a:cubicBezTo>
                    <a:pt x="1" y="298"/>
                    <a:pt x="6" y="590"/>
                    <a:pt x="37" y="882"/>
                  </a:cubicBezTo>
                  <a:cubicBezTo>
                    <a:pt x="152" y="1044"/>
                    <a:pt x="258" y="1215"/>
                    <a:pt x="345" y="1396"/>
                  </a:cubicBezTo>
                  <a:lnTo>
                    <a:pt x="345" y="1396"/>
                  </a:lnTo>
                  <a:cubicBezTo>
                    <a:pt x="160" y="951"/>
                    <a:pt x="54" y="479"/>
                    <a:pt x="21" y="0"/>
                  </a:cubicBezTo>
                  <a:close/>
                  <a:moveTo>
                    <a:pt x="345" y="1396"/>
                  </a:moveTo>
                  <a:cubicBezTo>
                    <a:pt x="370" y="1455"/>
                    <a:pt x="396" y="1513"/>
                    <a:pt x="423" y="1571"/>
                  </a:cubicBezTo>
                  <a:cubicBezTo>
                    <a:pt x="399" y="1511"/>
                    <a:pt x="373" y="1453"/>
                    <a:pt x="345" y="1396"/>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7" name="Google Shape;457;p20"/>
            <p:cNvSpPr/>
            <p:nvPr/>
          </p:nvSpPr>
          <p:spPr>
            <a:xfrm>
              <a:off x="465025" y="1854325"/>
              <a:ext cx="61975" cy="2250"/>
            </a:xfrm>
            <a:custGeom>
              <a:rect b="b" l="l" r="r" t="t"/>
              <a:pathLst>
                <a:path extrusionOk="0" h="90" w="2479">
                  <a:moveTo>
                    <a:pt x="0" y="0"/>
                  </a:moveTo>
                  <a:cubicBezTo>
                    <a:pt x="5" y="64"/>
                    <a:pt x="216" y="90"/>
                    <a:pt x="579" y="90"/>
                  </a:cubicBezTo>
                  <a:cubicBezTo>
                    <a:pt x="1021" y="90"/>
                    <a:pt x="1688" y="52"/>
                    <a:pt x="2478"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8" name="Google Shape;458;p20"/>
            <p:cNvSpPr/>
            <p:nvPr/>
          </p:nvSpPr>
          <p:spPr>
            <a:xfrm>
              <a:off x="846300" y="1673150"/>
              <a:ext cx="6575" cy="8750"/>
            </a:xfrm>
            <a:custGeom>
              <a:rect b="b" l="l" r="r" t="t"/>
              <a:pathLst>
                <a:path extrusionOk="0" h="350" w="263">
                  <a:moveTo>
                    <a:pt x="0" y="1"/>
                  </a:moveTo>
                  <a:cubicBezTo>
                    <a:pt x="79" y="120"/>
                    <a:pt x="162" y="240"/>
                    <a:pt x="262" y="350"/>
                  </a:cubicBezTo>
                  <a:cubicBezTo>
                    <a:pt x="183" y="225"/>
                    <a:pt x="94" y="110"/>
                    <a:pt x="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9" name="Google Shape;459;p20"/>
            <p:cNvSpPr/>
            <p:nvPr/>
          </p:nvSpPr>
          <p:spPr>
            <a:xfrm>
              <a:off x="690425" y="1403350"/>
              <a:ext cx="1129825" cy="433900"/>
            </a:xfrm>
            <a:custGeom>
              <a:rect b="b" l="l" r="r" t="t"/>
              <a:pathLst>
                <a:path extrusionOk="0" h="17356" w="45193">
                  <a:moveTo>
                    <a:pt x="6235" y="10109"/>
                  </a:moveTo>
                  <a:cubicBezTo>
                    <a:pt x="6329" y="10218"/>
                    <a:pt x="6418" y="10333"/>
                    <a:pt x="6497" y="10458"/>
                  </a:cubicBezTo>
                  <a:cubicBezTo>
                    <a:pt x="6397" y="10348"/>
                    <a:pt x="6314" y="10229"/>
                    <a:pt x="6235" y="10109"/>
                  </a:cubicBezTo>
                  <a:close/>
                  <a:moveTo>
                    <a:pt x="23991" y="9378"/>
                  </a:moveTo>
                  <a:cubicBezTo>
                    <a:pt x="23851" y="9816"/>
                    <a:pt x="23673" y="10249"/>
                    <a:pt x="23459" y="10661"/>
                  </a:cubicBezTo>
                  <a:cubicBezTo>
                    <a:pt x="23497" y="10181"/>
                    <a:pt x="23694" y="9743"/>
                    <a:pt x="23991" y="9378"/>
                  </a:cubicBezTo>
                  <a:close/>
                  <a:moveTo>
                    <a:pt x="6235" y="10793"/>
                  </a:moveTo>
                  <a:lnTo>
                    <a:pt x="6235" y="10793"/>
                  </a:lnTo>
                  <a:cubicBezTo>
                    <a:pt x="6329" y="10902"/>
                    <a:pt x="6418" y="11017"/>
                    <a:pt x="6497" y="11142"/>
                  </a:cubicBezTo>
                  <a:cubicBezTo>
                    <a:pt x="6397" y="11032"/>
                    <a:pt x="6314" y="10912"/>
                    <a:pt x="6235" y="10793"/>
                  </a:cubicBezTo>
                  <a:close/>
                  <a:moveTo>
                    <a:pt x="23991" y="10061"/>
                  </a:moveTo>
                  <a:lnTo>
                    <a:pt x="23991" y="10061"/>
                  </a:lnTo>
                  <a:cubicBezTo>
                    <a:pt x="23851" y="10500"/>
                    <a:pt x="23673" y="10933"/>
                    <a:pt x="23459" y="11345"/>
                  </a:cubicBezTo>
                  <a:cubicBezTo>
                    <a:pt x="23497" y="10865"/>
                    <a:pt x="23694" y="10427"/>
                    <a:pt x="23991" y="10061"/>
                  </a:cubicBezTo>
                  <a:close/>
                  <a:moveTo>
                    <a:pt x="28343" y="12014"/>
                  </a:moveTo>
                  <a:lnTo>
                    <a:pt x="28343" y="12014"/>
                  </a:lnTo>
                  <a:cubicBezTo>
                    <a:pt x="28193" y="12363"/>
                    <a:pt x="27967" y="12681"/>
                    <a:pt x="27660" y="12921"/>
                  </a:cubicBezTo>
                  <a:cubicBezTo>
                    <a:pt x="27880" y="12587"/>
                    <a:pt x="28104" y="12284"/>
                    <a:pt x="28343" y="12014"/>
                  </a:cubicBezTo>
                  <a:close/>
                  <a:moveTo>
                    <a:pt x="28343" y="12696"/>
                  </a:moveTo>
                  <a:lnTo>
                    <a:pt x="28343" y="12696"/>
                  </a:lnTo>
                  <a:cubicBezTo>
                    <a:pt x="28193" y="13047"/>
                    <a:pt x="27967" y="13365"/>
                    <a:pt x="27660" y="13604"/>
                  </a:cubicBezTo>
                  <a:cubicBezTo>
                    <a:pt x="27880" y="13271"/>
                    <a:pt x="28104" y="12968"/>
                    <a:pt x="28343" y="12696"/>
                  </a:cubicBezTo>
                  <a:close/>
                  <a:moveTo>
                    <a:pt x="34965" y="13986"/>
                  </a:moveTo>
                  <a:lnTo>
                    <a:pt x="34965" y="13986"/>
                  </a:lnTo>
                  <a:cubicBezTo>
                    <a:pt x="34897" y="14121"/>
                    <a:pt x="34823" y="14256"/>
                    <a:pt x="34751" y="14393"/>
                  </a:cubicBezTo>
                  <a:cubicBezTo>
                    <a:pt x="34803" y="14246"/>
                    <a:pt x="34876" y="14111"/>
                    <a:pt x="34965" y="13986"/>
                  </a:cubicBezTo>
                  <a:close/>
                  <a:moveTo>
                    <a:pt x="34965" y="14668"/>
                  </a:moveTo>
                  <a:lnTo>
                    <a:pt x="34965" y="14668"/>
                  </a:lnTo>
                  <a:cubicBezTo>
                    <a:pt x="34897" y="14805"/>
                    <a:pt x="34823" y="14940"/>
                    <a:pt x="34751" y="15075"/>
                  </a:cubicBezTo>
                  <a:cubicBezTo>
                    <a:pt x="34803" y="14930"/>
                    <a:pt x="34876" y="14794"/>
                    <a:pt x="34965" y="14668"/>
                  </a:cubicBezTo>
                  <a:close/>
                  <a:moveTo>
                    <a:pt x="19589" y="0"/>
                  </a:moveTo>
                  <a:cubicBezTo>
                    <a:pt x="19045" y="0"/>
                    <a:pt x="18491" y="102"/>
                    <a:pt x="17960" y="236"/>
                  </a:cubicBezTo>
                  <a:cubicBezTo>
                    <a:pt x="16128" y="706"/>
                    <a:pt x="14355" y="1613"/>
                    <a:pt x="13190" y="3106"/>
                  </a:cubicBezTo>
                  <a:cubicBezTo>
                    <a:pt x="12508" y="3978"/>
                    <a:pt x="12075" y="5073"/>
                    <a:pt x="12001" y="6174"/>
                  </a:cubicBezTo>
                  <a:cubicBezTo>
                    <a:pt x="12034" y="6653"/>
                    <a:pt x="12140" y="7125"/>
                    <a:pt x="12325" y="7570"/>
                  </a:cubicBezTo>
                  <a:lnTo>
                    <a:pt x="12325" y="7570"/>
                  </a:lnTo>
                  <a:cubicBezTo>
                    <a:pt x="12238" y="7389"/>
                    <a:pt x="12132" y="7218"/>
                    <a:pt x="12017" y="7056"/>
                  </a:cubicBezTo>
                  <a:lnTo>
                    <a:pt x="12017" y="7056"/>
                  </a:lnTo>
                  <a:cubicBezTo>
                    <a:pt x="12063" y="7472"/>
                    <a:pt x="12165" y="7877"/>
                    <a:pt x="12330" y="8265"/>
                  </a:cubicBezTo>
                  <a:lnTo>
                    <a:pt x="12330" y="8265"/>
                  </a:lnTo>
                  <a:cubicBezTo>
                    <a:pt x="11710" y="6976"/>
                    <a:pt x="10291" y="6098"/>
                    <a:pt x="8890" y="6098"/>
                  </a:cubicBezTo>
                  <a:cubicBezTo>
                    <a:pt x="8469" y="6098"/>
                    <a:pt x="8051" y="6177"/>
                    <a:pt x="7655" y="6347"/>
                  </a:cubicBezTo>
                  <a:cubicBezTo>
                    <a:pt x="6627" y="6795"/>
                    <a:pt x="5965" y="7870"/>
                    <a:pt x="5845" y="8971"/>
                  </a:cubicBezTo>
                  <a:cubicBezTo>
                    <a:pt x="5891" y="9378"/>
                    <a:pt x="6016" y="9764"/>
                    <a:pt x="6235" y="10109"/>
                  </a:cubicBezTo>
                  <a:cubicBezTo>
                    <a:pt x="6121" y="9972"/>
                    <a:pt x="5996" y="9853"/>
                    <a:pt x="5855" y="9738"/>
                  </a:cubicBezTo>
                  <a:lnTo>
                    <a:pt x="5855" y="9738"/>
                  </a:lnTo>
                  <a:cubicBezTo>
                    <a:pt x="5907" y="10114"/>
                    <a:pt x="6032" y="10473"/>
                    <a:pt x="6235" y="10793"/>
                  </a:cubicBezTo>
                  <a:cubicBezTo>
                    <a:pt x="5606" y="10063"/>
                    <a:pt x="4630" y="9660"/>
                    <a:pt x="3661" y="9660"/>
                  </a:cubicBezTo>
                  <a:cubicBezTo>
                    <a:pt x="3152" y="9660"/>
                    <a:pt x="2646" y="9771"/>
                    <a:pt x="2192" y="10004"/>
                  </a:cubicBezTo>
                  <a:cubicBezTo>
                    <a:pt x="1137" y="10552"/>
                    <a:pt x="465" y="11679"/>
                    <a:pt x="355" y="12859"/>
                  </a:cubicBezTo>
                  <a:cubicBezTo>
                    <a:pt x="376" y="13072"/>
                    <a:pt x="0" y="15279"/>
                    <a:pt x="2854" y="16584"/>
                  </a:cubicBezTo>
                  <a:cubicBezTo>
                    <a:pt x="3270" y="16736"/>
                    <a:pt x="3710" y="16819"/>
                    <a:pt x="4151" y="16819"/>
                  </a:cubicBezTo>
                  <a:cubicBezTo>
                    <a:pt x="4164" y="16819"/>
                    <a:pt x="4177" y="16819"/>
                    <a:pt x="4190" y="16819"/>
                  </a:cubicBezTo>
                  <a:lnTo>
                    <a:pt x="4190" y="16819"/>
                  </a:lnTo>
                  <a:cubicBezTo>
                    <a:pt x="3637" y="17011"/>
                    <a:pt x="3105" y="17204"/>
                    <a:pt x="2562" y="17356"/>
                  </a:cubicBezTo>
                  <a:lnTo>
                    <a:pt x="44367" y="17356"/>
                  </a:lnTo>
                  <a:cubicBezTo>
                    <a:pt x="44821" y="16647"/>
                    <a:pt x="45123" y="15780"/>
                    <a:pt x="45192" y="14935"/>
                  </a:cubicBezTo>
                  <a:cubicBezTo>
                    <a:pt x="45130" y="14179"/>
                    <a:pt x="44848" y="13474"/>
                    <a:pt x="44268" y="12963"/>
                  </a:cubicBezTo>
                  <a:cubicBezTo>
                    <a:pt x="43624" y="12396"/>
                    <a:pt x="42782" y="12202"/>
                    <a:pt x="41908" y="12202"/>
                  </a:cubicBezTo>
                  <a:cubicBezTo>
                    <a:pt x="41326" y="12202"/>
                    <a:pt x="40729" y="12288"/>
                    <a:pt x="40167" y="12409"/>
                  </a:cubicBezTo>
                  <a:cubicBezTo>
                    <a:pt x="38873" y="12691"/>
                    <a:pt x="37605" y="13109"/>
                    <a:pt x="36395" y="13652"/>
                  </a:cubicBezTo>
                  <a:cubicBezTo>
                    <a:pt x="35856" y="13892"/>
                    <a:pt x="35293" y="14199"/>
                    <a:pt x="34965" y="14668"/>
                  </a:cubicBezTo>
                  <a:cubicBezTo>
                    <a:pt x="35163" y="14283"/>
                    <a:pt x="35346" y="13886"/>
                    <a:pt x="35471" y="13479"/>
                  </a:cubicBezTo>
                  <a:lnTo>
                    <a:pt x="35471" y="13479"/>
                  </a:lnTo>
                  <a:cubicBezTo>
                    <a:pt x="35278" y="13625"/>
                    <a:pt x="35100" y="13792"/>
                    <a:pt x="34965" y="13986"/>
                  </a:cubicBezTo>
                  <a:cubicBezTo>
                    <a:pt x="35278" y="13375"/>
                    <a:pt x="35555" y="12744"/>
                    <a:pt x="35632" y="12070"/>
                  </a:cubicBezTo>
                  <a:cubicBezTo>
                    <a:pt x="35550" y="11397"/>
                    <a:pt x="35225" y="10761"/>
                    <a:pt x="34636" y="10448"/>
                  </a:cubicBezTo>
                  <a:cubicBezTo>
                    <a:pt x="34335" y="10285"/>
                    <a:pt x="33998" y="10225"/>
                    <a:pt x="33654" y="10225"/>
                  </a:cubicBezTo>
                  <a:cubicBezTo>
                    <a:pt x="33325" y="10225"/>
                    <a:pt x="32988" y="10280"/>
                    <a:pt x="32669" y="10354"/>
                  </a:cubicBezTo>
                  <a:cubicBezTo>
                    <a:pt x="30854" y="10781"/>
                    <a:pt x="29465" y="11424"/>
                    <a:pt x="28343" y="12696"/>
                  </a:cubicBezTo>
                  <a:cubicBezTo>
                    <a:pt x="28468" y="12409"/>
                    <a:pt x="28542" y="12096"/>
                    <a:pt x="28562" y="11778"/>
                  </a:cubicBezTo>
                  <a:lnTo>
                    <a:pt x="28562" y="11778"/>
                  </a:lnTo>
                  <a:cubicBezTo>
                    <a:pt x="28489" y="11857"/>
                    <a:pt x="28417" y="11935"/>
                    <a:pt x="28343" y="12014"/>
                  </a:cubicBezTo>
                  <a:cubicBezTo>
                    <a:pt x="28448" y="11773"/>
                    <a:pt x="28521" y="11513"/>
                    <a:pt x="28552" y="11251"/>
                  </a:cubicBezTo>
                  <a:cubicBezTo>
                    <a:pt x="28458" y="10427"/>
                    <a:pt x="28030" y="9644"/>
                    <a:pt x="27300" y="9247"/>
                  </a:cubicBezTo>
                  <a:cubicBezTo>
                    <a:pt x="26961" y="9064"/>
                    <a:pt x="26591" y="8981"/>
                    <a:pt x="26218" y="8981"/>
                  </a:cubicBezTo>
                  <a:cubicBezTo>
                    <a:pt x="25377" y="8981"/>
                    <a:pt x="24523" y="9404"/>
                    <a:pt x="23991" y="10061"/>
                  </a:cubicBezTo>
                  <a:cubicBezTo>
                    <a:pt x="24096" y="9748"/>
                    <a:pt x="24179" y="9425"/>
                    <a:pt x="24248" y="9102"/>
                  </a:cubicBezTo>
                  <a:lnTo>
                    <a:pt x="24248" y="9102"/>
                  </a:lnTo>
                  <a:cubicBezTo>
                    <a:pt x="24159" y="9190"/>
                    <a:pt x="24070" y="9279"/>
                    <a:pt x="23991" y="9378"/>
                  </a:cubicBezTo>
                  <a:cubicBezTo>
                    <a:pt x="24258" y="8575"/>
                    <a:pt x="24405" y="7730"/>
                    <a:pt x="24436" y="6884"/>
                  </a:cubicBezTo>
                  <a:cubicBezTo>
                    <a:pt x="24367" y="5063"/>
                    <a:pt x="23788" y="3263"/>
                    <a:pt x="22703" y="1796"/>
                  </a:cubicBezTo>
                  <a:cubicBezTo>
                    <a:pt x="22202" y="1119"/>
                    <a:pt x="21576" y="493"/>
                    <a:pt x="20783" y="200"/>
                  </a:cubicBezTo>
                  <a:cubicBezTo>
                    <a:pt x="20399" y="57"/>
                    <a:pt x="19997" y="0"/>
                    <a:pt x="19589"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0" name="Google Shape;460;p20"/>
            <p:cNvSpPr/>
            <p:nvPr/>
          </p:nvSpPr>
          <p:spPr>
            <a:xfrm>
              <a:off x="846300" y="1656050"/>
              <a:ext cx="6575" cy="8775"/>
            </a:xfrm>
            <a:custGeom>
              <a:rect b="b" l="l" r="r" t="t"/>
              <a:pathLst>
                <a:path extrusionOk="0" h="351" w="263">
                  <a:moveTo>
                    <a:pt x="0" y="1"/>
                  </a:moveTo>
                  <a:lnTo>
                    <a:pt x="0" y="1"/>
                  </a:lnTo>
                  <a:cubicBezTo>
                    <a:pt x="79" y="121"/>
                    <a:pt x="162" y="240"/>
                    <a:pt x="262" y="350"/>
                  </a:cubicBezTo>
                  <a:cubicBezTo>
                    <a:pt x="183" y="225"/>
                    <a:pt x="94" y="110"/>
                    <a:pt x="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61" name="Google Shape;461;p20"/>
          <p:cNvSpPr/>
          <p:nvPr/>
        </p:nvSpPr>
        <p:spPr>
          <a:xfrm>
            <a:off x="7481984" y="4703625"/>
            <a:ext cx="1536118" cy="409493"/>
          </a:xfrm>
          <a:custGeom>
            <a:rect b="b" l="l" r="r" t="t"/>
            <a:pathLst>
              <a:path extrusionOk="0" h="12210" w="45803">
                <a:moveTo>
                  <a:pt x="19325" y="0"/>
                </a:moveTo>
                <a:cubicBezTo>
                  <a:pt x="19143" y="0"/>
                  <a:pt x="18961" y="12"/>
                  <a:pt x="18780" y="38"/>
                </a:cubicBezTo>
                <a:cubicBezTo>
                  <a:pt x="16124" y="414"/>
                  <a:pt x="14151" y="3048"/>
                  <a:pt x="14021" y="5731"/>
                </a:cubicBezTo>
                <a:cubicBezTo>
                  <a:pt x="13565" y="4189"/>
                  <a:pt x="12048" y="2952"/>
                  <a:pt x="10486" y="2952"/>
                </a:cubicBezTo>
                <a:cubicBezTo>
                  <a:pt x="10226" y="2952"/>
                  <a:pt x="9964" y="2986"/>
                  <a:pt x="9706" y="3060"/>
                </a:cubicBezTo>
                <a:cubicBezTo>
                  <a:pt x="7906" y="3571"/>
                  <a:pt x="7055" y="6263"/>
                  <a:pt x="8475" y="7489"/>
                </a:cubicBezTo>
                <a:cubicBezTo>
                  <a:pt x="7664" y="7010"/>
                  <a:pt x="6718" y="6763"/>
                  <a:pt x="5774" y="6763"/>
                </a:cubicBezTo>
                <a:cubicBezTo>
                  <a:pt x="5199" y="6763"/>
                  <a:pt x="4624" y="6855"/>
                  <a:pt x="4081" y="7041"/>
                </a:cubicBezTo>
                <a:cubicBezTo>
                  <a:pt x="3340" y="7296"/>
                  <a:pt x="2604" y="7787"/>
                  <a:pt x="2401" y="8543"/>
                </a:cubicBezTo>
                <a:cubicBezTo>
                  <a:pt x="2219" y="9237"/>
                  <a:pt x="2757" y="10089"/>
                  <a:pt x="3435" y="10089"/>
                </a:cubicBezTo>
                <a:cubicBezTo>
                  <a:pt x="3497" y="10089"/>
                  <a:pt x="3559" y="10082"/>
                  <a:pt x="3622" y="10067"/>
                </a:cubicBezTo>
                <a:lnTo>
                  <a:pt x="3622" y="10067"/>
                </a:lnTo>
                <a:cubicBezTo>
                  <a:pt x="2459" y="10338"/>
                  <a:pt x="261" y="10385"/>
                  <a:pt x="1" y="11914"/>
                </a:cubicBezTo>
                <a:cubicBezTo>
                  <a:pt x="694" y="12141"/>
                  <a:pt x="1525" y="12210"/>
                  <a:pt x="2393" y="12210"/>
                </a:cubicBezTo>
                <a:cubicBezTo>
                  <a:pt x="3720" y="12210"/>
                  <a:pt x="5131" y="12050"/>
                  <a:pt x="6267" y="12050"/>
                </a:cubicBezTo>
                <a:lnTo>
                  <a:pt x="45802" y="12050"/>
                </a:lnTo>
                <a:cubicBezTo>
                  <a:pt x="44672" y="10146"/>
                  <a:pt x="42579" y="9095"/>
                  <a:pt x="40487" y="9095"/>
                </a:cubicBezTo>
                <a:cubicBezTo>
                  <a:pt x="39161" y="9095"/>
                  <a:pt x="37835" y="9517"/>
                  <a:pt x="36755" y="10412"/>
                </a:cubicBezTo>
                <a:cubicBezTo>
                  <a:pt x="37188" y="8684"/>
                  <a:pt x="35550" y="6993"/>
                  <a:pt x="33797" y="6686"/>
                </a:cubicBezTo>
                <a:cubicBezTo>
                  <a:pt x="33488" y="6631"/>
                  <a:pt x="33178" y="6606"/>
                  <a:pt x="32869" y="6606"/>
                </a:cubicBezTo>
                <a:cubicBezTo>
                  <a:pt x="31425" y="6606"/>
                  <a:pt x="29987" y="7150"/>
                  <a:pt x="28620" y="7682"/>
                </a:cubicBezTo>
                <a:cubicBezTo>
                  <a:pt x="29142" y="6321"/>
                  <a:pt x="28730" y="4589"/>
                  <a:pt x="27509" y="3785"/>
                </a:cubicBezTo>
                <a:cubicBezTo>
                  <a:pt x="27100" y="3514"/>
                  <a:pt x="26610" y="3386"/>
                  <a:pt x="26118" y="3386"/>
                </a:cubicBezTo>
                <a:cubicBezTo>
                  <a:pt x="25149" y="3386"/>
                  <a:pt x="24174" y="3885"/>
                  <a:pt x="23804" y="4782"/>
                </a:cubicBezTo>
                <a:cubicBezTo>
                  <a:pt x="24237" y="2316"/>
                  <a:pt x="21811" y="0"/>
                  <a:pt x="19325"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3"/>
          <p:cNvSpPr txBox="1"/>
          <p:nvPr>
            <p:ph type="title"/>
          </p:nvPr>
        </p:nvSpPr>
        <p:spPr>
          <a:xfrm>
            <a:off x="1004700" y="2475272"/>
            <a:ext cx="3351600" cy="10221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600"/>
              <a:buNone/>
              <a:defRPr sz="3600">
                <a:solidFill>
                  <a:schemeClr val="accent6"/>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36" name="Google Shape;36;p3"/>
          <p:cNvSpPr txBox="1"/>
          <p:nvPr>
            <p:ph idx="2" type="title"/>
          </p:nvPr>
        </p:nvSpPr>
        <p:spPr>
          <a:xfrm>
            <a:off x="965975" y="1189953"/>
            <a:ext cx="14169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6000"/>
              <a:buNone/>
              <a:defRPr sz="60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37" name="Google Shape;37;p3"/>
          <p:cNvSpPr txBox="1"/>
          <p:nvPr>
            <p:ph idx="1" type="subTitle"/>
          </p:nvPr>
        </p:nvSpPr>
        <p:spPr>
          <a:xfrm>
            <a:off x="1004700" y="3627972"/>
            <a:ext cx="3150900" cy="574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8" name="Google Shape;38;p3"/>
          <p:cNvSpPr/>
          <p:nvPr/>
        </p:nvSpPr>
        <p:spPr>
          <a:xfrm flipH="1">
            <a:off x="4565251" y="335776"/>
            <a:ext cx="2205176" cy="587940"/>
          </a:xfrm>
          <a:custGeom>
            <a:rect b="b" l="l" r="r" t="t"/>
            <a:pathLst>
              <a:path extrusionOk="0" h="17636" w="66147">
                <a:moveTo>
                  <a:pt x="38240" y="1"/>
                </a:moveTo>
                <a:cubicBezTo>
                  <a:pt x="34655" y="1"/>
                  <a:pt x="31149" y="3347"/>
                  <a:pt x="31766" y="6902"/>
                </a:cubicBezTo>
                <a:cubicBezTo>
                  <a:pt x="31230" y="5611"/>
                  <a:pt x="29825" y="4891"/>
                  <a:pt x="28427" y="4891"/>
                </a:cubicBezTo>
                <a:cubicBezTo>
                  <a:pt x="27718" y="4891"/>
                  <a:pt x="27010" y="5077"/>
                  <a:pt x="26418" y="5467"/>
                </a:cubicBezTo>
                <a:cubicBezTo>
                  <a:pt x="24655" y="6625"/>
                  <a:pt x="24065" y="9130"/>
                  <a:pt x="24816" y="11097"/>
                </a:cubicBezTo>
                <a:cubicBezTo>
                  <a:pt x="22842" y="10327"/>
                  <a:pt x="20760" y="9543"/>
                  <a:pt x="18672" y="9543"/>
                </a:cubicBezTo>
                <a:cubicBezTo>
                  <a:pt x="18228" y="9543"/>
                  <a:pt x="17783" y="9578"/>
                  <a:pt x="17339" y="9657"/>
                </a:cubicBezTo>
                <a:cubicBezTo>
                  <a:pt x="14803" y="10100"/>
                  <a:pt x="12440" y="12547"/>
                  <a:pt x="13066" y="15042"/>
                </a:cubicBezTo>
                <a:cubicBezTo>
                  <a:pt x="11505" y="13748"/>
                  <a:pt x="9590" y="13138"/>
                  <a:pt x="7675" y="13138"/>
                </a:cubicBezTo>
                <a:cubicBezTo>
                  <a:pt x="4654" y="13138"/>
                  <a:pt x="1633" y="14656"/>
                  <a:pt x="0" y="17406"/>
                </a:cubicBezTo>
                <a:lnTo>
                  <a:pt x="57099" y="17406"/>
                </a:lnTo>
                <a:cubicBezTo>
                  <a:pt x="58735" y="17406"/>
                  <a:pt x="60769" y="17636"/>
                  <a:pt x="62680" y="17636"/>
                </a:cubicBezTo>
                <a:cubicBezTo>
                  <a:pt x="63938" y="17636"/>
                  <a:pt x="65142" y="17536"/>
                  <a:pt x="66146" y="17207"/>
                </a:cubicBezTo>
                <a:cubicBezTo>
                  <a:pt x="65770" y="15000"/>
                  <a:pt x="62598" y="14938"/>
                  <a:pt x="60913" y="14541"/>
                </a:cubicBezTo>
                <a:lnTo>
                  <a:pt x="60913" y="14541"/>
                </a:lnTo>
                <a:cubicBezTo>
                  <a:pt x="61004" y="14562"/>
                  <a:pt x="61094" y="14572"/>
                  <a:pt x="61183" y="14572"/>
                </a:cubicBezTo>
                <a:cubicBezTo>
                  <a:pt x="62163" y="14572"/>
                  <a:pt x="62940" y="13340"/>
                  <a:pt x="62676" y="12339"/>
                </a:cubicBezTo>
                <a:cubicBezTo>
                  <a:pt x="62389" y="11248"/>
                  <a:pt x="61325" y="10533"/>
                  <a:pt x="60255" y="10168"/>
                </a:cubicBezTo>
                <a:cubicBezTo>
                  <a:pt x="59471" y="9900"/>
                  <a:pt x="58643" y="9768"/>
                  <a:pt x="57815" y="9768"/>
                </a:cubicBezTo>
                <a:cubicBezTo>
                  <a:pt x="56449" y="9768"/>
                  <a:pt x="55081" y="10126"/>
                  <a:pt x="53905" y="10820"/>
                </a:cubicBezTo>
                <a:cubicBezTo>
                  <a:pt x="55956" y="9052"/>
                  <a:pt x="54736" y="5159"/>
                  <a:pt x="52126" y="4419"/>
                </a:cubicBezTo>
                <a:cubicBezTo>
                  <a:pt x="51753" y="4312"/>
                  <a:pt x="51376" y="4263"/>
                  <a:pt x="51000" y="4263"/>
                </a:cubicBezTo>
                <a:cubicBezTo>
                  <a:pt x="48749" y="4263"/>
                  <a:pt x="46559" y="6053"/>
                  <a:pt x="45902" y="8279"/>
                </a:cubicBezTo>
                <a:cubicBezTo>
                  <a:pt x="45708" y="4407"/>
                  <a:pt x="42859" y="599"/>
                  <a:pt x="39025" y="56"/>
                </a:cubicBezTo>
                <a:cubicBezTo>
                  <a:pt x="38764" y="19"/>
                  <a:pt x="38501" y="1"/>
                  <a:pt x="38240"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3"/>
          <p:cNvSpPr/>
          <p:nvPr/>
        </p:nvSpPr>
        <p:spPr>
          <a:xfrm flipH="1">
            <a:off x="347625" y="886480"/>
            <a:ext cx="173613" cy="173680"/>
          </a:xfrm>
          <a:custGeom>
            <a:rect b="b" l="l" r="r" t="t"/>
            <a:pathLst>
              <a:path extrusionOk="0" h="2600" w="2599">
                <a:moveTo>
                  <a:pt x="1300" y="1"/>
                </a:moveTo>
                <a:lnTo>
                  <a:pt x="1106" y="475"/>
                </a:lnTo>
                <a:cubicBezTo>
                  <a:pt x="992" y="762"/>
                  <a:pt x="768" y="992"/>
                  <a:pt x="480" y="1106"/>
                </a:cubicBezTo>
                <a:lnTo>
                  <a:pt x="0" y="1301"/>
                </a:lnTo>
                <a:lnTo>
                  <a:pt x="480" y="1493"/>
                </a:lnTo>
                <a:cubicBezTo>
                  <a:pt x="768" y="1607"/>
                  <a:pt x="992" y="1833"/>
                  <a:pt x="1106" y="2120"/>
                </a:cubicBezTo>
                <a:lnTo>
                  <a:pt x="1300" y="2599"/>
                </a:lnTo>
                <a:lnTo>
                  <a:pt x="1493" y="2120"/>
                </a:lnTo>
                <a:cubicBezTo>
                  <a:pt x="1607" y="1833"/>
                  <a:pt x="1837" y="1607"/>
                  <a:pt x="2119" y="1493"/>
                </a:cubicBezTo>
                <a:lnTo>
                  <a:pt x="2599" y="1301"/>
                </a:lnTo>
                <a:lnTo>
                  <a:pt x="2119" y="1106"/>
                </a:lnTo>
                <a:cubicBezTo>
                  <a:pt x="1837" y="992"/>
                  <a:pt x="1607" y="762"/>
                  <a:pt x="1493" y="475"/>
                </a:cubicBezTo>
                <a:lnTo>
                  <a:pt x="1300"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3"/>
          <p:cNvSpPr/>
          <p:nvPr/>
        </p:nvSpPr>
        <p:spPr>
          <a:xfrm flipH="1">
            <a:off x="8428896" y="1151256"/>
            <a:ext cx="173279" cy="173613"/>
          </a:xfrm>
          <a:custGeom>
            <a:rect b="b" l="l" r="r" t="t"/>
            <a:pathLst>
              <a:path extrusionOk="0" h="2599" w="2594">
                <a:moveTo>
                  <a:pt x="1295" y="0"/>
                </a:moveTo>
                <a:lnTo>
                  <a:pt x="1107" y="480"/>
                </a:lnTo>
                <a:cubicBezTo>
                  <a:pt x="992" y="767"/>
                  <a:pt x="763" y="991"/>
                  <a:pt x="475" y="1106"/>
                </a:cubicBezTo>
                <a:lnTo>
                  <a:pt x="0" y="1299"/>
                </a:lnTo>
                <a:lnTo>
                  <a:pt x="475" y="1492"/>
                </a:lnTo>
                <a:cubicBezTo>
                  <a:pt x="763" y="1607"/>
                  <a:pt x="992" y="1831"/>
                  <a:pt x="1107" y="2118"/>
                </a:cubicBezTo>
                <a:lnTo>
                  <a:pt x="1295" y="2599"/>
                </a:lnTo>
                <a:lnTo>
                  <a:pt x="1488" y="2118"/>
                </a:lnTo>
                <a:cubicBezTo>
                  <a:pt x="1602" y="1831"/>
                  <a:pt x="1832" y="1607"/>
                  <a:pt x="2119" y="1492"/>
                </a:cubicBezTo>
                <a:lnTo>
                  <a:pt x="2593" y="1299"/>
                </a:lnTo>
                <a:lnTo>
                  <a:pt x="2119" y="1106"/>
                </a:lnTo>
                <a:cubicBezTo>
                  <a:pt x="1832" y="991"/>
                  <a:pt x="1602" y="767"/>
                  <a:pt x="1488" y="480"/>
                </a:cubicBezTo>
                <a:lnTo>
                  <a:pt x="129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3"/>
          <p:cNvSpPr/>
          <p:nvPr/>
        </p:nvSpPr>
        <p:spPr>
          <a:xfrm flipH="1">
            <a:off x="947930" y="4718155"/>
            <a:ext cx="103941" cy="103874"/>
          </a:xfrm>
          <a:custGeom>
            <a:rect b="b" l="l" r="r" t="t"/>
            <a:pathLst>
              <a:path extrusionOk="0" h="1555" w="1556">
                <a:moveTo>
                  <a:pt x="778" y="1"/>
                </a:moveTo>
                <a:lnTo>
                  <a:pt x="658" y="287"/>
                </a:lnTo>
                <a:cubicBezTo>
                  <a:pt x="590" y="459"/>
                  <a:pt x="455" y="596"/>
                  <a:pt x="282" y="663"/>
                </a:cubicBezTo>
                <a:lnTo>
                  <a:pt x="0" y="777"/>
                </a:lnTo>
                <a:lnTo>
                  <a:pt x="282" y="892"/>
                </a:lnTo>
                <a:cubicBezTo>
                  <a:pt x="455" y="960"/>
                  <a:pt x="590" y="1096"/>
                  <a:pt x="658" y="1268"/>
                </a:cubicBezTo>
                <a:lnTo>
                  <a:pt x="778" y="1555"/>
                </a:lnTo>
                <a:lnTo>
                  <a:pt x="893" y="1268"/>
                </a:lnTo>
                <a:cubicBezTo>
                  <a:pt x="961" y="1096"/>
                  <a:pt x="1096" y="960"/>
                  <a:pt x="1269" y="892"/>
                </a:cubicBezTo>
                <a:lnTo>
                  <a:pt x="1555" y="777"/>
                </a:lnTo>
                <a:lnTo>
                  <a:pt x="1269" y="663"/>
                </a:lnTo>
                <a:cubicBezTo>
                  <a:pt x="1096" y="596"/>
                  <a:pt x="961" y="459"/>
                  <a:pt x="893" y="287"/>
                </a:cubicBezTo>
                <a:lnTo>
                  <a:pt x="778"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3"/>
          <p:cNvSpPr/>
          <p:nvPr/>
        </p:nvSpPr>
        <p:spPr>
          <a:xfrm flipH="1">
            <a:off x="7554908" y="223982"/>
            <a:ext cx="343686" cy="343686"/>
          </a:xfrm>
          <a:custGeom>
            <a:rect b="b" l="l" r="r" t="t"/>
            <a:pathLst>
              <a:path extrusionOk="0" h="5145" w="5145">
                <a:moveTo>
                  <a:pt x="2573" y="0"/>
                </a:moveTo>
                <a:lnTo>
                  <a:pt x="2192" y="945"/>
                </a:lnTo>
                <a:cubicBezTo>
                  <a:pt x="1968" y="1513"/>
                  <a:pt x="1520" y="1961"/>
                  <a:pt x="950" y="2192"/>
                </a:cubicBezTo>
                <a:lnTo>
                  <a:pt x="1" y="2573"/>
                </a:lnTo>
                <a:lnTo>
                  <a:pt x="950" y="2953"/>
                </a:lnTo>
                <a:cubicBezTo>
                  <a:pt x="1520" y="3182"/>
                  <a:pt x="1968" y="3632"/>
                  <a:pt x="2192" y="4195"/>
                </a:cubicBezTo>
                <a:lnTo>
                  <a:pt x="2573" y="5145"/>
                </a:lnTo>
                <a:lnTo>
                  <a:pt x="2954" y="4195"/>
                </a:lnTo>
                <a:cubicBezTo>
                  <a:pt x="3184" y="3632"/>
                  <a:pt x="3632" y="3182"/>
                  <a:pt x="4201" y="2953"/>
                </a:cubicBezTo>
                <a:lnTo>
                  <a:pt x="5145" y="2573"/>
                </a:lnTo>
                <a:lnTo>
                  <a:pt x="4201" y="2192"/>
                </a:lnTo>
                <a:cubicBezTo>
                  <a:pt x="3632" y="1961"/>
                  <a:pt x="3184" y="1513"/>
                  <a:pt x="2954" y="945"/>
                </a:cubicBezTo>
                <a:lnTo>
                  <a:pt x="257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3"/>
          <p:cNvSpPr/>
          <p:nvPr/>
        </p:nvSpPr>
        <p:spPr>
          <a:xfrm flipH="1">
            <a:off x="8057767" y="4414517"/>
            <a:ext cx="259785" cy="259718"/>
          </a:xfrm>
          <a:custGeom>
            <a:rect b="b" l="l" r="r" t="t"/>
            <a:pathLst>
              <a:path extrusionOk="0" h="3888" w="3889">
                <a:moveTo>
                  <a:pt x="1942" y="1"/>
                </a:moveTo>
                <a:lnTo>
                  <a:pt x="1654" y="716"/>
                </a:lnTo>
                <a:cubicBezTo>
                  <a:pt x="1482" y="1149"/>
                  <a:pt x="1143" y="1487"/>
                  <a:pt x="715" y="1660"/>
                </a:cubicBezTo>
                <a:lnTo>
                  <a:pt x="1" y="1947"/>
                </a:lnTo>
                <a:lnTo>
                  <a:pt x="715" y="2234"/>
                </a:lnTo>
                <a:cubicBezTo>
                  <a:pt x="1143" y="2406"/>
                  <a:pt x="1482" y="2746"/>
                  <a:pt x="1654" y="3173"/>
                </a:cubicBezTo>
                <a:lnTo>
                  <a:pt x="1942" y="3888"/>
                </a:lnTo>
                <a:lnTo>
                  <a:pt x="2229" y="3173"/>
                </a:lnTo>
                <a:cubicBezTo>
                  <a:pt x="2400" y="2746"/>
                  <a:pt x="2740" y="2406"/>
                  <a:pt x="3173" y="2234"/>
                </a:cubicBezTo>
                <a:lnTo>
                  <a:pt x="3888" y="1947"/>
                </a:lnTo>
                <a:lnTo>
                  <a:pt x="3173" y="1660"/>
                </a:lnTo>
                <a:cubicBezTo>
                  <a:pt x="2740" y="1487"/>
                  <a:pt x="2400" y="1149"/>
                  <a:pt x="2229" y="716"/>
                </a:cubicBezTo>
                <a:lnTo>
                  <a:pt x="194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3"/>
          <p:cNvSpPr/>
          <p:nvPr/>
        </p:nvSpPr>
        <p:spPr>
          <a:xfrm flipH="1">
            <a:off x="262584" y="2773354"/>
            <a:ext cx="343686" cy="343686"/>
          </a:xfrm>
          <a:custGeom>
            <a:rect b="b" l="l" r="r" t="t"/>
            <a:pathLst>
              <a:path extrusionOk="0" h="5145" w="5145">
                <a:moveTo>
                  <a:pt x="2572" y="1"/>
                </a:moveTo>
                <a:lnTo>
                  <a:pt x="2192" y="945"/>
                </a:lnTo>
                <a:cubicBezTo>
                  <a:pt x="1966" y="1513"/>
                  <a:pt x="1518" y="1962"/>
                  <a:pt x="949" y="2192"/>
                </a:cubicBezTo>
                <a:lnTo>
                  <a:pt x="0" y="2573"/>
                </a:lnTo>
                <a:lnTo>
                  <a:pt x="949" y="2953"/>
                </a:lnTo>
                <a:cubicBezTo>
                  <a:pt x="1518" y="3178"/>
                  <a:pt x="1966" y="3626"/>
                  <a:pt x="2192" y="4196"/>
                </a:cubicBezTo>
                <a:lnTo>
                  <a:pt x="2572" y="5145"/>
                </a:lnTo>
                <a:lnTo>
                  <a:pt x="2953" y="4196"/>
                </a:lnTo>
                <a:cubicBezTo>
                  <a:pt x="3182" y="3626"/>
                  <a:pt x="3632" y="3178"/>
                  <a:pt x="4200" y="2953"/>
                </a:cubicBezTo>
                <a:lnTo>
                  <a:pt x="5144" y="2573"/>
                </a:lnTo>
                <a:lnTo>
                  <a:pt x="4200" y="2192"/>
                </a:lnTo>
                <a:cubicBezTo>
                  <a:pt x="3632" y="1962"/>
                  <a:pt x="3182" y="1513"/>
                  <a:pt x="2953" y="945"/>
                </a:cubicBezTo>
                <a:lnTo>
                  <a:pt x="257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3"/>
          <p:cNvSpPr/>
          <p:nvPr/>
        </p:nvSpPr>
        <p:spPr>
          <a:xfrm flipH="1">
            <a:off x="818926" y="191075"/>
            <a:ext cx="1536118" cy="409493"/>
          </a:xfrm>
          <a:custGeom>
            <a:rect b="b" l="l" r="r" t="t"/>
            <a:pathLst>
              <a:path extrusionOk="0" h="12210" w="45803">
                <a:moveTo>
                  <a:pt x="19325" y="0"/>
                </a:moveTo>
                <a:cubicBezTo>
                  <a:pt x="19143" y="0"/>
                  <a:pt x="18961" y="12"/>
                  <a:pt x="18780" y="38"/>
                </a:cubicBezTo>
                <a:cubicBezTo>
                  <a:pt x="16124" y="414"/>
                  <a:pt x="14151" y="3048"/>
                  <a:pt x="14021" y="5731"/>
                </a:cubicBezTo>
                <a:cubicBezTo>
                  <a:pt x="13565" y="4189"/>
                  <a:pt x="12048" y="2952"/>
                  <a:pt x="10486" y="2952"/>
                </a:cubicBezTo>
                <a:cubicBezTo>
                  <a:pt x="10226" y="2952"/>
                  <a:pt x="9964" y="2986"/>
                  <a:pt x="9706" y="3060"/>
                </a:cubicBezTo>
                <a:cubicBezTo>
                  <a:pt x="7906" y="3571"/>
                  <a:pt x="7055" y="6263"/>
                  <a:pt x="8475" y="7489"/>
                </a:cubicBezTo>
                <a:cubicBezTo>
                  <a:pt x="7664" y="7010"/>
                  <a:pt x="6718" y="6763"/>
                  <a:pt x="5774" y="6763"/>
                </a:cubicBezTo>
                <a:cubicBezTo>
                  <a:pt x="5199" y="6763"/>
                  <a:pt x="4624" y="6855"/>
                  <a:pt x="4081" y="7041"/>
                </a:cubicBezTo>
                <a:cubicBezTo>
                  <a:pt x="3340" y="7296"/>
                  <a:pt x="2604" y="7787"/>
                  <a:pt x="2401" y="8543"/>
                </a:cubicBezTo>
                <a:cubicBezTo>
                  <a:pt x="2219" y="9237"/>
                  <a:pt x="2757" y="10089"/>
                  <a:pt x="3435" y="10089"/>
                </a:cubicBezTo>
                <a:cubicBezTo>
                  <a:pt x="3497" y="10089"/>
                  <a:pt x="3559" y="10082"/>
                  <a:pt x="3622" y="10067"/>
                </a:cubicBezTo>
                <a:lnTo>
                  <a:pt x="3622" y="10067"/>
                </a:lnTo>
                <a:cubicBezTo>
                  <a:pt x="2459" y="10338"/>
                  <a:pt x="261" y="10385"/>
                  <a:pt x="1" y="11914"/>
                </a:cubicBezTo>
                <a:cubicBezTo>
                  <a:pt x="694" y="12141"/>
                  <a:pt x="1525" y="12210"/>
                  <a:pt x="2393" y="12210"/>
                </a:cubicBezTo>
                <a:cubicBezTo>
                  <a:pt x="3720" y="12210"/>
                  <a:pt x="5131" y="12050"/>
                  <a:pt x="6267" y="12050"/>
                </a:cubicBezTo>
                <a:lnTo>
                  <a:pt x="45802" y="12050"/>
                </a:lnTo>
                <a:cubicBezTo>
                  <a:pt x="44672" y="10146"/>
                  <a:pt x="42579" y="9095"/>
                  <a:pt x="40487" y="9095"/>
                </a:cubicBezTo>
                <a:cubicBezTo>
                  <a:pt x="39161" y="9095"/>
                  <a:pt x="37835" y="9517"/>
                  <a:pt x="36755" y="10412"/>
                </a:cubicBezTo>
                <a:cubicBezTo>
                  <a:pt x="37188" y="8684"/>
                  <a:pt x="35550" y="6993"/>
                  <a:pt x="33797" y="6686"/>
                </a:cubicBezTo>
                <a:cubicBezTo>
                  <a:pt x="33488" y="6631"/>
                  <a:pt x="33178" y="6606"/>
                  <a:pt x="32869" y="6606"/>
                </a:cubicBezTo>
                <a:cubicBezTo>
                  <a:pt x="31425" y="6606"/>
                  <a:pt x="29987" y="7150"/>
                  <a:pt x="28620" y="7682"/>
                </a:cubicBezTo>
                <a:cubicBezTo>
                  <a:pt x="29142" y="6321"/>
                  <a:pt x="28730" y="4589"/>
                  <a:pt x="27509" y="3785"/>
                </a:cubicBezTo>
                <a:cubicBezTo>
                  <a:pt x="27100" y="3514"/>
                  <a:pt x="26610" y="3386"/>
                  <a:pt x="26118" y="3386"/>
                </a:cubicBezTo>
                <a:cubicBezTo>
                  <a:pt x="25149" y="3386"/>
                  <a:pt x="24174" y="3885"/>
                  <a:pt x="23804" y="4782"/>
                </a:cubicBezTo>
                <a:cubicBezTo>
                  <a:pt x="24237" y="2316"/>
                  <a:pt x="21811" y="0"/>
                  <a:pt x="19325"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3"/>
          <p:cNvSpPr/>
          <p:nvPr/>
        </p:nvSpPr>
        <p:spPr>
          <a:xfrm flipH="1">
            <a:off x="2559050" y="4414517"/>
            <a:ext cx="1685940" cy="559163"/>
          </a:xfrm>
          <a:custGeom>
            <a:rect b="b" l="l" r="r" t="t"/>
            <a:pathLst>
              <a:path extrusionOk="0" h="17333" w="52261">
                <a:moveTo>
                  <a:pt x="27354" y="1"/>
                </a:moveTo>
                <a:cubicBezTo>
                  <a:pt x="26831" y="1"/>
                  <a:pt x="26300" y="98"/>
                  <a:pt x="25792" y="227"/>
                </a:cubicBezTo>
                <a:cubicBezTo>
                  <a:pt x="24044" y="675"/>
                  <a:pt x="22343" y="1547"/>
                  <a:pt x="21231" y="2972"/>
                </a:cubicBezTo>
                <a:cubicBezTo>
                  <a:pt x="20160" y="4340"/>
                  <a:pt x="19728" y="6286"/>
                  <a:pt x="20401" y="7883"/>
                </a:cubicBezTo>
                <a:lnTo>
                  <a:pt x="20401" y="7883"/>
                </a:lnTo>
                <a:cubicBezTo>
                  <a:pt x="19806" y="6662"/>
                  <a:pt x="18456" y="5832"/>
                  <a:pt x="17123" y="5832"/>
                </a:cubicBezTo>
                <a:cubicBezTo>
                  <a:pt x="16720" y="5832"/>
                  <a:pt x="16319" y="5907"/>
                  <a:pt x="15940" y="6071"/>
                </a:cubicBezTo>
                <a:cubicBezTo>
                  <a:pt x="14399" y="6734"/>
                  <a:pt x="13705" y="8885"/>
                  <a:pt x="14554" y="10281"/>
                </a:cubicBezTo>
                <a:lnTo>
                  <a:pt x="14554" y="10281"/>
                </a:lnTo>
                <a:cubicBezTo>
                  <a:pt x="13951" y="9608"/>
                  <a:pt x="13034" y="9235"/>
                  <a:pt x="12123" y="9235"/>
                </a:cubicBezTo>
                <a:cubicBezTo>
                  <a:pt x="11636" y="9235"/>
                  <a:pt x="11151" y="9342"/>
                  <a:pt x="10717" y="9566"/>
                </a:cubicBezTo>
                <a:cubicBezTo>
                  <a:pt x="9334" y="10281"/>
                  <a:pt x="8626" y="12061"/>
                  <a:pt x="9079" y="13553"/>
                </a:cubicBezTo>
                <a:cubicBezTo>
                  <a:pt x="9532" y="15019"/>
                  <a:pt x="11029" y="16079"/>
                  <a:pt x="12560" y="16079"/>
                </a:cubicBezTo>
                <a:cubicBezTo>
                  <a:pt x="12582" y="16079"/>
                  <a:pt x="12604" y="16078"/>
                  <a:pt x="12627" y="16078"/>
                </a:cubicBezTo>
                <a:lnTo>
                  <a:pt x="12627" y="16078"/>
                </a:lnTo>
                <a:cubicBezTo>
                  <a:pt x="11515" y="16469"/>
                  <a:pt x="10486" y="16861"/>
                  <a:pt x="9312" y="16861"/>
                </a:cubicBezTo>
                <a:cubicBezTo>
                  <a:pt x="9295" y="16861"/>
                  <a:pt x="9278" y="16861"/>
                  <a:pt x="9262" y="16861"/>
                </a:cubicBezTo>
                <a:cubicBezTo>
                  <a:pt x="9188" y="16860"/>
                  <a:pt x="9113" y="16859"/>
                  <a:pt x="9036" y="16859"/>
                </a:cubicBezTo>
                <a:cubicBezTo>
                  <a:pt x="7143" y="16859"/>
                  <a:pt x="4319" y="17111"/>
                  <a:pt x="2333" y="17248"/>
                </a:cubicBezTo>
                <a:lnTo>
                  <a:pt x="51040" y="17248"/>
                </a:lnTo>
                <a:cubicBezTo>
                  <a:pt x="51990" y="15765"/>
                  <a:pt x="52261" y="13558"/>
                  <a:pt x="50946" y="12395"/>
                </a:cubicBezTo>
                <a:cubicBezTo>
                  <a:pt x="50331" y="11854"/>
                  <a:pt x="49525" y="11667"/>
                  <a:pt x="48690" y="11667"/>
                </a:cubicBezTo>
                <a:cubicBezTo>
                  <a:pt x="48132" y="11667"/>
                  <a:pt x="47560" y="11750"/>
                  <a:pt x="47023" y="11868"/>
                </a:cubicBezTo>
                <a:cubicBezTo>
                  <a:pt x="45787" y="12133"/>
                  <a:pt x="44576" y="12530"/>
                  <a:pt x="43417" y="13052"/>
                </a:cubicBezTo>
                <a:cubicBezTo>
                  <a:pt x="42915" y="13273"/>
                  <a:pt x="42387" y="13559"/>
                  <a:pt x="42069" y="13989"/>
                </a:cubicBezTo>
                <a:lnTo>
                  <a:pt x="42069" y="13989"/>
                </a:lnTo>
                <a:cubicBezTo>
                  <a:pt x="42373" y="13394"/>
                  <a:pt x="42640" y="12774"/>
                  <a:pt x="42702" y="12113"/>
                </a:cubicBezTo>
                <a:cubicBezTo>
                  <a:pt x="42775" y="11293"/>
                  <a:pt x="42462" y="10375"/>
                  <a:pt x="41737" y="9989"/>
                </a:cubicBezTo>
                <a:cubicBezTo>
                  <a:pt x="41446" y="9834"/>
                  <a:pt x="41123" y="9776"/>
                  <a:pt x="40794" y="9776"/>
                </a:cubicBezTo>
                <a:cubicBezTo>
                  <a:pt x="40480" y="9776"/>
                  <a:pt x="40159" y="9829"/>
                  <a:pt x="39853" y="9900"/>
                </a:cubicBezTo>
                <a:cubicBezTo>
                  <a:pt x="38124" y="10307"/>
                  <a:pt x="36805" y="10914"/>
                  <a:pt x="35733" y="12122"/>
                </a:cubicBezTo>
                <a:lnTo>
                  <a:pt x="35733" y="12122"/>
                </a:lnTo>
                <a:cubicBezTo>
                  <a:pt x="36215" y="10982"/>
                  <a:pt x="35839" y="9443"/>
                  <a:pt x="34719" y="8841"/>
                </a:cubicBezTo>
                <a:cubicBezTo>
                  <a:pt x="34396" y="8667"/>
                  <a:pt x="34042" y="8588"/>
                  <a:pt x="33685" y="8588"/>
                </a:cubicBezTo>
                <a:cubicBezTo>
                  <a:pt x="32890" y="8588"/>
                  <a:pt x="32080" y="8982"/>
                  <a:pt x="31571" y="9599"/>
                </a:cubicBezTo>
                <a:lnTo>
                  <a:pt x="31571" y="9599"/>
                </a:lnTo>
                <a:cubicBezTo>
                  <a:pt x="32419" y="6978"/>
                  <a:pt x="31973" y="3943"/>
                  <a:pt x="30331" y="1719"/>
                </a:cubicBezTo>
                <a:cubicBezTo>
                  <a:pt x="29845" y="1072"/>
                  <a:pt x="29251" y="472"/>
                  <a:pt x="28494" y="190"/>
                </a:cubicBezTo>
                <a:cubicBezTo>
                  <a:pt x="28127" y="55"/>
                  <a:pt x="27743" y="1"/>
                  <a:pt x="27354" y="1"/>
                </a:cubicBezTo>
                <a:close/>
                <a:moveTo>
                  <a:pt x="0" y="17248"/>
                </a:moveTo>
                <a:cubicBezTo>
                  <a:pt x="6" y="17308"/>
                  <a:pt x="211" y="17333"/>
                  <a:pt x="562" y="17333"/>
                </a:cubicBezTo>
                <a:cubicBezTo>
                  <a:pt x="978" y="17333"/>
                  <a:pt x="1598" y="17298"/>
                  <a:pt x="2333" y="17248"/>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3"/>
          <p:cNvSpPr/>
          <p:nvPr/>
        </p:nvSpPr>
        <p:spPr>
          <a:xfrm flipH="1">
            <a:off x="4669684" y="4328704"/>
            <a:ext cx="343686" cy="343686"/>
          </a:xfrm>
          <a:custGeom>
            <a:rect b="b" l="l" r="r" t="t"/>
            <a:pathLst>
              <a:path extrusionOk="0" h="5145" w="5145">
                <a:moveTo>
                  <a:pt x="2572" y="1"/>
                </a:moveTo>
                <a:lnTo>
                  <a:pt x="2192" y="945"/>
                </a:lnTo>
                <a:cubicBezTo>
                  <a:pt x="1966" y="1513"/>
                  <a:pt x="1518" y="1962"/>
                  <a:pt x="949" y="2192"/>
                </a:cubicBezTo>
                <a:lnTo>
                  <a:pt x="0" y="2573"/>
                </a:lnTo>
                <a:lnTo>
                  <a:pt x="949" y="2953"/>
                </a:lnTo>
                <a:cubicBezTo>
                  <a:pt x="1518" y="3178"/>
                  <a:pt x="1966" y="3626"/>
                  <a:pt x="2192" y="4196"/>
                </a:cubicBezTo>
                <a:lnTo>
                  <a:pt x="2572" y="5145"/>
                </a:lnTo>
                <a:lnTo>
                  <a:pt x="2953" y="4196"/>
                </a:lnTo>
                <a:cubicBezTo>
                  <a:pt x="3182" y="3626"/>
                  <a:pt x="3632" y="3178"/>
                  <a:pt x="4200" y="2953"/>
                </a:cubicBezTo>
                <a:lnTo>
                  <a:pt x="5144" y="2573"/>
                </a:lnTo>
                <a:lnTo>
                  <a:pt x="4200" y="2192"/>
                </a:lnTo>
                <a:cubicBezTo>
                  <a:pt x="3632" y="1962"/>
                  <a:pt x="3182" y="1513"/>
                  <a:pt x="2953" y="945"/>
                </a:cubicBezTo>
                <a:lnTo>
                  <a:pt x="257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3"/>
          <p:cNvSpPr/>
          <p:nvPr/>
        </p:nvSpPr>
        <p:spPr>
          <a:xfrm>
            <a:off x="-1371250" y="3604755"/>
            <a:ext cx="1685940" cy="559163"/>
          </a:xfrm>
          <a:custGeom>
            <a:rect b="b" l="l" r="r" t="t"/>
            <a:pathLst>
              <a:path extrusionOk="0" h="17333" w="52261">
                <a:moveTo>
                  <a:pt x="27354" y="1"/>
                </a:moveTo>
                <a:cubicBezTo>
                  <a:pt x="26831" y="1"/>
                  <a:pt x="26300" y="98"/>
                  <a:pt x="25792" y="227"/>
                </a:cubicBezTo>
                <a:cubicBezTo>
                  <a:pt x="24044" y="675"/>
                  <a:pt x="22343" y="1547"/>
                  <a:pt x="21231" y="2972"/>
                </a:cubicBezTo>
                <a:cubicBezTo>
                  <a:pt x="20160" y="4340"/>
                  <a:pt x="19728" y="6286"/>
                  <a:pt x="20401" y="7883"/>
                </a:cubicBezTo>
                <a:lnTo>
                  <a:pt x="20401" y="7883"/>
                </a:lnTo>
                <a:cubicBezTo>
                  <a:pt x="19806" y="6662"/>
                  <a:pt x="18456" y="5832"/>
                  <a:pt x="17123" y="5832"/>
                </a:cubicBezTo>
                <a:cubicBezTo>
                  <a:pt x="16720" y="5832"/>
                  <a:pt x="16319" y="5907"/>
                  <a:pt x="15940" y="6071"/>
                </a:cubicBezTo>
                <a:cubicBezTo>
                  <a:pt x="14399" y="6734"/>
                  <a:pt x="13705" y="8885"/>
                  <a:pt x="14554" y="10281"/>
                </a:cubicBezTo>
                <a:lnTo>
                  <a:pt x="14554" y="10281"/>
                </a:lnTo>
                <a:cubicBezTo>
                  <a:pt x="13951" y="9608"/>
                  <a:pt x="13034" y="9235"/>
                  <a:pt x="12123" y="9235"/>
                </a:cubicBezTo>
                <a:cubicBezTo>
                  <a:pt x="11636" y="9235"/>
                  <a:pt x="11151" y="9342"/>
                  <a:pt x="10717" y="9566"/>
                </a:cubicBezTo>
                <a:cubicBezTo>
                  <a:pt x="9334" y="10281"/>
                  <a:pt x="8626" y="12061"/>
                  <a:pt x="9079" y="13553"/>
                </a:cubicBezTo>
                <a:cubicBezTo>
                  <a:pt x="9532" y="15019"/>
                  <a:pt x="11029" y="16079"/>
                  <a:pt x="12560" y="16079"/>
                </a:cubicBezTo>
                <a:cubicBezTo>
                  <a:pt x="12582" y="16079"/>
                  <a:pt x="12604" y="16078"/>
                  <a:pt x="12627" y="16078"/>
                </a:cubicBezTo>
                <a:lnTo>
                  <a:pt x="12627" y="16078"/>
                </a:lnTo>
                <a:cubicBezTo>
                  <a:pt x="11515" y="16469"/>
                  <a:pt x="10486" y="16861"/>
                  <a:pt x="9312" y="16861"/>
                </a:cubicBezTo>
                <a:cubicBezTo>
                  <a:pt x="9295" y="16861"/>
                  <a:pt x="9278" y="16861"/>
                  <a:pt x="9262" y="16861"/>
                </a:cubicBezTo>
                <a:cubicBezTo>
                  <a:pt x="9188" y="16860"/>
                  <a:pt x="9113" y="16859"/>
                  <a:pt x="9036" y="16859"/>
                </a:cubicBezTo>
                <a:cubicBezTo>
                  <a:pt x="7143" y="16859"/>
                  <a:pt x="4319" y="17111"/>
                  <a:pt x="2333" y="17248"/>
                </a:cubicBezTo>
                <a:lnTo>
                  <a:pt x="51040" y="17248"/>
                </a:lnTo>
                <a:cubicBezTo>
                  <a:pt x="51990" y="15765"/>
                  <a:pt x="52261" y="13558"/>
                  <a:pt x="50946" y="12395"/>
                </a:cubicBezTo>
                <a:cubicBezTo>
                  <a:pt x="50331" y="11854"/>
                  <a:pt x="49525" y="11667"/>
                  <a:pt x="48690" y="11667"/>
                </a:cubicBezTo>
                <a:cubicBezTo>
                  <a:pt x="48132" y="11667"/>
                  <a:pt x="47560" y="11750"/>
                  <a:pt x="47023" y="11868"/>
                </a:cubicBezTo>
                <a:cubicBezTo>
                  <a:pt x="45787" y="12133"/>
                  <a:pt x="44576" y="12530"/>
                  <a:pt x="43417" y="13052"/>
                </a:cubicBezTo>
                <a:cubicBezTo>
                  <a:pt x="42915" y="13273"/>
                  <a:pt x="42387" y="13559"/>
                  <a:pt x="42069" y="13989"/>
                </a:cubicBezTo>
                <a:lnTo>
                  <a:pt x="42069" y="13989"/>
                </a:lnTo>
                <a:cubicBezTo>
                  <a:pt x="42373" y="13394"/>
                  <a:pt x="42640" y="12774"/>
                  <a:pt x="42702" y="12113"/>
                </a:cubicBezTo>
                <a:cubicBezTo>
                  <a:pt x="42775" y="11293"/>
                  <a:pt x="42462" y="10375"/>
                  <a:pt x="41737" y="9989"/>
                </a:cubicBezTo>
                <a:cubicBezTo>
                  <a:pt x="41446" y="9834"/>
                  <a:pt x="41123" y="9776"/>
                  <a:pt x="40794" y="9776"/>
                </a:cubicBezTo>
                <a:cubicBezTo>
                  <a:pt x="40480" y="9776"/>
                  <a:pt x="40159" y="9829"/>
                  <a:pt x="39853" y="9900"/>
                </a:cubicBezTo>
                <a:cubicBezTo>
                  <a:pt x="38124" y="10307"/>
                  <a:pt x="36805" y="10914"/>
                  <a:pt x="35733" y="12122"/>
                </a:cubicBezTo>
                <a:lnTo>
                  <a:pt x="35733" y="12122"/>
                </a:lnTo>
                <a:cubicBezTo>
                  <a:pt x="36215" y="10982"/>
                  <a:pt x="35839" y="9443"/>
                  <a:pt x="34719" y="8841"/>
                </a:cubicBezTo>
                <a:cubicBezTo>
                  <a:pt x="34396" y="8667"/>
                  <a:pt x="34042" y="8588"/>
                  <a:pt x="33685" y="8588"/>
                </a:cubicBezTo>
                <a:cubicBezTo>
                  <a:pt x="32890" y="8588"/>
                  <a:pt x="32080" y="8982"/>
                  <a:pt x="31571" y="9599"/>
                </a:cubicBezTo>
                <a:lnTo>
                  <a:pt x="31571" y="9599"/>
                </a:lnTo>
                <a:cubicBezTo>
                  <a:pt x="32419" y="6978"/>
                  <a:pt x="31973" y="3943"/>
                  <a:pt x="30331" y="1719"/>
                </a:cubicBezTo>
                <a:cubicBezTo>
                  <a:pt x="29845" y="1072"/>
                  <a:pt x="29251" y="472"/>
                  <a:pt x="28494" y="190"/>
                </a:cubicBezTo>
                <a:cubicBezTo>
                  <a:pt x="28127" y="55"/>
                  <a:pt x="27743" y="1"/>
                  <a:pt x="27354" y="1"/>
                </a:cubicBezTo>
                <a:close/>
                <a:moveTo>
                  <a:pt x="0" y="17248"/>
                </a:moveTo>
                <a:cubicBezTo>
                  <a:pt x="6" y="17308"/>
                  <a:pt x="211" y="17333"/>
                  <a:pt x="562" y="17333"/>
                </a:cubicBezTo>
                <a:cubicBezTo>
                  <a:pt x="978" y="17333"/>
                  <a:pt x="1598" y="17298"/>
                  <a:pt x="2333" y="17248"/>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spTree>
      <p:nvGrpSpPr>
        <p:cNvPr id="462" name="Shape 462"/>
        <p:cNvGrpSpPr/>
        <p:nvPr/>
      </p:nvGrpSpPr>
      <p:grpSpPr>
        <a:xfrm>
          <a:off x="0" y="0"/>
          <a:ext cx="0" cy="0"/>
          <a:chOff x="0" y="0"/>
          <a:chExt cx="0" cy="0"/>
        </a:xfrm>
      </p:grpSpPr>
      <p:sp>
        <p:nvSpPr>
          <p:cNvPr id="463" name="Google Shape;463;p21"/>
          <p:cNvSpPr txBox="1"/>
          <p:nvPr>
            <p:ph type="title"/>
          </p:nvPr>
        </p:nvSpPr>
        <p:spPr>
          <a:xfrm>
            <a:off x="1152563" y="1781200"/>
            <a:ext cx="2004600" cy="2559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2500"/>
              <a:buNone/>
              <a:defRPr sz="2000">
                <a:solidFill>
                  <a:schemeClr val="accent6"/>
                </a:solidFill>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464" name="Google Shape;464;p21"/>
          <p:cNvSpPr txBox="1"/>
          <p:nvPr>
            <p:ph idx="1" type="subTitle"/>
          </p:nvPr>
        </p:nvSpPr>
        <p:spPr>
          <a:xfrm>
            <a:off x="1152563" y="2116976"/>
            <a:ext cx="2004600" cy="4848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65" name="Google Shape;465;p21"/>
          <p:cNvSpPr txBox="1"/>
          <p:nvPr>
            <p:ph idx="2" type="title"/>
          </p:nvPr>
        </p:nvSpPr>
        <p:spPr>
          <a:xfrm>
            <a:off x="720000" y="445025"/>
            <a:ext cx="7704000" cy="57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grpSp>
        <p:nvGrpSpPr>
          <p:cNvPr id="466" name="Google Shape;466;p21"/>
          <p:cNvGrpSpPr/>
          <p:nvPr/>
        </p:nvGrpSpPr>
        <p:grpSpPr>
          <a:xfrm>
            <a:off x="-1013728" y="627960"/>
            <a:ext cx="1613677" cy="559152"/>
            <a:chOff x="465025" y="1386225"/>
            <a:chExt cx="1357400" cy="470350"/>
          </a:xfrm>
        </p:grpSpPr>
        <p:sp>
          <p:nvSpPr>
            <p:cNvPr id="467" name="Google Shape;467;p21"/>
            <p:cNvSpPr/>
            <p:nvPr/>
          </p:nvSpPr>
          <p:spPr>
            <a:xfrm>
              <a:off x="832875" y="1538750"/>
              <a:ext cx="167625" cy="88875"/>
            </a:xfrm>
            <a:custGeom>
              <a:rect b="b" l="l" r="r" t="t"/>
              <a:pathLst>
                <a:path extrusionOk="0" h="3555" w="6705">
                  <a:moveTo>
                    <a:pt x="6632" y="2849"/>
                  </a:moveTo>
                  <a:cubicBezTo>
                    <a:pt x="6655" y="2904"/>
                    <a:pt x="6679" y="2958"/>
                    <a:pt x="6705" y="3012"/>
                  </a:cubicBezTo>
                  <a:cubicBezTo>
                    <a:pt x="6682" y="2957"/>
                    <a:pt x="6657" y="2903"/>
                    <a:pt x="6632" y="2849"/>
                  </a:cubicBezTo>
                  <a:close/>
                  <a:moveTo>
                    <a:pt x="3189" y="0"/>
                  </a:moveTo>
                  <a:cubicBezTo>
                    <a:pt x="2769" y="0"/>
                    <a:pt x="2352" y="78"/>
                    <a:pt x="1957" y="247"/>
                  </a:cubicBezTo>
                  <a:cubicBezTo>
                    <a:pt x="715" y="785"/>
                    <a:pt x="0" y="2246"/>
                    <a:pt x="147" y="3555"/>
                  </a:cubicBezTo>
                  <a:cubicBezTo>
                    <a:pt x="267" y="2454"/>
                    <a:pt x="929" y="1379"/>
                    <a:pt x="1957" y="931"/>
                  </a:cubicBezTo>
                  <a:cubicBezTo>
                    <a:pt x="2353" y="761"/>
                    <a:pt x="2771" y="682"/>
                    <a:pt x="3192" y="682"/>
                  </a:cubicBezTo>
                  <a:cubicBezTo>
                    <a:pt x="4593" y="682"/>
                    <a:pt x="6012" y="1560"/>
                    <a:pt x="6632" y="2849"/>
                  </a:cubicBezTo>
                  <a:lnTo>
                    <a:pt x="6632" y="2849"/>
                  </a:lnTo>
                  <a:cubicBezTo>
                    <a:pt x="6467" y="2461"/>
                    <a:pt x="6365" y="2056"/>
                    <a:pt x="6319" y="1640"/>
                  </a:cubicBezTo>
                  <a:cubicBezTo>
                    <a:pt x="5604" y="642"/>
                    <a:pt x="4389" y="0"/>
                    <a:pt x="3189"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8" name="Google Shape;468;p21"/>
            <p:cNvSpPr/>
            <p:nvPr/>
          </p:nvSpPr>
          <p:spPr>
            <a:xfrm>
              <a:off x="988075" y="1386225"/>
              <a:ext cx="315075" cy="189250"/>
            </a:xfrm>
            <a:custGeom>
              <a:rect b="b" l="l" r="r" t="t"/>
              <a:pathLst>
                <a:path extrusionOk="0" h="7570" w="12603">
                  <a:moveTo>
                    <a:pt x="7677" y="0"/>
                  </a:moveTo>
                  <a:cubicBezTo>
                    <a:pt x="7135" y="0"/>
                    <a:pt x="6583" y="101"/>
                    <a:pt x="6054" y="238"/>
                  </a:cubicBezTo>
                  <a:cubicBezTo>
                    <a:pt x="4222" y="708"/>
                    <a:pt x="2449" y="1616"/>
                    <a:pt x="1284" y="3107"/>
                  </a:cubicBezTo>
                  <a:cubicBezTo>
                    <a:pt x="460" y="4162"/>
                    <a:pt x="1" y="5539"/>
                    <a:pt x="95" y="6859"/>
                  </a:cubicBezTo>
                  <a:cubicBezTo>
                    <a:pt x="169" y="5758"/>
                    <a:pt x="602" y="4663"/>
                    <a:pt x="1284" y="3791"/>
                  </a:cubicBezTo>
                  <a:cubicBezTo>
                    <a:pt x="2449" y="2298"/>
                    <a:pt x="4222" y="1391"/>
                    <a:pt x="6054" y="921"/>
                  </a:cubicBezTo>
                  <a:cubicBezTo>
                    <a:pt x="6585" y="787"/>
                    <a:pt x="7139" y="685"/>
                    <a:pt x="7683" y="685"/>
                  </a:cubicBezTo>
                  <a:cubicBezTo>
                    <a:pt x="8091" y="685"/>
                    <a:pt x="8493" y="742"/>
                    <a:pt x="8877" y="885"/>
                  </a:cubicBezTo>
                  <a:cubicBezTo>
                    <a:pt x="9670" y="1178"/>
                    <a:pt x="10296" y="1804"/>
                    <a:pt x="10797" y="2481"/>
                  </a:cubicBezTo>
                  <a:cubicBezTo>
                    <a:pt x="11882" y="3948"/>
                    <a:pt x="12461" y="5748"/>
                    <a:pt x="12530" y="7569"/>
                  </a:cubicBezTo>
                  <a:cubicBezTo>
                    <a:pt x="12602" y="5523"/>
                    <a:pt x="12018" y="3447"/>
                    <a:pt x="10797" y="1798"/>
                  </a:cubicBezTo>
                  <a:cubicBezTo>
                    <a:pt x="10296" y="1120"/>
                    <a:pt x="9670" y="494"/>
                    <a:pt x="8877" y="201"/>
                  </a:cubicBezTo>
                  <a:cubicBezTo>
                    <a:pt x="8491" y="58"/>
                    <a:pt x="8087" y="0"/>
                    <a:pt x="7677"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9" name="Google Shape;469;p21"/>
            <p:cNvSpPr/>
            <p:nvPr/>
          </p:nvSpPr>
          <p:spPr>
            <a:xfrm>
              <a:off x="695775" y="1627725"/>
              <a:ext cx="150550" cy="97100"/>
            </a:xfrm>
            <a:custGeom>
              <a:rect b="b" l="l" r="r" t="t"/>
              <a:pathLst>
                <a:path extrusionOk="0" h="3884" w="6022">
                  <a:moveTo>
                    <a:pt x="3444" y="0"/>
                  </a:moveTo>
                  <a:cubicBezTo>
                    <a:pt x="2936" y="0"/>
                    <a:pt x="2430" y="111"/>
                    <a:pt x="1978" y="346"/>
                  </a:cubicBezTo>
                  <a:cubicBezTo>
                    <a:pt x="721" y="997"/>
                    <a:pt x="0" y="2480"/>
                    <a:pt x="141" y="3884"/>
                  </a:cubicBezTo>
                  <a:cubicBezTo>
                    <a:pt x="251" y="2704"/>
                    <a:pt x="923" y="1577"/>
                    <a:pt x="1978" y="1029"/>
                  </a:cubicBezTo>
                  <a:cubicBezTo>
                    <a:pt x="2432" y="796"/>
                    <a:pt x="2938" y="685"/>
                    <a:pt x="3447" y="685"/>
                  </a:cubicBezTo>
                  <a:cubicBezTo>
                    <a:pt x="4416" y="685"/>
                    <a:pt x="5392" y="1088"/>
                    <a:pt x="6021" y="1818"/>
                  </a:cubicBezTo>
                  <a:cubicBezTo>
                    <a:pt x="5818" y="1498"/>
                    <a:pt x="5693" y="1139"/>
                    <a:pt x="5641" y="763"/>
                  </a:cubicBezTo>
                  <a:cubicBezTo>
                    <a:pt x="5033" y="270"/>
                    <a:pt x="4236" y="0"/>
                    <a:pt x="344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0" name="Google Shape;470;p21"/>
            <p:cNvSpPr/>
            <p:nvPr/>
          </p:nvSpPr>
          <p:spPr>
            <a:xfrm>
              <a:off x="526975" y="1776725"/>
              <a:ext cx="1295450" cy="77625"/>
            </a:xfrm>
            <a:custGeom>
              <a:rect b="b" l="l" r="r" t="t"/>
              <a:pathLst>
                <a:path extrusionOk="0" h="3105" w="51818">
                  <a:moveTo>
                    <a:pt x="51730" y="0"/>
                  </a:moveTo>
                  <a:cubicBezTo>
                    <a:pt x="51661" y="845"/>
                    <a:pt x="51359" y="1712"/>
                    <a:pt x="50905" y="2421"/>
                  </a:cubicBezTo>
                  <a:lnTo>
                    <a:pt x="9100" y="2421"/>
                  </a:lnTo>
                  <a:cubicBezTo>
                    <a:pt x="8502" y="2585"/>
                    <a:pt x="7896" y="2698"/>
                    <a:pt x="7248" y="2698"/>
                  </a:cubicBezTo>
                  <a:cubicBezTo>
                    <a:pt x="7234" y="2698"/>
                    <a:pt x="7220" y="2698"/>
                    <a:pt x="7206" y="2698"/>
                  </a:cubicBezTo>
                  <a:cubicBezTo>
                    <a:pt x="7134" y="2697"/>
                    <a:pt x="7060" y="2696"/>
                    <a:pt x="6985" y="2696"/>
                  </a:cubicBezTo>
                  <a:cubicBezTo>
                    <a:pt x="5015" y="2696"/>
                    <a:pt x="2076" y="2959"/>
                    <a:pt x="0" y="3104"/>
                  </a:cubicBezTo>
                  <a:lnTo>
                    <a:pt x="50905" y="3104"/>
                  </a:lnTo>
                  <a:cubicBezTo>
                    <a:pt x="51485" y="2202"/>
                    <a:pt x="51818" y="1048"/>
                    <a:pt x="5173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1" name="Google Shape;471;p21"/>
            <p:cNvSpPr/>
            <p:nvPr/>
          </p:nvSpPr>
          <p:spPr>
            <a:xfrm>
              <a:off x="835875" y="1627600"/>
              <a:ext cx="10450" cy="28475"/>
            </a:xfrm>
            <a:custGeom>
              <a:rect b="b" l="l" r="r" t="t"/>
              <a:pathLst>
                <a:path extrusionOk="0" h="1139" w="418">
                  <a:moveTo>
                    <a:pt x="27" y="1"/>
                  </a:moveTo>
                  <a:cubicBezTo>
                    <a:pt x="0" y="262"/>
                    <a:pt x="5" y="518"/>
                    <a:pt x="37" y="768"/>
                  </a:cubicBezTo>
                  <a:cubicBezTo>
                    <a:pt x="178" y="883"/>
                    <a:pt x="303" y="1002"/>
                    <a:pt x="417" y="1139"/>
                  </a:cubicBezTo>
                  <a:cubicBezTo>
                    <a:pt x="198" y="794"/>
                    <a:pt x="73" y="408"/>
                    <a:pt x="2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2" name="Google Shape;472;p21"/>
            <p:cNvSpPr/>
            <p:nvPr/>
          </p:nvSpPr>
          <p:spPr>
            <a:xfrm>
              <a:off x="698250" y="1724800"/>
              <a:ext cx="96950" cy="93175"/>
            </a:xfrm>
            <a:custGeom>
              <a:rect b="b" l="l" r="r" t="t"/>
              <a:pathLst>
                <a:path extrusionOk="0" h="3727" w="3878">
                  <a:moveTo>
                    <a:pt x="42" y="1"/>
                  </a:moveTo>
                  <a:lnTo>
                    <a:pt x="42" y="1"/>
                  </a:lnTo>
                  <a:cubicBezTo>
                    <a:pt x="0" y="439"/>
                    <a:pt x="37" y="887"/>
                    <a:pt x="167" y="1316"/>
                  </a:cubicBezTo>
                  <a:cubicBezTo>
                    <a:pt x="511" y="2437"/>
                    <a:pt x="1440" y="3329"/>
                    <a:pt x="2541" y="3726"/>
                  </a:cubicBezTo>
                  <a:cubicBezTo>
                    <a:pt x="2980" y="3590"/>
                    <a:pt x="3423" y="3433"/>
                    <a:pt x="3877" y="3272"/>
                  </a:cubicBezTo>
                  <a:lnTo>
                    <a:pt x="3877" y="3272"/>
                  </a:lnTo>
                  <a:cubicBezTo>
                    <a:pt x="3852" y="3272"/>
                    <a:pt x="3826" y="3273"/>
                    <a:pt x="3800" y="3273"/>
                  </a:cubicBezTo>
                  <a:cubicBezTo>
                    <a:pt x="2199" y="3273"/>
                    <a:pt x="635" y="2168"/>
                    <a:pt x="167" y="632"/>
                  </a:cubicBezTo>
                  <a:cubicBezTo>
                    <a:pt x="104" y="423"/>
                    <a:pt x="63" y="214"/>
                    <a:pt x="42"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3" name="Google Shape;473;p21"/>
            <p:cNvSpPr/>
            <p:nvPr/>
          </p:nvSpPr>
          <p:spPr>
            <a:xfrm>
              <a:off x="989925" y="1557700"/>
              <a:ext cx="10575" cy="39275"/>
            </a:xfrm>
            <a:custGeom>
              <a:rect b="b" l="l" r="r" t="t"/>
              <a:pathLst>
                <a:path extrusionOk="0" h="1571" w="423">
                  <a:moveTo>
                    <a:pt x="21" y="0"/>
                  </a:moveTo>
                  <a:lnTo>
                    <a:pt x="21" y="0"/>
                  </a:lnTo>
                  <a:cubicBezTo>
                    <a:pt x="1" y="298"/>
                    <a:pt x="6" y="590"/>
                    <a:pt x="37" y="882"/>
                  </a:cubicBezTo>
                  <a:cubicBezTo>
                    <a:pt x="152" y="1044"/>
                    <a:pt x="258" y="1215"/>
                    <a:pt x="345" y="1396"/>
                  </a:cubicBezTo>
                  <a:lnTo>
                    <a:pt x="345" y="1396"/>
                  </a:lnTo>
                  <a:cubicBezTo>
                    <a:pt x="160" y="951"/>
                    <a:pt x="54" y="479"/>
                    <a:pt x="21" y="0"/>
                  </a:cubicBezTo>
                  <a:close/>
                  <a:moveTo>
                    <a:pt x="345" y="1396"/>
                  </a:moveTo>
                  <a:cubicBezTo>
                    <a:pt x="370" y="1455"/>
                    <a:pt x="396" y="1513"/>
                    <a:pt x="423" y="1571"/>
                  </a:cubicBezTo>
                  <a:cubicBezTo>
                    <a:pt x="399" y="1511"/>
                    <a:pt x="373" y="1453"/>
                    <a:pt x="345" y="1396"/>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4" name="Google Shape;474;p21"/>
            <p:cNvSpPr/>
            <p:nvPr/>
          </p:nvSpPr>
          <p:spPr>
            <a:xfrm>
              <a:off x="465025" y="1854325"/>
              <a:ext cx="61975" cy="2250"/>
            </a:xfrm>
            <a:custGeom>
              <a:rect b="b" l="l" r="r" t="t"/>
              <a:pathLst>
                <a:path extrusionOk="0" h="90" w="2479">
                  <a:moveTo>
                    <a:pt x="0" y="0"/>
                  </a:moveTo>
                  <a:cubicBezTo>
                    <a:pt x="5" y="64"/>
                    <a:pt x="216" y="90"/>
                    <a:pt x="579" y="90"/>
                  </a:cubicBezTo>
                  <a:cubicBezTo>
                    <a:pt x="1021" y="90"/>
                    <a:pt x="1688" y="52"/>
                    <a:pt x="2478"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5" name="Google Shape;475;p21"/>
            <p:cNvSpPr/>
            <p:nvPr/>
          </p:nvSpPr>
          <p:spPr>
            <a:xfrm>
              <a:off x="846300" y="1673150"/>
              <a:ext cx="6575" cy="8750"/>
            </a:xfrm>
            <a:custGeom>
              <a:rect b="b" l="l" r="r" t="t"/>
              <a:pathLst>
                <a:path extrusionOk="0" h="350" w="263">
                  <a:moveTo>
                    <a:pt x="0" y="1"/>
                  </a:moveTo>
                  <a:cubicBezTo>
                    <a:pt x="79" y="120"/>
                    <a:pt x="162" y="240"/>
                    <a:pt x="262" y="350"/>
                  </a:cubicBezTo>
                  <a:cubicBezTo>
                    <a:pt x="183" y="225"/>
                    <a:pt x="94" y="110"/>
                    <a:pt x="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6" name="Google Shape;476;p21"/>
            <p:cNvSpPr/>
            <p:nvPr/>
          </p:nvSpPr>
          <p:spPr>
            <a:xfrm>
              <a:off x="690425" y="1403350"/>
              <a:ext cx="1129825" cy="433900"/>
            </a:xfrm>
            <a:custGeom>
              <a:rect b="b" l="l" r="r" t="t"/>
              <a:pathLst>
                <a:path extrusionOk="0" h="17356" w="45193">
                  <a:moveTo>
                    <a:pt x="6235" y="10109"/>
                  </a:moveTo>
                  <a:cubicBezTo>
                    <a:pt x="6329" y="10218"/>
                    <a:pt x="6418" y="10333"/>
                    <a:pt x="6497" y="10458"/>
                  </a:cubicBezTo>
                  <a:cubicBezTo>
                    <a:pt x="6397" y="10348"/>
                    <a:pt x="6314" y="10229"/>
                    <a:pt x="6235" y="10109"/>
                  </a:cubicBezTo>
                  <a:close/>
                  <a:moveTo>
                    <a:pt x="23991" y="9378"/>
                  </a:moveTo>
                  <a:cubicBezTo>
                    <a:pt x="23851" y="9816"/>
                    <a:pt x="23673" y="10249"/>
                    <a:pt x="23459" y="10661"/>
                  </a:cubicBezTo>
                  <a:cubicBezTo>
                    <a:pt x="23497" y="10181"/>
                    <a:pt x="23694" y="9743"/>
                    <a:pt x="23991" y="9378"/>
                  </a:cubicBezTo>
                  <a:close/>
                  <a:moveTo>
                    <a:pt x="6235" y="10793"/>
                  </a:moveTo>
                  <a:lnTo>
                    <a:pt x="6235" y="10793"/>
                  </a:lnTo>
                  <a:cubicBezTo>
                    <a:pt x="6329" y="10902"/>
                    <a:pt x="6418" y="11017"/>
                    <a:pt x="6497" y="11142"/>
                  </a:cubicBezTo>
                  <a:cubicBezTo>
                    <a:pt x="6397" y="11032"/>
                    <a:pt x="6314" y="10912"/>
                    <a:pt x="6235" y="10793"/>
                  </a:cubicBezTo>
                  <a:close/>
                  <a:moveTo>
                    <a:pt x="23991" y="10061"/>
                  </a:moveTo>
                  <a:lnTo>
                    <a:pt x="23991" y="10061"/>
                  </a:lnTo>
                  <a:cubicBezTo>
                    <a:pt x="23851" y="10500"/>
                    <a:pt x="23673" y="10933"/>
                    <a:pt x="23459" y="11345"/>
                  </a:cubicBezTo>
                  <a:cubicBezTo>
                    <a:pt x="23497" y="10865"/>
                    <a:pt x="23694" y="10427"/>
                    <a:pt x="23991" y="10061"/>
                  </a:cubicBezTo>
                  <a:close/>
                  <a:moveTo>
                    <a:pt x="28343" y="12014"/>
                  </a:moveTo>
                  <a:lnTo>
                    <a:pt x="28343" y="12014"/>
                  </a:lnTo>
                  <a:cubicBezTo>
                    <a:pt x="28193" y="12363"/>
                    <a:pt x="27967" y="12681"/>
                    <a:pt x="27660" y="12921"/>
                  </a:cubicBezTo>
                  <a:cubicBezTo>
                    <a:pt x="27880" y="12587"/>
                    <a:pt x="28104" y="12284"/>
                    <a:pt x="28343" y="12014"/>
                  </a:cubicBezTo>
                  <a:close/>
                  <a:moveTo>
                    <a:pt x="28343" y="12696"/>
                  </a:moveTo>
                  <a:lnTo>
                    <a:pt x="28343" y="12696"/>
                  </a:lnTo>
                  <a:cubicBezTo>
                    <a:pt x="28193" y="13047"/>
                    <a:pt x="27967" y="13365"/>
                    <a:pt x="27660" y="13604"/>
                  </a:cubicBezTo>
                  <a:cubicBezTo>
                    <a:pt x="27880" y="13271"/>
                    <a:pt x="28104" y="12968"/>
                    <a:pt x="28343" y="12696"/>
                  </a:cubicBezTo>
                  <a:close/>
                  <a:moveTo>
                    <a:pt x="34965" y="13986"/>
                  </a:moveTo>
                  <a:lnTo>
                    <a:pt x="34965" y="13986"/>
                  </a:lnTo>
                  <a:cubicBezTo>
                    <a:pt x="34897" y="14121"/>
                    <a:pt x="34823" y="14256"/>
                    <a:pt x="34751" y="14393"/>
                  </a:cubicBezTo>
                  <a:cubicBezTo>
                    <a:pt x="34803" y="14246"/>
                    <a:pt x="34876" y="14111"/>
                    <a:pt x="34965" y="13986"/>
                  </a:cubicBezTo>
                  <a:close/>
                  <a:moveTo>
                    <a:pt x="34965" y="14668"/>
                  </a:moveTo>
                  <a:lnTo>
                    <a:pt x="34965" y="14668"/>
                  </a:lnTo>
                  <a:cubicBezTo>
                    <a:pt x="34897" y="14805"/>
                    <a:pt x="34823" y="14940"/>
                    <a:pt x="34751" y="15075"/>
                  </a:cubicBezTo>
                  <a:cubicBezTo>
                    <a:pt x="34803" y="14930"/>
                    <a:pt x="34876" y="14794"/>
                    <a:pt x="34965" y="14668"/>
                  </a:cubicBezTo>
                  <a:close/>
                  <a:moveTo>
                    <a:pt x="19589" y="0"/>
                  </a:moveTo>
                  <a:cubicBezTo>
                    <a:pt x="19045" y="0"/>
                    <a:pt x="18491" y="102"/>
                    <a:pt x="17960" y="236"/>
                  </a:cubicBezTo>
                  <a:cubicBezTo>
                    <a:pt x="16128" y="706"/>
                    <a:pt x="14355" y="1613"/>
                    <a:pt x="13190" y="3106"/>
                  </a:cubicBezTo>
                  <a:cubicBezTo>
                    <a:pt x="12508" y="3978"/>
                    <a:pt x="12075" y="5073"/>
                    <a:pt x="12001" y="6174"/>
                  </a:cubicBezTo>
                  <a:cubicBezTo>
                    <a:pt x="12034" y="6653"/>
                    <a:pt x="12140" y="7125"/>
                    <a:pt x="12325" y="7570"/>
                  </a:cubicBezTo>
                  <a:lnTo>
                    <a:pt x="12325" y="7570"/>
                  </a:lnTo>
                  <a:cubicBezTo>
                    <a:pt x="12238" y="7389"/>
                    <a:pt x="12132" y="7218"/>
                    <a:pt x="12017" y="7056"/>
                  </a:cubicBezTo>
                  <a:lnTo>
                    <a:pt x="12017" y="7056"/>
                  </a:lnTo>
                  <a:cubicBezTo>
                    <a:pt x="12063" y="7472"/>
                    <a:pt x="12165" y="7877"/>
                    <a:pt x="12330" y="8265"/>
                  </a:cubicBezTo>
                  <a:lnTo>
                    <a:pt x="12330" y="8265"/>
                  </a:lnTo>
                  <a:cubicBezTo>
                    <a:pt x="11710" y="6976"/>
                    <a:pt x="10291" y="6098"/>
                    <a:pt x="8890" y="6098"/>
                  </a:cubicBezTo>
                  <a:cubicBezTo>
                    <a:pt x="8469" y="6098"/>
                    <a:pt x="8051" y="6177"/>
                    <a:pt x="7655" y="6347"/>
                  </a:cubicBezTo>
                  <a:cubicBezTo>
                    <a:pt x="6627" y="6795"/>
                    <a:pt x="5965" y="7870"/>
                    <a:pt x="5845" y="8971"/>
                  </a:cubicBezTo>
                  <a:cubicBezTo>
                    <a:pt x="5891" y="9378"/>
                    <a:pt x="6016" y="9764"/>
                    <a:pt x="6235" y="10109"/>
                  </a:cubicBezTo>
                  <a:cubicBezTo>
                    <a:pt x="6121" y="9972"/>
                    <a:pt x="5996" y="9853"/>
                    <a:pt x="5855" y="9738"/>
                  </a:cubicBezTo>
                  <a:lnTo>
                    <a:pt x="5855" y="9738"/>
                  </a:lnTo>
                  <a:cubicBezTo>
                    <a:pt x="5907" y="10114"/>
                    <a:pt x="6032" y="10473"/>
                    <a:pt x="6235" y="10793"/>
                  </a:cubicBezTo>
                  <a:cubicBezTo>
                    <a:pt x="5606" y="10063"/>
                    <a:pt x="4630" y="9660"/>
                    <a:pt x="3661" y="9660"/>
                  </a:cubicBezTo>
                  <a:cubicBezTo>
                    <a:pt x="3152" y="9660"/>
                    <a:pt x="2646" y="9771"/>
                    <a:pt x="2192" y="10004"/>
                  </a:cubicBezTo>
                  <a:cubicBezTo>
                    <a:pt x="1137" y="10552"/>
                    <a:pt x="465" y="11679"/>
                    <a:pt x="355" y="12859"/>
                  </a:cubicBezTo>
                  <a:cubicBezTo>
                    <a:pt x="376" y="13072"/>
                    <a:pt x="0" y="15279"/>
                    <a:pt x="2854" y="16584"/>
                  </a:cubicBezTo>
                  <a:cubicBezTo>
                    <a:pt x="3270" y="16736"/>
                    <a:pt x="3710" y="16819"/>
                    <a:pt x="4151" y="16819"/>
                  </a:cubicBezTo>
                  <a:cubicBezTo>
                    <a:pt x="4164" y="16819"/>
                    <a:pt x="4177" y="16819"/>
                    <a:pt x="4190" y="16819"/>
                  </a:cubicBezTo>
                  <a:lnTo>
                    <a:pt x="4190" y="16819"/>
                  </a:lnTo>
                  <a:cubicBezTo>
                    <a:pt x="3637" y="17011"/>
                    <a:pt x="3105" y="17204"/>
                    <a:pt x="2562" y="17356"/>
                  </a:cubicBezTo>
                  <a:lnTo>
                    <a:pt x="44367" y="17356"/>
                  </a:lnTo>
                  <a:cubicBezTo>
                    <a:pt x="44821" y="16647"/>
                    <a:pt x="45123" y="15780"/>
                    <a:pt x="45192" y="14935"/>
                  </a:cubicBezTo>
                  <a:cubicBezTo>
                    <a:pt x="45130" y="14179"/>
                    <a:pt x="44848" y="13474"/>
                    <a:pt x="44268" y="12963"/>
                  </a:cubicBezTo>
                  <a:cubicBezTo>
                    <a:pt x="43624" y="12396"/>
                    <a:pt x="42782" y="12202"/>
                    <a:pt x="41908" y="12202"/>
                  </a:cubicBezTo>
                  <a:cubicBezTo>
                    <a:pt x="41326" y="12202"/>
                    <a:pt x="40729" y="12288"/>
                    <a:pt x="40167" y="12409"/>
                  </a:cubicBezTo>
                  <a:cubicBezTo>
                    <a:pt x="38873" y="12691"/>
                    <a:pt x="37605" y="13109"/>
                    <a:pt x="36395" y="13652"/>
                  </a:cubicBezTo>
                  <a:cubicBezTo>
                    <a:pt x="35856" y="13892"/>
                    <a:pt x="35293" y="14199"/>
                    <a:pt x="34965" y="14668"/>
                  </a:cubicBezTo>
                  <a:cubicBezTo>
                    <a:pt x="35163" y="14283"/>
                    <a:pt x="35346" y="13886"/>
                    <a:pt x="35471" y="13479"/>
                  </a:cubicBezTo>
                  <a:lnTo>
                    <a:pt x="35471" y="13479"/>
                  </a:lnTo>
                  <a:cubicBezTo>
                    <a:pt x="35278" y="13625"/>
                    <a:pt x="35100" y="13792"/>
                    <a:pt x="34965" y="13986"/>
                  </a:cubicBezTo>
                  <a:cubicBezTo>
                    <a:pt x="35278" y="13375"/>
                    <a:pt x="35555" y="12744"/>
                    <a:pt x="35632" y="12070"/>
                  </a:cubicBezTo>
                  <a:cubicBezTo>
                    <a:pt x="35550" y="11397"/>
                    <a:pt x="35225" y="10761"/>
                    <a:pt x="34636" y="10448"/>
                  </a:cubicBezTo>
                  <a:cubicBezTo>
                    <a:pt x="34335" y="10285"/>
                    <a:pt x="33998" y="10225"/>
                    <a:pt x="33654" y="10225"/>
                  </a:cubicBezTo>
                  <a:cubicBezTo>
                    <a:pt x="33325" y="10225"/>
                    <a:pt x="32988" y="10280"/>
                    <a:pt x="32669" y="10354"/>
                  </a:cubicBezTo>
                  <a:cubicBezTo>
                    <a:pt x="30854" y="10781"/>
                    <a:pt x="29465" y="11424"/>
                    <a:pt x="28343" y="12696"/>
                  </a:cubicBezTo>
                  <a:cubicBezTo>
                    <a:pt x="28468" y="12409"/>
                    <a:pt x="28542" y="12096"/>
                    <a:pt x="28562" y="11778"/>
                  </a:cubicBezTo>
                  <a:lnTo>
                    <a:pt x="28562" y="11778"/>
                  </a:lnTo>
                  <a:cubicBezTo>
                    <a:pt x="28489" y="11857"/>
                    <a:pt x="28417" y="11935"/>
                    <a:pt x="28343" y="12014"/>
                  </a:cubicBezTo>
                  <a:cubicBezTo>
                    <a:pt x="28448" y="11773"/>
                    <a:pt x="28521" y="11513"/>
                    <a:pt x="28552" y="11251"/>
                  </a:cubicBezTo>
                  <a:cubicBezTo>
                    <a:pt x="28458" y="10427"/>
                    <a:pt x="28030" y="9644"/>
                    <a:pt x="27300" y="9247"/>
                  </a:cubicBezTo>
                  <a:cubicBezTo>
                    <a:pt x="26961" y="9064"/>
                    <a:pt x="26591" y="8981"/>
                    <a:pt x="26218" y="8981"/>
                  </a:cubicBezTo>
                  <a:cubicBezTo>
                    <a:pt x="25377" y="8981"/>
                    <a:pt x="24523" y="9404"/>
                    <a:pt x="23991" y="10061"/>
                  </a:cubicBezTo>
                  <a:cubicBezTo>
                    <a:pt x="24096" y="9748"/>
                    <a:pt x="24179" y="9425"/>
                    <a:pt x="24248" y="9102"/>
                  </a:cubicBezTo>
                  <a:lnTo>
                    <a:pt x="24248" y="9102"/>
                  </a:lnTo>
                  <a:cubicBezTo>
                    <a:pt x="24159" y="9190"/>
                    <a:pt x="24070" y="9279"/>
                    <a:pt x="23991" y="9378"/>
                  </a:cubicBezTo>
                  <a:cubicBezTo>
                    <a:pt x="24258" y="8575"/>
                    <a:pt x="24405" y="7730"/>
                    <a:pt x="24436" y="6884"/>
                  </a:cubicBezTo>
                  <a:cubicBezTo>
                    <a:pt x="24367" y="5063"/>
                    <a:pt x="23788" y="3263"/>
                    <a:pt x="22703" y="1796"/>
                  </a:cubicBezTo>
                  <a:cubicBezTo>
                    <a:pt x="22202" y="1119"/>
                    <a:pt x="21576" y="493"/>
                    <a:pt x="20783" y="200"/>
                  </a:cubicBezTo>
                  <a:cubicBezTo>
                    <a:pt x="20399" y="57"/>
                    <a:pt x="19997" y="0"/>
                    <a:pt x="19589"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7" name="Google Shape;477;p21"/>
            <p:cNvSpPr/>
            <p:nvPr/>
          </p:nvSpPr>
          <p:spPr>
            <a:xfrm>
              <a:off x="846300" y="1656050"/>
              <a:ext cx="6575" cy="8775"/>
            </a:xfrm>
            <a:custGeom>
              <a:rect b="b" l="l" r="r" t="t"/>
              <a:pathLst>
                <a:path extrusionOk="0" h="351" w="263">
                  <a:moveTo>
                    <a:pt x="0" y="1"/>
                  </a:moveTo>
                  <a:lnTo>
                    <a:pt x="0" y="1"/>
                  </a:lnTo>
                  <a:cubicBezTo>
                    <a:pt x="79" y="121"/>
                    <a:pt x="162" y="240"/>
                    <a:pt x="262" y="350"/>
                  </a:cubicBezTo>
                  <a:cubicBezTo>
                    <a:pt x="183" y="225"/>
                    <a:pt x="94" y="110"/>
                    <a:pt x="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78" name="Google Shape;478;p21"/>
          <p:cNvSpPr/>
          <p:nvPr/>
        </p:nvSpPr>
        <p:spPr>
          <a:xfrm>
            <a:off x="8480127" y="1783605"/>
            <a:ext cx="173613" cy="173680"/>
          </a:xfrm>
          <a:custGeom>
            <a:rect b="b" l="l" r="r" t="t"/>
            <a:pathLst>
              <a:path extrusionOk="0" h="2600" w="2599">
                <a:moveTo>
                  <a:pt x="1300" y="1"/>
                </a:moveTo>
                <a:lnTo>
                  <a:pt x="1106" y="475"/>
                </a:lnTo>
                <a:cubicBezTo>
                  <a:pt x="992" y="762"/>
                  <a:pt x="768" y="992"/>
                  <a:pt x="480" y="1106"/>
                </a:cubicBezTo>
                <a:lnTo>
                  <a:pt x="0" y="1301"/>
                </a:lnTo>
                <a:lnTo>
                  <a:pt x="480" y="1493"/>
                </a:lnTo>
                <a:cubicBezTo>
                  <a:pt x="768" y="1607"/>
                  <a:pt x="992" y="1833"/>
                  <a:pt x="1106" y="2120"/>
                </a:cubicBezTo>
                <a:lnTo>
                  <a:pt x="1300" y="2599"/>
                </a:lnTo>
                <a:lnTo>
                  <a:pt x="1493" y="2120"/>
                </a:lnTo>
                <a:cubicBezTo>
                  <a:pt x="1607" y="1833"/>
                  <a:pt x="1837" y="1607"/>
                  <a:pt x="2119" y="1493"/>
                </a:cubicBezTo>
                <a:lnTo>
                  <a:pt x="2599" y="1301"/>
                </a:lnTo>
                <a:lnTo>
                  <a:pt x="2119" y="1106"/>
                </a:lnTo>
                <a:cubicBezTo>
                  <a:pt x="1837" y="992"/>
                  <a:pt x="1607" y="762"/>
                  <a:pt x="1493" y="475"/>
                </a:cubicBezTo>
                <a:lnTo>
                  <a:pt x="1300"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9" name="Google Shape;479;p21"/>
          <p:cNvSpPr/>
          <p:nvPr/>
        </p:nvSpPr>
        <p:spPr>
          <a:xfrm>
            <a:off x="1667719" y="4811368"/>
            <a:ext cx="103941" cy="103874"/>
          </a:xfrm>
          <a:custGeom>
            <a:rect b="b" l="l" r="r" t="t"/>
            <a:pathLst>
              <a:path extrusionOk="0" h="1555" w="1556">
                <a:moveTo>
                  <a:pt x="778" y="1"/>
                </a:moveTo>
                <a:lnTo>
                  <a:pt x="658" y="287"/>
                </a:lnTo>
                <a:cubicBezTo>
                  <a:pt x="590" y="459"/>
                  <a:pt x="455" y="596"/>
                  <a:pt x="282" y="663"/>
                </a:cubicBezTo>
                <a:lnTo>
                  <a:pt x="0" y="777"/>
                </a:lnTo>
                <a:lnTo>
                  <a:pt x="282" y="892"/>
                </a:lnTo>
                <a:cubicBezTo>
                  <a:pt x="455" y="960"/>
                  <a:pt x="590" y="1096"/>
                  <a:pt x="658" y="1268"/>
                </a:cubicBezTo>
                <a:lnTo>
                  <a:pt x="778" y="1555"/>
                </a:lnTo>
                <a:lnTo>
                  <a:pt x="893" y="1268"/>
                </a:lnTo>
                <a:cubicBezTo>
                  <a:pt x="961" y="1096"/>
                  <a:pt x="1096" y="960"/>
                  <a:pt x="1269" y="892"/>
                </a:cubicBezTo>
                <a:lnTo>
                  <a:pt x="1555" y="777"/>
                </a:lnTo>
                <a:lnTo>
                  <a:pt x="1269" y="663"/>
                </a:lnTo>
                <a:cubicBezTo>
                  <a:pt x="1096" y="596"/>
                  <a:pt x="961" y="459"/>
                  <a:pt x="893" y="287"/>
                </a:cubicBezTo>
                <a:lnTo>
                  <a:pt x="778"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0" name="Google Shape;480;p21"/>
          <p:cNvSpPr/>
          <p:nvPr/>
        </p:nvSpPr>
        <p:spPr>
          <a:xfrm>
            <a:off x="99508" y="2758129"/>
            <a:ext cx="343686" cy="343686"/>
          </a:xfrm>
          <a:custGeom>
            <a:rect b="b" l="l" r="r" t="t"/>
            <a:pathLst>
              <a:path extrusionOk="0" h="5145" w="5145">
                <a:moveTo>
                  <a:pt x="2572" y="1"/>
                </a:moveTo>
                <a:lnTo>
                  <a:pt x="2192" y="945"/>
                </a:lnTo>
                <a:cubicBezTo>
                  <a:pt x="1966" y="1513"/>
                  <a:pt x="1518" y="1962"/>
                  <a:pt x="949" y="2192"/>
                </a:cubicBezTo>
                <a:lnTo>
                  <a:pt x="0" y="2573"/>
                </a:lnTo>
                <a:lnTo>
                  <a:pt x="949" y="2953"/>
                </a:lnTo>
                <a:cubicBezTo>
                  <a:pt x="1518" y="3178"/>
                  <a:pt x="1966" y="3626"/>
                  <a:pt x="2192" y="4196"/>
                </a:cubicBezTo>
                <a:lnTo>
                  <a:pt x="2572" y="5145"/>
                </a:lnTo>
                <a:lnTo>
                  <a:pt x="2953" y="4196"/>
                </a:lnTo>
                <a:cubicBezTo>
                  <a:pt x="3182" y="3626"/>
                  <a:pt x="3632" y="3178"/>
                  <a:pt x="4200" y="2953"/>
                </a:cubicBezTo>
                <a:lnTo>
                  <a:pt x="5144" y="2573"/>
                </a:lnTo>
                <a:lnTo>
                  <a:pt x="4200" y="2192"/>
                </a:lnTo>
                <a:cubicBezTo>
                  <a:pt x="3632" y="1962"/>
                  <a:pt x="3182" y="1513"/>
                  <a:pt x="2953" y="945"/>
                </a:cubicBezTo>
                <a:lnTo>
                  <a:pt x="257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1" name="Google Shape;481;p21"/>
          <p:cNvSpPr/>
          <p:nvPr/>
        </p:nvSpPr>
        <p:spPr>
          <a:xfrm>
            <a:off x="477634" y="165532"/>
            <a:ext cx="343686" cy="343686"/>
          </a:xfrm>
          <a:custGeom>
            <a:rect b="b" l="l" r="r" t="t"/>
            <a:pathLst>
              <a:path extrusionOk="0" h="5145" w="5145">
                <a:moveTo>
                  <a:pt x="2573" y="0"/>
                </a:moveTo>
                <a:lnTo>
                  <a:pt x="2192" y="945"/>
                </a:lnTo>
                <a:cubicBezTo>
                  <a:pt x="1968" y="1513"/>
                  <a:pt x="1520" y="1961"/>
                  <a:pt x="950" y="2192"/>
                </a:cubicBezTo>
                <a:lnTo>
                  <a:pt x="1" y="2573"/>
                </a:lnTo>
                <a:lnTo>
                  <a:pt x="950" y="2953"/>
                </a:lnTo>
                <a:cubicBezTo>
                  <a:pt x="1520" y="3182"/>
                  <a:pt x="1968" y="3632"/>
                  <a:pt x="2192" y="4195"/>
                </a:cubicBezTo>
                <a:lnTo>
                  <a:pt x="2573" y="5145"/>
                </a:lnTo>
                <a:lnTo>
                  <a:pt x="2954" y="4195"/>
                </a:lnTo>
                <a:cubicBezTo>
                  <a:pt x="3184" y="3632"/>
                  <a:pt x="3632" y="3182"/>
                  <a:pt x="4201" y="2953"/>
                </a:cubicBezTo>
                <a:lnTo>
                  <a:pt x="5145" y="2573"/>
                </a:lnTo>
                <a:lnTo>
                  <a:pt x="4201" y="2192"/>
                </a:lnTo>
                <a:cubicBezTo>
                  <a:pt x="3632" y="1961"/>
                  <a:pt x="3184" y="1513"/>
                  <a:pt x="2954" y="945"/>
                </a:cubicBezTo>
                <a:lnTo>
                  <a:pt x="257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2" name="Google Shape;482;p21"/>
          <p:cNvSpPr/>
          <p:nvPr/>
        </p:nvSpPr>
        <p:spPr>
          <a:xfrm>
            <a:off x="8680276" y="3236692"/>
            <a:ext cx="259785" cy="259718"/>
          </a:xfrm>
          <a:custGeom>
            <a:rect b="b" l="l" r="r" t="t"/>
            <a:pathLst>
              <a:path extrusionOk="0" h="3888" w="3889">
                <a:moveTo>
                  <a:pt x="1942" y="1"/>
                </a:moveTo>
                <a:lnTo>
                  <a:pt x="1654" y="716"/>
                </a:lnTo>
                <a:cubicBezTo>
                  <a:pt x="1482" y="1149"/>
                  <a:pt x="1143" y="1487"/>
                  <a:pt x="715" y="1660"/>
                </a:cubicBezTo>
                <a:lnTo>
                  <a:pt x="1" y="1947"/>
                </a:lnTo>
                <a:lnTo>
                  <a:pt x="715" y="2234"/>
                </a:lnTo>
                <a:cubicBezTo>
                  <a:pt x="1143" y="2406"/>
                  <a:pt x="1482" y="2746"/>
                  <a:pt x="1654" y="3173"/>
                </a:cubicBezTo>
                <a:lnTo>
                  <a:pt x="1942" y="3888"/>
                </a:lnTo>
                <a:lnTo>
                  <a:pt x="2229" y="3173"/>
                </a:lnTo>
                <a:cubicBezTo>
                  <a:pt x="2400" y="2746"/>
                  <a:pt x="2740" y="2406"/>
                  <a:pt x="3173" y="2234"/>
                </a:cubicBezTo>
                <a:lnTo>
                  <a:pt x="3888" y="1947"/>
                </a:lnTo>
                <a:lnTo>
                  <a:pt x="3173" y="1660"/>
                </a:lnTo>
                <a:cubicBezTo>
                  <a:pt x="2740" y="1487"/>
                  <a:pt x="2400" y="1149"/>
                  <a:pt x="2229" y="716"/>
                </a:cubicBezTo>
                <a:lnTo>
                  <a:pt x="194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3" name="Google Shape;483;p21"/>
          <p:cNvSpPr/>
          <p:nvPr/>
        </p:nvSpPr>
        <p:spPr>
          <a:xfrm>
            <a:off x="5968508" y="129454"/>
            <a:ext cx="343686" cy="343686"/>
          </a:xfrm>
          <a:custGeom>
            <a:rect b="b" l="l" r="r" t="t"/>
            <a:pathLst>
              <a:path extrusionOk="0" h="5145" w="5145">
                <a:moveTo>
                  <a:pt x="2572" y="1"/>
                </a:moveTo>
                <a:lnTo>
                  <a:pt x="2192" y="945"/>
                </a:lnTo>
                <a:cubicBezTo>
                  <a:pt x="1966" y="1513"/>
                  <a:pt x="1518" y="1962"/>
                  <a:pt x="949" y="2192"/>
                </a:cubicBezTo>
                <a:lnTo>
                  <a:pt x="0" y="2573"/>
                </a:lnTo>
                <a:lnTo>
                  <a:pt x="949" y="2953"/>
                </a:lnTo>
                <a:cubicBezTo>
                  <a:pt x="1518" y="3178"/>
                  <a:pt x="1966" y="3626"/>
                  <a:pt x="2192" y="4196"/>
                </a:cubicBezTo>
                <a:lnTo>
                  <a:pt x="2572" y="5145"/>
                </a:lnTo>
                <a:lnTo>
                  <a:pt x="2953" y="4196"/>
                </a:lnTo>
                <a:cubicBezTo>
                  <a:pt x="3182" y="3626"/>
                  <a:pt x="3632" y="3178"/>
                  <a:pt x="4200" y="2953"/>
                </a:cubicBezTo>
                <a:lnTo>
                  <a:pt x="5144" y="2573"/>
                </a:lnTo>
                <a:lnTo>
                  <a:pt x="4200" y="2192"/>
                </a:lnTo>
                <a:cubicBezTo>
                  <a:pt x="3632" y="1962"/>
                  <a:pt x="3182" y="1513"/>
                  <a:pt x="2953" y="945"/>
                </a:cubicBezTo>
                <a:lnTo>
                  <a:pt x="257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84" name="Google Shape;484;p21"/>
          <p:cNvGrpSpPr/>
          <p:nvPr/>
        </p:nvGrpSpPr>
        <p:grpSpPr>
          <a:xfrm>
            <a:off x="7032288" y="129455"/>
            <a:ext cx="2507389" cy="868831"/>
            <a:chOff x="465025" y="1386225"/>
            <a:chExt cx="1357400" cy="470350"/>
          </a:xfrm>
        </p:grpSpPr>
        <p:sp>
          <p:nvSpPr>
            <p:cNvPr id="485" name="Google Shape;485;p21"/>
            <p:cNvSpPr/>
            <p:nvPr/>
          </p:nvSpPr>
          <p:spPr>
            <a:xfrm>
              <a:off x="832875" y="1538750"/>
              <a:ext cx="167625" cy="88875"/>
            </a:xfrm>
            <a:custGeom>
              <a:rect b="b" l="l" r="r" t="t"/>
              <a:pathLst>
                <a:path extrusionOk="0" h="3555" w="6705">
                  <a:moveTo>
                    <a:pt x="6632" y="2849"/>
                  </a:moveTo>
                  <a:cubicBezTo>
                    <a:pt x="6655" y="2904"/>
                    <a:pt x="6679" y="2958"/>
                    <a:pt x="6705" y="3012"/>
                  </a:cubicBezTo>
                  <a:cubicBezTo>
                    <a:pt x="6682" y="2957"/>
                    <a:pt x="6657" y="2903"/>
                    <a:pt x="6632" y="2849"/>
                  </a:cubicBezTo>
                  <a:close/>
                  <a:moveTo>
                    <a:pt x="3189" y="0"/>
                  </a:moveTo>
                  <a:cubicBezTo>
                    <a:pt x="2769" y="0"/>
                    <a:pt x="2352" y="78"/>
                    <a:pt x="1957" y="247"/>
                  </a:cubicBezTo>
                  <a:cubicBezTo>
                    <a:pt x="715" y="785"/>
                    <a:pt x="0" y="2246"/>
                    <a:pt x="147" y="3555"/>
                  </a:cubicBezTo>
                  <a:cubicBezTo>
                    <a:pt x="267" y="2454"/>
                    <a:pt x="929" y="1379"/>
                    <a:pt x="1957" y="931"/>
                  </a:cubicBezTo>
                  <a:cubicBezTo>
                    <a:pt x="2353" y="761"/>
                    <a:pt x="2771" y="682"/>
                    <a:pt x="3192" y="682"/>
                  </a:cubicBezTo>
                  <a:cubicBezTo>
                    <a:pt x="4593" y="682"/>
                    <a:pt x="6012" y="1560"/>
                    <a:pt x="6632" y="2849"/>
                  </a:cubicBezTo>
                  <a:lnTo>
                    <a:pt x="6632" y="2849"/>
                  </a:lnTo>
                  <a:cubicBezTo>
                    <a:pt x="6467" y="2461"/>
                    <a:pt x="6365" y="2056"/>
                    <a:pt x="6319" y="1640"/>
                  </a:cubicBezTo>
                  <a:cubicBezTo>
                    <a:pt x="5604" y="642"/>
                    <a:pt x="4389" y="0"/>
                    <a:pt x="3189"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6" name="Google Shape;486;p21"/>
            <p:cNvSpPr/>
            <p:nvPr/>
          </p:nvSpPr>
          <p:spPr>
            <a:xfrm>
              <a:off x="988075" y="1386225"/>
              <a:ext cx="315075" cy="189250"/>
            </a:xfrm>
            <a:custGeom>
              <a:rect b="b" l="l" r="r" t="t"/>
              <a:pathLst>
                <a:path extrusionOk="0" h="7570" w="12603">
                  <a:moveTo>
                    <a:pt x="7677" y="0"/>
                  </a:moveTo>
                  <a:cubicBezTo>
                    <a:pt x="7135" y="0"/>
                    <a:pt x="6583" y="101"/>
                    <a:pt x="6054" y="238"/>
                  </a:cubicBezTo>
                  <a:cubicBezTo>
                    <a:pt x="4222" y="708"/>
                    <a:pt x="2449" y="1616"/>
                    <a:pt x="1284" y="3107"/>
                  </a:cubicBezTo>
                  <a:cubicBezTo>
                    <a:pt x="460" y="4162"/>
                    <a:pt x="1" y="5539"/>
                    <a:pt x="95" y="6859"/>
                  </a:cubicBezTo>
                  <a:cubicBezTo>
                    <a:pt x="169" y="5758"/>
                    <a:pt x="602" y="4663"/>
                    <a:pt x="1284" y="3791"/>
                  </a:cubicBezTo>
                  <a:cubicBezTo>
                    <a:pt x="2449" y="2298"/>
                    <a:pt x="4222" y="1391"/>
                    <a:pt x="6054" y="921"/>
                  </a:cubicBezTo>
                  <a:cubicBezTo>
                    <a:pt x="6585" y="787"/>
                    <a:pt x="7139" y="685"/>
                    <a:pt x="7683" y="685"/>
                  </a:cubicBezTo>
                  <a:cubicBezTo>
                    <a:pt x="8091" y="685"/>
                    <a:pt x="8493" y="742"/>
                    <a:pt x="8877" y="885"/>
                  </a:cubicBezTo>
                  <a:cubicBezTo>
                    <a:pt x="9670" y="1178"/>
                    <a:pt x="10296" y="1804"/>
                    <a:pt x="10797" y="2481"/>
                  </a:cubicBezTo>
                  <a:cubicBezTo>
                    <a:pt x="11882" y="3948"/>
                    <a:pt x="12461" y="5748"/>
                    <a:pt x="12530" y="7569"/>
                  </a:cubicBezTo>
                  <a:cubicBezTo>
                    <a:pt x="12602" y="5523"/>
                    <a:pt x="12018" y="3447"/>
                    <a:pt x="10797" y="1798"/>
                  </a:cubicBezTo>
                  <a:cubicBezTo>
                    <a:pt x="10296" y="1120"/>
                    <a:pt x="9670" y="494"/>
                    <a:pt x="8877" y="201"/>
                  </a:cubicBezTo>
                  <a:cubicBezTo>
                    <a:pt x="8491" y="58"/>
                    <a:pt x="8087" y="0"/>
                    <a:pt x="7677"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7" name="Google Shape;487;p21"/>
            <p:cNvSpPr/>
            <p:nvPr/>
          </p:nvSpPr>
          <p:spPr>
            <a:xfrm>
              <a:off x="695775" y="1627725"/>
              <a:ext cx="150550" cy="97100"/>
            </a:xfrm>
            <a:custGeom>
              <a:rect b="b" l="l" r="r" t="t"/>
              <a:pathLst>
                <a:path extrusionOk="0" h="3884" w="6022">
                  <a:moveTo>
                    <a:pt x="3444" y="0"/>
                  </a:moveTo>
                  <a:cubicBezTo>
                    <a:pt x="2936" y="0"/>
                    <a:pt x="2430" y="111"/>
                    <a:pt x="1978" y="346"/>
                  </a:cubicBezTo>
                  <a:cubicBezTo>
                    <a:pt x="721" y="997"/>
                    <a:pt x="0" y="2480"/>
                    <a:pt x="141" y="3884"/>
                  </a:cubicBezTo>
                  <a:cubicBezTo>
                    <a:pt x="251" y="2704"/>
                    <a:pt x="923" y="1577"/>
                    <a:pt x="1978" y="1029"/>
                  </a:cubicBezTo>
                  <a:cubicBezTo>
                    <a:pt x="2432" y="796"/>
                    <a:pt x="2938" y="685"/>
                    <a:pt x="3447" y="685"/>
                  </a:cubicBezTo>
                  <a:cubicBezTo>
                    <a:pt x="4416" y="685"/>
                    <a:pt x="5392" y="1088"/>
                    <a:pt x="6021" y="1818"/>
                  </a:cubicBezTo>
                  <a:cubicBezTo>
                    <a:pt x="5818" y="1498"/>
                    <a:pt x="5693" y="1139"/>
                    <a:pt x="5641" y="763"/>
                  </a:cubicBezTo>
                  <a:cubicBezTo>
                    <a:pt x="5033" y="270"/>
                    <a:pt x="4236" y="0"/>
                    <a:pt x="344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8" name="Google Shape;488;p21"/>
            <p:cNvSpPr/>
            <p:nvPr/>
          </p:nvSpPr>
          <p:spPr>
            <a:xfrm>
              <a:off x="526975" y="1776725"/>
              <a:ext cx="1295450" cy="77625"/>
            </a:xfrm>
            <a:custGeom>
              <a:rect b="b" l="l" r="r" t="t"/>
              <a:pathLst>
                <a:path extrusionOk="0" h="3105" w="51818">
                  <a:moveTo>
                    <a:pt x="51730" y="0"/>
                  </a:moveTo>
                  <a:cubicBezTo>
                    <a:pt x="51661" y="845"/>
                    <a:pt x="51359" y="1712"/>
                    <a:pt x="50905" y="2421"/>
                  </a:cubicBezTo>
                  <a:lnTo>
                    <a:pt x="9100" y="2421"/>
                  </a:lnTo>
                  <a:cubicBezTo>
                    <a:pt x="8502" y="2585"/>
                    <a:pt x="7896" y="2698"/>
                    <a:pt x="7248" y="2698"/>
                  </a:cubicBezTo>
                  <a:cubicBezTo>
                    <a:pt x="7234" y="2698"/>
                    <a:pt x="7220" y="2698"/>
                    <a:pt x="7206" y="2698"/>
                  </a:cubicBezTo>
                  <a:cubicBezTo>
                    <a:pt x="7134" y="2697"/>
                    <a:pt x="7060" y="2696"/>
                    <a:pt x="6985" y="2696"/>
                  </a:cubicBezTo>
                  <a:cubicBezTo>
                    <a:pt x="5015" y="2696"/>
                    <a:pt x="2076" y="2959"/>
                    <a:pt x="0" y="3104"/>
                  </a:cubicBezTo>
                  <a:lnTo>
                    <a:pt x="50905" y="3104"/>
                  </a:lnTo>
                  <a:cubicBezTo>
                    <a:pt x="51485" y="2202"/>
                    <a:pt x="51818" y="1048"/>
                    <a:pt x="5173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9" name="Google Shape;489;p21"/>
            <p:cNvSpPr/>
            <p:nvPr/>
          </p:nvSpPr>
          <p:spPr>
            <a:xfrm>
              <a:off x="835875" y="1627600"/>
              <a:ext cx="10450" cy="28475"/>
            </a:xfrm>
            <a:custGeom>
              <a:rect b="b" l="l" r="r" t="t"/>
              <a:pathLst>
                <a:path extrusionOk="0" h="1139" w="418">
                  <a:moveTo>
                    <a:pt x="27" y="1"/>
                  </a:moveTo>
                  <a:cubicBezTo>
                    <a:pt x="0" y="262"/>
                    <a:pt x="5" y="518"/>
                    <a:pt x="37" y="768"/>
                  </a:cubicBezTo>
                  <a:cubicBezTo>
                    <a:pt x="178" y="883"/>
                    <a:pt x="303" y="1002"/>
                    <a:pt x="417" y="1139"/>
                  </a:cubicBezTo>
                  <a:cubicBezTo>
                    <a:pt x="198" y="794"/>
                    <a:pt x="73" y="408"/>
                    <a:pt x="2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0" name="Google Shape;490;p21"/>
            <p:cNvSpPr/>
            <p:nvPr/>
          </p:nvSpPr>
          <p:spPr>
            <a:xfrm>
              <a:off x="698250" y="1724800"/>
              <a:ext cx="96950" cy="93175"/>
            </a:xfrm>
            <a:custGeom>
              <a:rect b="b" l="l" r="r" t="t"/>
              <a:pathLst>
                <a:path extrusionOk="0" h="3727" w="3878">
                  <a:moveTo>
                    <a:pt x="42" y="1"/>
                  </a:moveTo>
                  <a:lnTo>
                    <a:pt x="42" y="1"/>
                  </a:lnTo>
                  <a:cubicBezTo>
                    <a:pt x="0" y="439"/>
                    <a:pt x="37" y="887"/>
                    <a:pt x="167" y="1316"/>
                  </a:cubicBezTo>
                  <a:cubicBezTo>
                    <a:pt x="511" y="2437"/>
                    <a:pt x="1440" y="3329"/>
                    <a:pt x="2541" y="3726"/>
                  </a:cubicBezTo>
                  <a:cubicBezTo>
                    <a:pt x="2980" y="3590"/>
                    <a:pt x="3423" y="3433"/>
                    <a:pt x="3877" y="3272"/>
                  </a:cubicBezTo>
                  <a:lnTo>
                    <a:pt x="3877" y="3272"/>
                  </a:lnTo>
                  <a:cubicBezTo>
                    <a:pt x="3852" y="3272"/>
                    <a:pt x="3826" y="3273"/>
                    <a:pt x="3800" y="3273"/>
                  </a:cubicBezTo>
                  <a:cubicBezTo>
                    <a:pt x="2199" y="3273"/>
                    <a:pt x="635" y="2168"/>
                    <a:pt x="167" y="632"/>
                  </a:cubicBezTo>
                  <a:cubicBezTo>
                    <a:pt x="104" y="423"/>
                    <a:pt x="63" y="214"/>
                    <a:pt x="42"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1" name="Google Shape;491;p21"/>
            <p:cNvSpPr/>
            <p:nvPr/>
          </p:nvSpPr>
          <p:spPr>
            <a:xfrm>
              <a:off x="989925" y="1557700"/>
              <a:ext cx="10575" cy="39275"/>
            </a:xfrm>
            <a:custGeom>
              <a:rect b="b" l="l" r="r" t="t"/>
              <a:pathLst>
                <a:path extrusionOk="0" h="1571" w="423">
                  <a:moveTo>
                    <a:pt x="21" y="0"/>
                  </a:moveTo>
                  <a:lnTo>
                    <a:pt x="21" y="0"/>
                  </a:lnTo>
                  <a:cubicBezTo>
                    <a:pt x="1" y="298"/>
                    <a:pt x="6" y="590"/>
                    <a:pt x="37" y="882"/>
                  </a:cubicBezTo>
                  <a:cubicBezTo>
                    <a:pt x="152" y="1044"/>
                    <a:pt x="258" y="1215"/>
                    <a:pt x="345" y="1396"/>
                  </a:cubicBezTo>
                  <a:lnTo>
                    <a:pt x="345" y="1396"/>
                  </a:lnTo>
                  <a:cubicBezTo>
                    <a:pt x="160" y="951"/>
                    <a:pt x="54" y="479"/>
                    <a:pt x="21" y="0"/>
                  </a:cubicBezTo>
                  <a:close/>
                  <a:moveTo>
                    <a:pt x="345" y="1396"/>
                  </a:moveTo>
                  <a:cubicBezTo>
                    <a:pt x="370" y="1455"/>
                    <a:pt x="396" y="1513"/>
                    <a:pt x="423" y="1571"/>
                  </a:cubicBezTo>
                  <a:cubicBezTo>
                    <a:pt x="399" y="1511"/>
                    <a:pt x="373" y="1453"/>
                    <a:pt x="345" y="1396"/>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2" name="Google Shape;492;p21"/>
            <p:cNvSpPr/>
            <p:nvPr/>
          </p:nvSpPr>
          <p:spPr>
            <a:xfrm>
              <a:off x="465025" y="1854325"/>
              <a:ext cx="61975" cy="2250"/>
            </a:xfrm>
            <a:custGeom>
              <a:rect b="b" l="l" r="r" t="t"/>
              <a:pathLst>
                <a:path extrusionOk="0" h="90" w="2479">
                  <a:moveTo>
                    <a:pt x="0" y="0"/>
                  </a:moveTo>
                  <a:cubicBezTo>
                    <a:pt x="5" y="64"/>
                    <a:pt x="216" y="90"/>
                    <a:pt x="579" y="90"/>
                  </a:cubicBezTo>
                  <a:cubicBezTo>
                    <a:pt x="1021" y="90"/>
                    <a:pt x="1688" y="52"/>
                    <a:pt x="2478"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3" name="Google Shape;493;p21"/>
            <p:cNvSpPr/>
            <p:nvPr/>
          </p:nvSpPr>
          <p:spPr>
            <a:xfrm>
              <a:off x="846300" y="1673150"/>
              <a:ext cx="6575" cy="8750"/>
            </a:xfrm>
            <a:custGeom>
              <a:rect b="b" l="l" r="r" t="t"/>
              <a:pathLst>
                <a:path extrusionOk="0" h="350" w="263">
                  <a:moveTo>
                    <a:pt x="0" y="1"/>
                  </a:moveTo>
                  <a:cubicBezTo>
                    <a:pt x="79" y="120"/>
                    <a:pt x="162" y="240"/>
                    <a:pt x="262" y="350"/>
                  </a:cubicBezTo>
                  <a:cubicBezTo>
                    <a:pt x="183" y="225"/>
                    <a:pt x="94" y="110"/>
                    <a:pt x="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4" name="Google Shape;494;p21"/>
            <p:cNvSpPr/>
            <p:nvPr/>
          </p:nvSpPr>
          <p:spPr>
            <a:xfrm>
              <a:off x="690425" y="1403350"/>
              <a:ext cx="1129825" cy="433900"/>
            </a:xfrm>
            <a:custGeom>
              <a:rect b="b" l="l" r="r" t="t"/>
              <a:pathLst>
                <a:path extrusionOk="0" h="17356" w="45193">
                  <a:moveTo>
                    <a:pt x="6235" y="10109"/>
                  </a:moveTo>
                  <a:cubicBezTo>
                    <a:pt x="6329" y="10218"/>
                    <a:pt x="6418" y="10333"/>
                    <a:pt x="6497" y="10458"/>
                  </a:cubicBezTo>
                  <a:cubicBezTo>
                    <a:pt x="6397" y="10348"/>
                    <a:pt x="6314" y="10229"/>
                    <a:pt x="6235" y="10109"/>
                  </a:cubicBezTo>
                  <a:close/>
                  <a:moveTo>
                    <a:pt x="23991" y="9378"/>
                  </a:moveTo>
                  <a:cubicBezTo>
                    <a:pt x="23851" y="9816"/>
                    <a:pt x="23673" y="10249"/>
                    <a:pt x="23459" y="10661"/>
                  </a:cubicBezTo>
                  <a:cubicBezTo>
                    <a:pt x="23497" y="10181"/>
                    <a:pt x="23694" y="9743"/>
                    <a:pt x="23991" y="9378"/>
                  </a:cubicBezTo>
                  <a:close/>
                  <a:moveTo>
                    <a:pt x="6235" y="10793"/>
                  </a:moveTo>
                  <a:lnTo>
                    <a:pt x="6235" y="10793"/>
                  </a:lnTo>
                  <a:cubicBezTo>
                    <a:pt x="6329" y="10902"/>
                    <a:pt x="6418" y="11017"/>
                    <a:pt x="6497" y="11142"/>
                  </a:cubicBezTo>
                  <a:cubicBezTo>
                    <a:pt x="6397" y="11032"/>
                    <a:pt x="6314" y="10912"/>
                    <a:pt x="6235" y="10793"/>
                  </a:cubicBezTo>
                  <a:close/>
                  <a:moveTo>
                    <a:pt x="23991" y="10061"/>
                  </a:moveTo>
                  <a:lnTo>
                    <a:pt x="23991" y="10061"/>
                  </a:lnTo>
                  <a:cubicBezTo>
                    <a:pt x="23851" y="10500"/>
                    <a:pt x="23673" y="10933"/>
                    <a:pt x="23459" y="11345"/>
                  </a:cubicBezTo>
                  <a:cubicBezTo>
                    <a:pt x="23497" y="10865"/>
                    <a:pt x="23694" y="10427"/>
                    <a:pt x="23991" y="10061"/>
                  </a:cubicBezTo>
                  <a:close/>
                  <a:moveTo>
                    <a:pt x="28343" y="12014"/>
                  </a:moveTo>
                  <a:lnTo>
                    <a:pt x="28343" y="12014"/>
                  </a:lnTo>
                  <a:cubicBezTo>
                    <a:pt x="28193" y="12363"/>
                    <a:pt x="27967" y="12681"/>
                    <a:pt x="27660" y="12921"/>
                  </a:cubicBezTo>
                  <a:cubicBezTo>
                    <a:pt x="27880" y="12587"/>
                    <a:pt x="28104" y="12284"/>
                    <a:pt x="28343" y="12014"/>
                  </a:cubicBezTo>
                  <a:close/>
                  <a:moveTo>
                    <a:pt x="28343" y="12696"/>
                  </a:moveTo>
                  <a:lnTo>
                    <a:pt x="28343" y="12696"/>
                  </a:lnTo>
                  <a:cubicBezTo>
                    <a:pt x="28193" y="13047"/>
                    <a:pt x="27967" y="13365"/>
                    <a:pt x="27660" y="13604"/>
                  </a:cubicBezTo>
                  <a:cubicBezTo>
                    <a:pt x="27880" y="13271"/>
                    <a:pt x="28104" y="12968"/>
                    <a:pt x="28343" y="12696"/>
                  </a:cubicBezTo>
                  <a:close/>
                  <a:moveTo>
                    <a:pt x="34965" y="13986"/>
                  </a:moveTo>
                  <a:lnTo>
                    <a:pt x="34965" y="13986"/>
                  </a:lnTo>
                  <a:cubicBezTo>
                    <a:pt x="34897" y="14121"/>
                    <a:pt x="34823" y="14256"/>
                    <a:pt x="34751" y="14393"/>
                  </a:cubicBezTo>
                  <a:cubicBezTo>
                    <a:pt x="34803" y="14246"/>
                    <a:pt x="34876" y="14111"/>
                    <a:pt x="34965" y="13986"/>
                  </a:cubicBezTo>
                  <a:close/>
                  <a:moveTo>
                    <a:pt x="34965" y="14668"/>
                  </a:moveTo>
                  <a:lnTo>
                    <a:pt x="34965" y="14668"/>
                  </a:lnTo>
                  <a:cubicBezTo>
                    <a:pt x="34897" y="14805"/>
                    <a:pt x="34823" y="14940"/>
                    <a:pt x="34751" y="15075"/>
                  </a:cubicBezTo>
                  <a:cubicBezTo>
                    <a:pt x="34803" y="14930"/>
                    <a:pt x="34876" y="14794"/>
                    <a:pt x="34965" y="14668"/>
                  </a:cubicBezTo>
                  <a:close/>
                  <a:moveTo>
                    <a:pt x="19589" y="0"/>
                  </a:moveTo>
                  <a:cubicBezTo>
                    <a:pt x="19045" y="0"/>
                    <a:pt x="18491" y="102"/>
                    <a:pt x="17960" y="236"/>
                  </a:cubicBezTo>
                  <a:cubicBezTo>
                    <a:pt x="16128" y="706"/>
                    <a:pt x="14355" y="1613"/>
                    <a:pt x="13190" y="3106"/>
                  </a:cubicBezTo>
                  <a:cubicBezTo>
                    <a:pt x="12508" y="3978"/>
                    <a:pt x="12075" y="5073"/>
                    <a:pt x="12001" y="6174"/>
                  </a:cubicBezTo>
                  <a:cubicBezTo>
                    <a:pt x="12034" y="6653"/>
                    <a:pt x="12140" y="7125"/>
                    <a:pt x="12325" y="7570"/>
                  </a:cubicBezTo>
                  <a:lnTo>
                    <a:pt x="12325" y="7570"/>
                  </a:lnTo>
                  <a:cubicBezTo>
                    <a:pt x="12238" y="7389"/>
                    <a:pt x="12132" y="7218"/>
                    <a:pt x="12017" y="7056"/>
                  </a:cubicBezTo>
                  <a:lnTo>
                    <a:pt x="12017" y="7056"/>
                  </a:lnTo>
                  <a:cubicBezTo>
                    <a:pt x="12063" y="7472"/>
                    <a:pt x="12165" y="7877"/>
                    <a:pt x="12330" y="8265"/>
                  </a:cubicBezTo>
                  <a:lnTo>
                    <a:pt x="12330" y="8265"/>
                  </a:lnTo>
                  <a:cubicBezTo>
                    <a:pt x="11710" y="6976"/>
                    <a:pt x="10291" y="6098"/>
                    <a:pt x="8890" y="6098"/>
                  </a:cubicBezTo>
                  <a:cubicBezTo>
                    <a:pt x="8469" y="6098"/>
                    <a:pt x="8051" y="6177"/>
                    <a:pt x="7655" y="6347"/>
                  </a:cubicBezTo>
                  <a:cubicBezTo>
                    <a:pt x="6627" y="6795"/>
                    <a:pt x="5965" y="7870"/>
                    <a:pt x="5845" y="8971"/>
                  </a:cubicBezTo>
                  <a:cubicBezTo>
                    <a:pt x="5891" y="9378"/>
                    <a:pt x="6016" y="9764"/>
                    <a:pt x="6235" y="10109"/>
                  </a:cubicBezTo>
                  <a:cubicBezTo>
                    <a:pt x="6121" y="9972"/>
                    <a:pt x="5996" y="9853"/>
                    <a:pt x="5855" y="9738"/>
                  </a:cubicBezTo>
                  <a:lnTo>
                    <a:pt x="5855" y="9738"/>
                  </a:lnTo>
                  <a:cubicBezTo>
                    <a:pt x="5907" y="10114"/>
                    <a:pt x="6032" y="10473"/>
                    <a:pt x="6235" y="10793"/>
                  </a:cubicBezTo>
                  <a:cubicBezTo>
                    <a:pt x="5606" y="10063"/>
                    <a:pt x="4630" y="9660"/>
                    <a:pt x="3661" y="9660"/>
                  </a:cubicBezTo>
                  <a:cubicBezTo>
                    <a:pt x="3152" y="9660"/>
                    <a:pt x="2646" y="9771"/>
                    <a:pt x="2192" y="10004"/>
                  </a:cubicBezTo>
                  <a:cubicBezTo>
                    <a:pt x="1137" y="10552"/>
                    <a:pt x="465" y="11679"/>
                    <a:pt x="355" y="12859"/>
                  </a:cubicBezTo>
                  <a:cubicBezTo>
                    <a:pt x="376" y="13072"/>
                    <a:pt x="0" y="15279"/>
                    <a:pt x="2854" y="16584"/>
                  </a:cubicBezTo>
                  <a:cubicBezTo>
                    <a:pt x="3270" y="16736"/>
                    <a:pt x="3710" y="16819"/>
                    <a:pt x="4151" y="16819"/>
                  </a:cubicBezTo>
                  <a:cubicBezTo>
                    <a:pt x="4164" y="16819"/>
                    <a:pt x="4177" y="16819"/>
                    <a:pt x="4190" y="16819"/>
                  </a:cubicBezTo>
                  <a:lnTo>
                    <a:pt x="4190" y="16819"/>
                  </a:lnTo>
                  <a:cubicBezTo>
                    <a:pt x="3637" y="17011"/>
                    <a:pt x="3105" y="17204"/>
                    <a:pt x="2562" y="17356"/>
                  </a:cubicBezTo>
                  <a:lnTo>
                    <a:pt x="44367" y="17356"/>
                  </a:lnTo>
                  <a:cubicBezTo>
                    <a:pt x="44821" y="16647"/>
                    <a:pt x="45123" y="15780"/>
                    <a:pt x="45192" y="14935"/>
                  </a:cubicBezTo>
                  <a:cubicBezTo>
                    <a:pt x="45130" y="14179"/>
                    <a:pt x="44848" y="13474"/>
                    <a:pt x="44268" y="12963"/>
                  </a:cubicBezTo>
                  <a:cubicBezTo>
                    <a:pt x="43624" y="12396"/>
                    <a:pt x="42782" y="12202"/>
                    <a:pt x="41908" y="12202"/>
                  </a:cubicBezTo>
                  <a:cubicBezTo>
                    <a:pt x="41326" y="12202"/>
                    <a:pt x="40729" y="12288"/>
                    <a:pt x="40167" y="12409"/>
                  </a:cubicBezTo>
                  <a:cubicBezTo>
                    <a:pt x="38873" y="12691"/>
                    <a:pt x="37605" y="13109"/>
                    <a:pt x="36395" y="13652"/>
                  </a:cubicBezTo>
                  <a:cubicBezTo>
                    <a:pt x="35856" y="13892"/>
                    <a:pt x="35293" y="14199"/>
                    <a:pt x="34965" y="14668"/>
                  </a:cubicBezTo>
                  <a:cubicBezTo>
                    <a:pt x="35163" y="14283"/>
                    <a:pt x="35346" y="13886"/>
                    <a:pt x="35471" y="13479"/>
                  </a:cubicBezTo>
                  <a:lnTo>
                    <a:pt x="35471" y="13479"/>
                  </a:lnTo>
                  <a:cubicBezTo>
                    <a:pt x="35278" y="13625"/>
                    <a:pt x="35100" y="13792"/>
                    <a:pt x="34965" y="13986"/>
                  </a:cubicBezTo>
                  <a:cubicBezTo>
                    <a:pt x="35278" y="13375"/>
                    <a:pt x="35555" y="12744"/>
                    <a:pt x="35632" y="12070"/>
                  </a:cubicBezTo>
                  <a:cubicBezTo>
                    <a:pt x="35550" y="11397"/>
                    <a:pt x="35225" y="10761"/>
                    <a:pt x="34636" y="10448"/>
                  </a:cubicBezTo>
                  <a:cubicBezTo>
                    <a:pt x="34335" y="10285"/>
                    <a:pt x="33998" y="10225"/>
                    <a:pt x="33654" y="10225"/>
                  </a:cubicBezTo>
                  <a:cubicBezTo>
                    <a:pt x="33325" y="10225"/>
                    <a:pt x="32988" y="10280"/>
                    <a:pt x="32669" y="10354"/>
                  </a:cubicBezTo>
                  <a:cubicBezTo>
                    <a:pt x="30854" y="10781"/>
                    <a:pt x="29465" y="11424"/>
                    <a:pt x="28343" y="12696"/>
                  </a:cubicBezTo>
                  <a:cubicBezTo>
                    <a:pt x="28468" y="12409"/>
                    <a:pt x="28542" y="12096"/>
                    <a:pt x="28562" y="11778"/>
                  </a:cubicBezTo>
                  <a:lnTo>
                    <a:pt x="28562" y="11778"/>
                  </a:lnTo>
                  <a:cubicBezTo>
                    <a:pt x="28489" y="11857"/>
                    <a:pt x="28417" y="11935"/>
                    <a:pt x="28343" y="12014"/>
                  </a:cubicBezTo>
                  <a:cubicBezTo>
                    <a:pt x="28448" y="11773"/>
                    <a:pt x="28521" y="11513"/>
                    <a:pt x="28552" y="11251"/>
                  </a:cubicBezTo>
                  <a:cubicBezTo>
                    <a:pt x="28458" y="10427"/>
                    <a:pt x="28030" y="9644"/>
                    <a:pt x="27300" y="9247"/>
                  </a:cubicBezTo>
                  <a:cubicBezTo>
                    <a:pt x="26961" y="9064"/>
                    <a:pt x="26591" y="8981"/>
                    <a:pt x="26218" y="8981"/>
                  </a:cubicBezTo>
                  <a:cubicBezTo>
                    <a:pt x="25377" y="8981"/>
                    <a:pt x="24523" y="9404"/>
                    <a:pt x="23991" y="10061"/>
                  </a:cubicBezTo>
                  <a:cubicBezTo>
                    <a:pt x="24096" y="9748"/>
                    <a:pt x="24179" y="9425"/>
                    <a:pt x="24248" y="9102"/>
                  </a:cubicBezTo>
                  <a:lnTo>
                    <a:pt x="24248" y="9102"/>
                  </a:lnTo>
                  <a:cubicBezTo>
                    <a:pt x="24159" y="9190"/>
                    <a:pt x="24070" y="9279"/>
                    <a:pt x="23991" y="9378"/>
                  </a:cubicBezTo>
                  <a:cubicBezTo>
                    <a:pt x="24258" y="8575"/>
                    <a:pt x="24405" y="7730"/>
                    <a:pt x="24436" y="6884"/>
                  </a:cubicBezTo>
                  <a:cubicBezTo>
                    <a:pt x="24367" y="5063"/>
                    <a:pt x="23788" y="3263"/>
                    <a:pt x="22703" y="1796"/>
                  </a:cubicBezTo>
                  <a:cubicBezTo>
                    <a:pt x="22202" y="1119"/>
                    <a:pt x="21576" y="493"/>
                    <a:pt x="20783" y="200"/>
                  </a:cubicBezTo>
                  <a:cubicBezTo>
                    <a:pt x="20399" y="57"/>
                    <a:pt x="19997" y="0"/>
                    <a:pt x="19589"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5" name="Google Shape;495;p21"/>
            <p:cNvSpPr/>
            <p:nvPr/>
          </p:nvSpPr>
          <p:spPr>
            <a:xfrm>
              <a:off x="846300" y="1656050"/>
              <a:ext cx="6575" cy="8775"/>
            </a:xfrm>
            <a:custGeom>
              <a:rect b="b" l="l" r="r" t="t"/>
              <a:pathLst>
                <a:path extrusionOk="0" h="351" w="263">
                  <a:moveTo>
                    <a:pt x="0" y="1"/>
                  </a:moveTo>
                  <a:lnTo>
                    <a:pt x="0" y="1"/>
                  </a:lnTo>
                  <a:cubicBezTo>
                    <a:pt x="79" y="121"/>
                    <a:pt x="162" y="240"/>
                    <a:pt x="262" y="350"/>
                  </a:cubicBezTo>
                  <a:cubicBezTo>
                    <a:pt x="183" y="225"/>
                    <a:pt x="94" y="110"/>
                    <a:pt x="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96" name="Google Shape;496;p21"/>
          <p:cNvSpPr/>
          <p:nvPr/>
        </p:nvSpPr>
        <p:spPr>
          <a:xfrm>
            <a:off x="3725034" y="4658550"/>
            <a:ext cx="1536118" cy="409493"/>
          </a:xfrm>
          <a:custGeom>
            <a:rect b="b" l="l" r="r" t="t"/>
            <a:pathLst>
              <a:path extrusionOk="0" h="12210" w="45803">
                <a:moveTo>
                  <a:pt x="19325" y="0"/>
                </a:moveTo>
                <a:cubicBezTo>
                  <a:pt x="19143" y="0"/>
                  <a:pt x="18961" y="12"/>
                  <a:pt x="18780" y="38"/>
                </a:cubicBezTo>
                <a:cubicBezTo>
                  <a:pt x="16124" y="414"/>
                  <a:pt x="14151" y="3048"/>
                  <a:pt x="14021" y="5731"/>
                </a:cubicBezTo>
                <a:cubicBezTo>
                  <a:pt x="13565" y="4189"/>
                  <a:pt x="12048" y="2952"/>
                  <a:pt x="10486" y="2952"/>
                </a:cubicBezTo>
                <a:cubicBezTo>
                  <a:pt x="10226" y="2952"/>
                  <a:pt x="9964" y="2986"/>
                  <a:pt x="9706" y="3060"/>
                </a:cubicBezTo>
                <a:cubicBezTo>
                  <a:pt x="7906" y="3571"/>
                  <a:pt x="7055" y="6263"/>
                  <a:pt x="8475" y="7489"/>
                </a:cubicBezTo>
                <a:cubicBezTo>
                  <a:pt x="7664" y="7010"/>
                  <a:pt x="6718" y="6763"/>
                  <a:pt x="5774" y="6763"/>
                </a:cubicBezTo>
                <a:cubicBezTo>
                  <a:pt x="5199" y="6763"/>
                  <a:pt x="4624" y="6855"/>
                  <a:pt x="4081" y="7041"/>
                </a:cubicBezTo>
                <a:cubicBezTo>
                  <a:pt x="3340" y="7296"/>
                  <a:pt x="2604" y="7787"/>
                  <a:pt x="2401" y="8543"/>
                </a:cubicBezTo>
                <a:cubicBezTo>
                  <a:pt x="2219" y="9237"/>
                  <a:pt x="2757" y="10089"/>
                  <a:pt x="3435" y="10089"/>
                </a:cubicBezTo>
                <a:cubicBezTo>
                  <a:pt x="3497" y="10089"/>
                  <a:pt x="3559" y="10082"/>
                  <a:pt x="3622" y="10067"/>
                </a:cubicBezTo>
                <a:lnTo>
                  <a:pt x="3622" y="10067"/>
                </a:lnTo>
                <a:cubicBezTo>
                  <a:pt x="2459" y="10338"/>
                  <a:pt x="261" y="10385"/>
                  <a:pt x="1" y="11914"/>
                </a:cubicBezTo>
                <a:cubicBezTo>
                  <a:pt x="694" y="12141"/>
                  <a:pt x="1525" y="12210"/>
                  <a:pt x="2393" y="12210"/>
                </a:cubicBezTo>
                <a:cubicBezTo>
                  <a:pt x="3720" y="12210"/>
                  <a:pt x="5131" y="12050"/>
                  <a:pt x="6267" y="12050"/>
                </a:cubicBezTo>
                <a:lnTo>
                  <a:pt x="45802" y="12050"/>
                </a:lnTo>
                <a:cubicBezTo>
                  <a:pt x="44672" y="10146"/>
                  <a:pt x="42579" y="9095"/>
                  <a:pt x="40487" y="9095"/>
                </a:cubicBezTo>
                <a:cubicBezTo>
                  <a:pt x="39161" y="9095"/>
                  <a:pt x="37835" y="9517"/>
                  <a:pt x="36755" y="10412"/>
                </a:cubicBezTo>
                <a:cubicBezTo>
                  <a:pt x="37188" y="8684"/>
                  <a:pt x="35550" y="6993"/>
                  <a:pt x="33797" y="6686"/>
                </a:cubicBezTo>
                <a:cubicBezTo>
                  <a:pt x="33488" y="6631"/>
                  <a:pt x="33178" y="6606"/>
                  <a:pt x="32869" y="6606"/>
                </a:cubicBezTo>
                <a:cubicBezTo>
                  <a:pt x="31425" y="6606"/>
                  <a:pt x="29987" y="7150"/>
                  <a:pt x="28620" y="7682"/>
                </a:cubicBezTo>
                <a:cubicBezTo>
                  <a:pt x="29142" y="6321"/>
                  <a:pt x="28730" y="4589"/>
                  <a:pt x="27509" y="3785"/>
                </a:cubicBezTo>
                <a:cubicBezTo>
                  <a:pt x="27100" y="3514"/>
                  <a:pt x="26610" y="3386"/>
                  <a:pt x="26118" y="3386"/>
                </a:cubicBezTo>
                <a:cubicBezTo>
                  <a:pt x="25149" y="3386"/>
                  <a:pt x="24174" y="3885"/>
                  <a:pt x="23804" y="4782"/>
                </a:cubicBezTo>
                <a:cubicBezTo>
                  <a:pt x="24237" y="2316"/>
                  <a:pt x="21811" y="0"/>
                  <a:pt x="19325"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7" name="Google Shape;497;p21"/>
          <p:cNvSpPr/>
          <p:nvPr/>
        </p:nvSpPr>
        <p:spPr>
          <a:xfrm>
            <a:off x="410027" y="4521667"/>
            <a:ext cx="173613" cy="173680"/>
          </a:xfrm>
          <a:custGeom>
            <a:rect b="b" l="l" r="r" t="t"/>
            <a:pathLst>
              <a:path extrusionOk="0" h="2600" w="2599">
                <a:moveTo>
                  <a:pt x="1300" y="1"/>
                </a:moveTo>
                <a:lnTo>
                  <a:pt x="1106" y="475"/>
                </a:lnTo>
                <a:cubicBezTo>
                  <a:pt x="992" y="762"/>
                  <a:pt x="768" y="992"/>
                  <a:pt x="480" y="1106"/>
                </a:cubicBezTo>
                <a:lnTo>
                  <a:pt x="0" y="1301"/>
                </a:lnTo>
                <a:lnTo>
                  <a:pt x="480" y="1493"/>
                </a:lnTo>
                <a:cubicBezTo>
                  <a:pt x="768" y="1607"/>
                  <a:pt x="992" y="1833"/>
                  <a:pt x="1106" y="2120"/>
                </a:cubicBezTo>
                <a:lnTo>
                  <a:pt x="1300" y="2599"/>
                </a:lnTo>
                <a:lnTo>
                  <a:pt x="1493" y="2120"/>
                </a:lnTo>
                <a:cubicBezTo>
                  <a:pt x="1607" y="1833"/>
                  <a:pt x="1837" y="1607"/>
                  <a:pt x="2119" y="1493"/>
                </a:cubicBezTo>
                <a:lnTo>
                  <a:pt x="2599" y="1301"/>
                </a:lnTo>
                <a:lnTo>
                  <a:pt x="2119" y="1106"/>
                </a:lnTo>
                <a:cubicBezTo>
                  <a:pt x="1837" y="992"/>
                  <a:pt x="1607" y="762"/>
                  <a:pt x="1493" y="475"/>
                </a:cubicBezTo>
                <a:lnTo>
                  <a:pt x="1300"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8" name="Google Shape;498;p21"/>
          <p:cNvSpPr/>
          <p:nvPr/>
        </p:nvSpPr>
        <p:spPr>
          <a:xfrm>
            <a:off x="8758226" y="4281670"/>
            <a:ext cx="103874" cy="103874"/>
          </a:xfrm>
          <a:custGeom>
            <a:rect b="b" l="l" r="r" t="t"/>
            <a:pathLst>
              <a:path extrusionOk="0" h="1555" w="1555">
                <a:moveTo>
                  <a:pt x="778" y="0"/>
                </a:moveTo>
                <a:lnTo>
                  <a:pt x="663" y="287"/>
                </a:lnTo>
                <a:cubicBezTo>
                  <a:pt x="595" y="458"/>
                  <a:pt x="459" y="595"/>
                  <a:pt x="287" y="663"/>
                </a:cubicBezTo>
                <a:lnTo>
                  <a:pt x="1" y="776"/>
                </a:lnTo>
                <a:lnTo>
                  <a:pt x="287" y="892"/>
                </a:lnTo>
                <a:cubicBezTo>
                  <a:pt x="459" y="964"/>
                  <a:pt x="595" y="1101"/>
                  <a:pt x="663" y="1272"/>
                </a:cubicBezTo>
                <a:lnTo>
                  <a:pt x="778" y="1554"/>
                </a:lnTo>
                <a:lnTo>
                  <a:pt x="892" y="1272"/>
                </a:lnTo>
                <a:cubicBezTo>
                  <a:pt x="960" y="1101"/>
                  <a:pt x="1096" y="964"/>
                  <a:pt x="1268" y="892"/>
                </a:cubicBezTo>
                <a:lnTo>
                  <a:pt x="1555" y="776"/>
                </a:lnTo>
                <a:lnTo>
                  <a:pt x="1268" y="663"/>
                </a:lnTo>
                <a:cubicBezTo>
                  <a:pt x="1096" y="595"/>
                  <a:pt x="960" y="458"/>
                  <a:pt x="892" y="287"/>
                </a:cubicBezTo>
                <a:lnTo>
                  <a:pt x="77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9" name="Google Shape;499;p21"/>
          <p:cNvSpPr txBox="1"/>
          <p:nvPr>
            <p:ph idx="3" type="title"/>
          </p:nvPr>
        </p:nvSpPr>
        <p:spPr>
          <a:xfrm>
            <a:off x="1152563" y="3140450"/>
            <a:ext cx="2004600" cy="2559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2500"/>
              <a:buNone/>
              <a:defRPr sz="2000">
                <a:solidFill>
                  <a:schemeClr val="accent6"/>
                </a:solidFill>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500" name="Google Shape;500;p21"/>
          <p:cNvSpPr txBox="1"/>
          <p:nvPr>
            <p:ph idx="4" type="subTitle"/>
          </p:nvPr>
        </p:nvSpPr>
        <p:spPr>
          <a:xfrm>
            <a:off x="1152563" y="3476226"/>
            <a:ext cx="2004600" cy="4848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01" name="Google Shape;501;p21"/>
          <p:cNvSpPr txBox="1"/>
          <p:nvPr>
            <p:ph idx="5" type="title"/>
          </p:nvPr>
        </p:nvSpPr>
        <p:spPr>
          <a:xfrm>
            <a:off x="5986838" y="1781200"/>
            <a:ext cx="2004600" cy="255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500"/>
              <a:buNone/>
              <a:defRPr sz="2000">
                <a:solidFill>
                  <a:schemeClr val="accent6"/>
                </a:solidFill>
              </a:defRPr>
            </a:lvl1pPr>
            <a:lvl2pPr lvl="1" algn="l">
              <a:lnSpc>
                <a:spcPct val="100000"/>
              </a:lnSpc>
              <a:spcBef>
                <a:spcPts val="0"/>
              </a:spcBef>
              <a:spcAft>
                <a:spcPts val="0"/>
              </a:spcAft>
              <a:buSzPts val="2500"/>
              <a:buNone/>
              <a:defRPr sz="2500"/>
            </a:lvl2pPr>
            <a:lvl3pPr lvl="2" algn="l">
              <a:lnSpc>
                <a:spcPct val="100000"/>
              </a:lnSpc>
              <a:spcBef>
                <a:spcPts val="0"/>
              </a:spcBef>
              <a:spcAft>
                <a:spcPts val="0"/>
              </a:spcAft>
              <a:buSzPts val="2500"/>
              <a:buNone/>
              <a:defRPr sz="2500"/>
            </a:lvl3pPr>
            <a:lvl4pPr lvl="3" algn="l">
              <a:lnSpc>
                <a:spcPct val="100000"/>
              </a:lnSpc>
              <a:spcBef>
                <a:spcPts val="0"/>
              </a:spcBef>
              <a:spcAft>
                <a:spcPts val="0"/>
              </a:spcAft>
              <a:buSzPts val="2500"/>
              <a:buNone/>
              <a:defRPr sz="2500"/>
            </a:lvl4pPr>
            <a:lvl5pPr lvl="4" algn="l">
              <a:lnSpc>
                <a:spcPct val="100000"/>
              </a:lnSpc>
              <a:spcBef>
                <a:spcPts val="0"/>
              </a:spcBef>
              <a:spcAft>
                <a:spcPts val="0"/>
              </a:spcAft>
              <a:buSzPts val="2500"/>
              <a:buNone/>
              <a:defRPr sz="2500"/>
            </a:lvl5pPr>
            <a:lvl6pPr lvl="5" algn="l">
              <a:lnSpc>
                <a:spcPct val="100000"/>
              </a:lnSpc>
              <a:spcBef>
                <a:spcPts val="0"/>
              </a:spcBef>
              <a:spcAft>
                <a:spcPts val="0"/>
              </a:spcAft>
              <a:buSzPts val="2500"/>
              <a:buNone/>
              <a:defRPr sz="2500"/>
            </a:lvl6pPr>
            <a:lvl7pPr lvl="6" algn="l">
              <a:lnSpc>
                <a:spcPct val="100000"/>
              </a:lnSpc>
              <a:spcBef>
                <a:spcPts val="0"/>
              </a:spcBef>
              <a:spcAft>
                <a:spcPts val="0"/>
              </a:spcAft>
              <a:buSzPts val="2500"/>
              <a:buNone/>
              <a:defRPr sz="2500"/>
            </a:lvl7pPr>
            <a:lvl8pPr lvl="7" algn="l">
              <a:lnSpc>
                <a:spcPct val="100000"/>
              </a:lnSpc>
              <a:spcBef>
                <a:spcPts val="0"/>
              </a:spcBef>
              <a:spcAft>
                <a:spcPts val="0"/>
              </a:spcAft>
              <a:buSzPts val="2500"/>
              <a:buNone/>
              <a:defRPr sz="2500"/>
            </a:lvl8pPr>
            <a:lvl9pPr lvl="8" algn="l">
              <a:lnSpc>
                <a:spcPct val="100000"/>
              </a:lnSpc>
              <a:spcBef>
                <a:spcPts val="0"/>
              </a:spcBef>
              <a:spcAft>
                <a:spcPts val="0"/>
              </a:spcAft>
              <a:buSzPts val="2500"/>
              <a:buNone/>
              <a:defRPr sz="2500"/>
            </a:lvl9pPr>
          </a:lstStyle>
          <a:p/>
        </p:txBody>
      </p:sp>
      <p:sp>
        <p:nvSpPr>
          <p:cNvPr id="502" name="Google Shape;502;p21"/>
          <p:cNvSpPr txBox="1"/>
          <p:nvPr>
            <p:ph idx="6" type="subTitle"/>
          </p:nvPr>
        </p:nvSpPr>
        <p:spPr>
          <a:xfrm>
            <a:off x="5986838" y="2116976"/>
            <a:ext cx="2004600" cy="484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3" name="Google Shape;503;p21"/>
          <p:cNvSpPr txBox="1"/>
          <p:nvPr>
            <p:ph idx="7" type="title"/>
          </p:nvPr>
        </p:nvSpPr>
        <p:spPr>
          <a:xfrm>
            <a:off x="5986838" y="3140450"/>
            <a:ext cx="2004600" cy="255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500"/>
              <a:buNone/>
              <a:defRPr sz="2000">
                <a:solidFill>
                  <a:schemeClr val="accent6"/>
                </a:solidFill>
              </a:defRPr>
            </a:lvl1pPr>
            <a:lvl2pPr lvl="1" algn="l">
              <a:lnSpc>
                <a:spcPct val="100000"/>
              </a:lnSpc>
              <a:spcBef>
                <a:spcPts val="0"/>
              </a:spcBef>
              <a:spcAft>
                <a:spcPts val="0"/>
              </a:spcAft>
              <a:buSzPts val="2500"/>
              <a:buNone/>
              <a:defRPr sz="2500"/>
            </a:lvl2pPr>
            <a:lvl3pPr lvl="2" algn="l">
              <a:lnSpc>
                <a:spcPct val="100000"/>
              </a:lnSpc>
              <a:spcBef>
                <a:spcPts val="0"/>
              </a:spcBef>
              <a:spcAft>
                <a:spcPts val="0"/>
              </a:spcAft>
              <a:buSzPts val="2500"/>
              <a:buNone/>
              <a:defRPr sz="2500"/>
            </a:lvl3pPr>
            <a:lvl4pPr lvl="3" algn="l">
              <a:lnSpc>
                <a:spcPct val="100000"/>
              </a:lnSpc>
              <a:spcBef>
                <a:spcPts val="0"/>
              </a:spcBef>
              <a:spcAft>
                <a:spcPts val="0"/>
              </a:spcAft>
              <a:buSzPts val="2500"/>
              <a:buNone/>
              <a:defRPr sz="2500"/>
            </a:lvl4pPr>
            <a:lvl5pPr lvl="4" algn="l">
              <a:lnSpc>
                <a:spcPct val="100000"/>
              </a:lnSpc>
              <a:spcBef>
                <a:spcPts val="0"/>
              </a:spcBef>
              <a:spcAft>
                <a:spcPts val="0"/>
              </a:spcAft>
              <a:buSzPts val="2500"/>
              <a:buNone/>
              <a:defRPr sz="2500"/>
            </a:lvl5pPr>
            <a:lvl6pPr lvl="5" algn="l">
              <a:lnSpc>
                <a:spcPct val="100000"/>
              </a:lnSpc>
              <a:spcBef>
                <a:spcPts val="0"/>
              </a:spcBef>
              <a:spcAft>
                <a:spcPts val="0"/>
              </a:spcAft>
              <a:buSzPts val="2500"/>
              <a:buNone/>
              <a:defRPr sz="2500"/>
            </a:lvl6pPr>
            <a:lvl7pPr lvl="6" algn="l">
              <a:lnSpc>
                <a:spcPct val="100000"/>
              </a:lnSpc>
              <a:spcBef>
                <a:spcPts val="0"/>
              </a:spcBef>
              <a:spcAft>
                <a:spcPts val="0"/>
              </a:spcAft>
              <a:buSzPts val="2500"/>
              <a:buNone/>
              <a:defRPr sz="2500"/>
            </a:lvl7pPr>
            <a:lvl8pPr lvl="7" algn="l">
              <a:lnSpc>
                <a:spcPct val="100000"/>
              </a:lnSpc>
              <a:spcBef>
                <a:spcPts val="0"/>
              </a:spcBef>
              <a:spcAft>
                <a:spcPts val="0"/>
              </a:spcAft>
              <a:buSzPts val="2500"/>
              <a:buNone/>
              <a:defRPr sz="2500"/>
            </a:lvl8pPr>
            <a:lvl9pPr lvl="8" algn="l">
              <a:lnSpc>
                <a:spcPct val="100000"/>
              </a:lnSpc>
              <a:spcBef>
                <a:spcPts val="0"/>
              </a:spcBef>
              <a:spcAft>
                <a:spcPts val="0"/>
              </a:spcAft>
              <a:buSzPts val="2500"/>
              <a:buNone/>
              <a:defRPr sz="2500"/>
            </a:lvl9pPr>
          </a:lstStyle>
          <a:p/>
        </p:txBody>
      </p:sp>
      <p:sp>
        <p:nvSpPr>
          <p:cNvPr id="504" name="Google Shape;504;p21"/>
          <p:cNvSpPr txBox="1"/>
          <p:nvPr>
            <p:ph idx="8" type="subTitle"/>
          </p:nvPr>
        </p:nvSpPr>
        <p:spPr>
          <a:xfrm>
            <a:off x="5986838" y="3476226"/>
            <a:ext cx="2004600" cy="484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505" name="Shape 505"/>
        <p:cNvGrpSpPr/>
        <p:nvPr/>
      </p:nvGrpSpPr>
      <p:grpSpPr>
        <a:xfrm>
          <a:off x="0" y="0"/>
          <a:ext cx="0" cy="0"/>
          <a:chOff x="0" y="0"/>
          <a:chExt cx="0" cy="0"/>
        </a:xfrm>
      </p:grpSpPr>
      <p:sp>
        <p:nvSpPr>
          <p:cNvPr id="506" name="Google Shape;506;p22"/>
          <p:cNvSpPr txBox="1"/>
          <p:nvPr>
            <p:ph type="title"/>
          </p:nvPr>
        </p:nvSpPr>
        <p:spPr>
          <a:xfrm>
            <a:off x="720000" y="1972353"/>
            <a:ext cx="2305500" cy="255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2000">
                <a:solidFill>
                  <a:schemeClr val="accent6"/>
                </a:solidFill>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507" name="Google Shape;507;p22"/>
          <p:cNvSpPr txBox="1"/>
          <p:nvPr>
            <p:ph idx="1" type="subTitle"/>
          </p:nvPr>
        </p:nvSpPr>
        <p:spPr>
          <a:xfrm>
            <a:off x="720000" y="2291521"/>
            <a:ext cx="23055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08" name="Google Shape;508;p22"/>
          <p:cNvSpPr txBox="1"/>
          <p:nvPr>
            <p:ph idx="2" type="title"/>
          </p:nvPr>
        </p:nvSpPr>
        <p:spPr>
          <a:xfrm>
            <a:off x="3419269" y="1972353"/>
            <a:ext cx="2305500" cy="255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2000">
                <a:solidFill>
                  <a:schemeClr val="accent6"/>
                </a:solidFill>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509" name="Google Shape;509;p22"/>
          <p:cNvSpPr txBox="1"/>
          <p:nvPr>
            <p:ph idx="3" type="subTitle"/>
          </p:nvPr>
        </p:nvSpPr>
        <p:spPr>
          <a:xfrm>
            <a:off x="3419269" y="2291521"/>
            <a:ext cx="23055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10" name="Google Shape;510;p22"/>
          <p:cNvSpPr txBox="1"/>
          <p:nvPr>
            <p:ph idx="4" type="title"/>
          </p:nvPr>
        </p:nvSpPr>
        <p:spPr>
          <a:xfrm>
            <a:off x="720000" y="3764606"/>
            <a:ext cx="2305500" cy="255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2000">
                <a:solidFill>
                  <a:schemeClr val="accent6"/>
                </a:solidFill>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511" name="Google Shape;511;p22"/>
          <p:cNvSpPr txBox="1"/>
          <p:nvPr>
            <p:ph idx="5" type="subTitle"/>
          </p:nvPr>
        </p:nvSpPr>
        <p:spPr>
          <a:xfrm>
            <a:off x="720000" y="4083775"/>
            <a:ext cx="23055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12" name="Google Shape;512;p22"/>
          <p:cNvSpPr txBox="1"/>
          <p:nvPr>
            <p:ph idx="6" type="title"/>
          </p:nvPr>
        </p:nvSpPr>
        <p:spPr>
          <a:xfrm>
            <a:off x="3419269" y="3764606"/>
            <a:ext cx="2305500" cy="255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2000">
                <a:solidFill>
                  <a:schemeClr val="accent6"/>
                </a:solidFill>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513" name="Google Shape;513;p22"/>
          <p:cNvSpPr txBox="1"/>
          <p:nvPr>
            <p:ph idx="7" type="subTitle"/>
          </p:nvPr>
        </p:nvSpPr>
        <p:spPr>
          <a:xfrm>
            <a:off x="3419269" y="4083775"/>
            <a:ext cx="23055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14" name="Google Shape;514;p22"/>
          <p:cNvSpPr txBox="1"/>
          <p:nvPr>
            <p:ph idx="8" type="title"/>
          </p:nvPr>
        </p:nvSpPr>
        <p:spPr>
          <a:xfrm>
            <a:off x="6118545" y="1972353"/>
            <a:ext cx="2305500" cy="255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2000">
                <a:solidFill>
                  <a:schemeClr val="accent6"/>
                </a:solidFill>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515" name="Google Shape;515;p22"/>
          <p:cNvSpPr txBox="1"/>
          <p:nvPr>
            <p:ph idx="9" type="subTitle"/>
          </p:nvPr>
        </p:nvSpPr>
        <p:spPr>
          <a:xfrm>
            <a:off x="6118545" y="2291521"/>
            <a:ext cx="23055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16" name="Google Shape;516;p22"/>
          <p:cNvSpPr txBox="1"/>
          <p:nvPr>
            <p:ph idx="13" type="title"/>
          </p:nvPr>
        </p:nvSpPr>
        <p:spPr>
          <a:xfrm>
            <a:off x="6118545" y="3764606"/>
            <a:ext cx="2305500" cy="255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2000">
                <a:solidFill>
                  <a:schemeClr val="accent6"/>
                </a:solidFill>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517" name="Google Shape;517;p22"/>
          <p:cNvSpPr txBox="1"/>
          <p:nvPr>
            <p:ph idx="14" type="subTitle"/>
          </p:nvPr>
        </p:nvSpPr>
        <p:spPr>
          <a:xfrm>
            <a:off x="6118545" y="4083775"/>
            <a:ext cx="23055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18" name="Google Shape;518;p22"/>
          <p:cNvSpPr txBox="1"/>
          <p:nvPr>
            <p:ph idx="15" type="title"/>
          </p:nvPr>
        </p:nvSpPr>
        <p:spPr>
          <a:xfrm>
            <a:off x="720000" y="445025"/>
            <a:ext cx="7704000" cy="57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519" name="Google Shape;519;p22"/>
          <p:cNvSpPr/>
          <p:nvPr/>
        </p:nvSpPr>
        <p:spPr>
          <a:xfrm>
            <a:off x="5073325" y="69147"/>
            <a:ext cx="1409758" cy="375867"/>
          </a:xfrm>
          <a:custGeom>
            <a:rect b="b" l="l" r="r" t="t"/>
            <a:pathLst>
              <a:path extrusionOk="0" h="17636" w="66147">
                <a:moveTo>
                  <a:pt x="38240" y="1"/>
                </a:moveTo>
                <a:cubicBezTo>
                  <a:pt x="34655" y="1"/>
                  <a:pt x="31149" y="3347"/>
                  <a:pt x="31766" y="6902"/>
                </a:cubicBezTo>
                <a:cubicBezTo>
                  <a:pt x="31230" y="5611"/>
                  <a:pt x="29825" y="4891"/>
                  <a:pt x="28427" y="4891"/>
                </a:cubicBezTo>
                <a:cubicBezTo>
                  <a:pt x="27718" y="4891"/>
                  <a:pt x="27010" y="5077"/>
                  <a:pt x="26418" y="5467"/>
                </a:cubicBezTo>
                <a:cubicBezTo>
                  <a:pt x="24655" y="6625"/>
                  <a:pt x="24065" y="9130"/>
                  <a:pt x="24816" y="11097"/>
                </a:cubicBezTo>
                <a:cubicBezTo>
                  <a:pt x="22842" y="10327"/>
                  <a:pt x="20760" y="9543"/>
                  <a:pt x="18672" y="9543"/>
                </a:cubicBezTo>
                <a:cubicBezTo>
                  <a:pt x="18228" y="9543"/>
                  <a:pt x="17783" y="9578"/>
                  <a:pt x="17339" y="9657"/>
                </a:cubicBezTo>
                <a:cubicBezTo>
                  <a:pt x="14803" y="10100"/>
                  <a:pt x="12440" y="12547"/>
                  <a:pt x="13066" y="15042"/>
                </a:cubicBezTo>
                <a:cubicBezTo>
                  <a:pt x="11505" y="13748"/>
                  <a:pt x="9590" y="13138"/>
                  <a:pt x="7675" y="13138"/>
                </a:cubicBezTo>
                <a:cubicBezTo>
                  <a:pt x="4654" y="13138"/>
                  <a:pt x="1633" y="14656"/>
                  <a:pt x="0" y="17406"/>
                </a:cubicBezTo>
                <a:lnTo>
                  <a:pt x="57099" y="17406"/>
                </a:lnTo>
                <a:cubicBezTo>
                  <a:pt x="58735" y="17406"/>
                  <a:pt x="60769" y="17636"/>
                  <a:pt x="62680" y="17636"/>
                </a:cubicBezTo>
                <a:cubicBezTo>
                  <a:pt x="63938" y="17636"/>
                  <a:pt x="65142" y="17536"/>
                  <a:pt x="66146" y="17207"/>
                </a:cubicBezTo>
                <a:cubicBezTo>
                  <a:pt x="65770" y="15000"/>
                  <a:pt x="62598" y="14938"/>
                  <a:pt x="60913" y="14541"/>
                </a:cubicBezTo>
                <a:lnTo>
                  <a:pt x="60913" y="14541"/>
                </a:lnTo>
                <a:cubicBezTo>
                  <a:pt x="61004" y="14562"/>
                  <a:pt x="61094" y="14572"/>
                  <a:pt x="61183" y="14572"/>
                </a:cubicBezTo>
                <a:cubicBezTo>
                  <a:pt x="62163" y="14572"/>
                  <a:pt x="62940" y="13340"/>
                  <a:pt x="62676" y="12339"/>
                </a:cubicBezTo>
                <a:cubicBezTo>
                  <a:pt x="62389" y="11248"/>
                  <a:pt x="61325" y="10533"/>
                  <a:pt x="60255" y="10168"/>
                </a:cubicBezTo>
                <a:cubicBezTo>
                  <a:pt x="59471" y="9900"/>
                  <a:pt x="58643" y="9768"/>
                  <a:pt x="57815" y="9768"/>
                </a:cubicBezTo>
                <a:cubicBezTo>
                  <a:pt x="56449" y="9768"/>
                  <a:pt x="55081" y="10126"/>
                  <a:pt x="53905" y="10820"/>
                </a:cubicBezTo>
                <a:cubicBezTo>
                  <a:pt x="55956" y="9052"/>
                  <a:pt x="54736" y="5159"/>
                  <a:pt x="52126" y="4419"/>
                </a:cubicBezTo>
                <a:cubicBezTo>
                  <a:pt x="51753" y="4312"/>
                  <a:pt x="51376" y="4263"/>
                  <a:pt x="51000" y="4263"/>
                </a:cubicBezTo>
                <a:cubicBezTo>
                  <a:pt x="48749" y="4263"/>
                  <a:pt x="46559" y="6053"/>
                  <a:pt x="45902" y="8279"/>
                </a:cubicBezTo>
                <a:cubicBezTo>
                  <a:pt x="45708" y="4407"/>
                  <a:pt x="42859" y="599"/>
                  <a:pt x="39025" y="56"/>
                </a:cubicBezTo>
                <a:cubicBezTo>
                  <a:pt x="38764" y="19"/>
                  <a:pt x="38501" y="1"/>
                  <a:pt x="38240"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0" name="Google Shape;520;p22"/>
          <p:cNvSpPr/>
          <p:nvPr/>
        </p:nvSpPr>
        <p:spPr>
          <a:xfrm>
            <a:off x="7261427" y="136605"/>
            <a:ext cx="173613" cy="173680"/>
          </a:xfrm>
          <a:custGeom>
            <a:rect b="b" l="l" r="r" t="t"/>
            <a:pathLst>
              <a:path extrusionOk="0" h="2600" w="2599">
                <a:moveTo>
                  <a:pt x="1300" y="1"/>
                </a:moveTo>
                <a:lnTo>
                  <a:pt x="1106" y="475"/>
                </a:lnTo>
                <a:cubicBezTo>
                  <a:pt x="992" y="762"/>
                  <a:pt x="768" y="992"/>
                  <a:pt x="480" y="1106"/>
                </a:cubicBezTo>
                <a:lnTo>
                  <a:pt x="0" y="1301"/>
                </a:lnTo>
                <a:lnTo>
                  <a:pt x="480" y="1493"/>
                </a:lnTo>
                <a:cubicBezTo>
                  <a:pt x="768" y="1607"/>
                  <a:pt x="992" y="1833"/>
                  <a:pt x="1106" y="2120"/>
                </a:cubicBezTo>
                <a:lnTo>
                  <a:pt x="1300" y="2599"/>
                </a:lnTo>
                <a:lnTo>
                  <a:pt x="1493" y="2120"/>
                </a:lnTo>
                <a:cubicBezTo>
                  <a:pt x="1607" y="1833"/>
                  <a:pt x="1837" y="1607"/>
                  <a:pt x="2119" y="1493"/>
                </a:cubicBezTo>
                <a:lnTo>
                  <a:pt x="2599" y="1301"/>
                </a:lnTo>
                <a:lnTo>
                  <a:pt x="2119" y="1106"/>
                </a:lnTo>
                <a:cubicBezTo>
                  <a:pt x="1837" y="992"/>
                  <a:pt x="1607" y="762"/>
                  <a:pt x="1493" y="475"/>
                </a:cubicBezTo>
                <a:lnTo>
                  <a:pt x="1300"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1" name="Google Shape;521;p22"/>
          <p:cNvSpPr/>
          <p:nvPr/>
        </p:nvSpPr>
        <p:spPr>
          <a:xfrm>
            <a:off x="285352" y="3537231"/>
            <a:ext cx="173279" cy="173613"/>
          </a:xfrm>
          <a:custGeom>
            <a:rect b="b" l="l" r="r" t="t"/>
            <a:pathLst>
              <a:path extrusionOk="0" h="2599" w="2594">
                <a:moveTo>
                  <a:pt x="1295" y="0"/>
                </a:moveTo>
                <a:lnTo>
                  <a:pt x="1107" y="480"/>
                </a:lnTo>
                <a:cubicBezTo>
                  <a:pt x="992" y="767"/>
                  <a:pt x="763" y="991"/>
                  <a:pt x="475" y="1106"/>
                </a:cubicBezTo>
                <a:lnTo>
                  <a:pt x="0" y="1299"/>
                </a:lnTo>
                <a:lnTo>
                  <a:pt x="475" y="1492"/>
                </a:lnTo>
                <a:cubicBezTo>
                  <a:pt x="763" y="1607"/>
                  <a:pt x="992" y="1831"/>
                  <a:pt x="1107" y="2118"/>
                </a:cubicBezTo>
                <a:lnTo>
                  <a:pt x="1295" y="2599"/>
                </a:lnTo>
                <a:lnTo>
                  <a:pt x="1488" y="2118"/>
                </a:lnTo>
                <a:cubicBezTo>
                  <a:pt x="1602" y="1831"/>
                  <a:pt x="1832" y="1607"/>
                  <a:pt x="2119" y="1492"/>
                </a:cubicBezTo>
                <a:lnTo>
                  <a:pt x="2593" y="1299"/>
                </a:lnTo>
                <a:lnTo>
                  <a:pt x="2119" y="1106"/>
                </a:lnTo>
                <a:cubicBezTo>
                  <a:pt x="1832" y="991"/>
                  <a:pt x="1602" y="767"/>
                  <a:pt x="1488" y="480"/>
                </a:cubicBezTo>
                <a:lnTo>
                  <a:pt x="129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2" name="Google Shape;522;p22"/>
          <p:cNvSpPr/>
          <p:nvPr/>
        </p:nvSpPr>
        <p:spPr>
          <a:xfrm>
            <a:off x="5683251" y="4856433"/>
            <a:ext cx="103874" cy="103874"/>
          </a:xfrm>
          <a:custGeom>
            <a:rect b="b" l="l" r="r" t="t"/>
            <a:pathLst>
              <a:path extrusionOk="0" h="1555" w="1555">
                <a:moveTo>
                  <a:pt x="778" y="0"/>
                </a:moveTo>
                <a:lnTo>
                  <a:pt x="663" y="287"/>
                </a:lnTo>
                <a:cubicBezTo>
                  <a:pt x="595" y="458"/>
                  <a:pt x="459" y="595"/>
                  <a:pt x="287" y="663"/>
                </a:cubicBezTo>
                <a:lnTo>
                  <a:pt x="1" y="776"/>
                </a:lnTo>
                <a:lnTo>
                  <a:pt x="287" y="892"/>
                </a:lnTo>
                <a:cubicBezTo>
                  <a:pt x="459" y="964"/>
                  <a:pt x="595" y="1101"/>
                  <a:pt x="663" y="1272"/>
                </a:cubicBezTo>
                <a:lnTo>
                  <a:pt x="778" y="1554"/>
                </a:lnTo>
                <a:lnTo>
                  <a:pt x="892" y="1272"/>
                </a:lnTo>
                <a:cubicBezTo>
                  <a:pt x="960" y="1101"/>
                  <a:pt x="1096" y="964"/>
                  <a:pt x="1268" y="892"/>
                </a:cubicBezTo>
                <a:lnTo>
                  <a:pt x="1555" y="776"/>
                </a:lnTo>
                <a:lnTo>
                  <a:pt x="1268" y="663"/>
                </a:lnTo>
                <a:cubicBezTo>
                  <a:pt x="1096" y="595"/>
                  <a:pt x="960" y="458"/>
                  <a:pt x="892" y="287"/>
                </a:cubicBezTo>
                <a:lnTo>
                  <a:pt x="77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3" name="Google Shape;523;p22"/>
          <p:cNvSpPr/>
          <p:nvPr/>
        </p:nvSpPr>
        <p:spPr>
          <a:xfrm>
            <a:off x="8537294" y="2171130"/>
            <a:ext cx="103941" cy="103874"/>
          </a:xfrm>
          <a:custGeom>
            <a:rect b="b" l="l" r="r" t="t"/>
            <a:pathLst>
              <a:path extrusionOk="0" h="1555" w="1556">
                <a:moveTo>
                  <a:pt x="778" y="1"/>
                </a:moveTo>
                <a:lnTo>
                  <a:pt x="658" y="287"/>
                </a:lnTo>
                <a:cubicBezTo>
                  <a:pt x="590" y="459"/>
                  <a:pt x="455" y="596"/>
                  <a:pt x="282" y="663"/>
                </a:cubicBezTo>
                <a:lnTo>
                  <a:pt x="0" y="777"/>
                </a:lnTo>
                <a:lnTo>
                  <a:pt x="282" y="892"/>
                </a:lnTo>
                <a:cubicBezTo>
                  <a:pt x="455" y="960"/>
                  <a:pt x="590" y="1096"/>
                  <a:pt x="658" y="1268"/>
                </a:cubicBezTo>
                <a:lnTo>
                  <a:pt x="778" y="1555"/>
                </a:lnTo>
                <a:lnTo>
                  <a:pt x="893" y="1268"/>
                </a:lnTo>
                <a:cubicBezTo>
                  <a:pt x="961" y="1096"/>
                  <a:pt x="1096" y="960"/>
                  <a:pt x="1269" y="892"/>
                </a:cubicBezTo>
                <a:lnTo>
                  <a:pt x="1555" y="777"/>
                </a:lnTo>
                <a:lnTo>
                  <a:pt x="1269" y="663"/>
                </a:lnTo>
                <a:cubicBezTo>
                  <a:pt x="1096" y="596"/>
                  <a:pt x="961" y="459"/>
                  <a:pt x="893" y="287"/>
                </a:cubicBezTo>
                <a:lnTo>
                  <a:pt x="778"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4" name="Google Shape;524;p22"/>
          <p:cNvSpPr/>
          <p:nvPr/>
        </p:nvSpPr>
        <p:spPr>
          <a:xfrm>
            <a:off x="8585083" y="3977879"/>
            <a:ext cx="343686" cy="343686"/>
          </a:xfrm>
          <a:custGeom>
            <a:rect b="b" l="l" r="r" t="t"/>
            <a:pathLst>
              <a:path extrusionOk="0" h="5145" w="5145">
                <a:moveTo>
                  <a:pt x="2572" y="1"/>
                </a:moveTo>
                <a:lnTo>
                  <a:pt x="2192" y="945"/>
                </a:lnTo>
                <a:cubicBezTo>
                  <a:pt x="1966" y="1513"/>
                  <a:pt x="1518" y="1962"/>
                  <a:pt x="949" y="2192"/>
                </a:cubicBezTo>
                <a:lnTo>
                  <a:pt x="0" y="2573"/>
                </a:lnTo>
                <a:lnTo>
                  <a:pt x="949" y="2953"/>
                </a:lnTo>
                <a:cubicBezTo>
                  <a:pt x="1518" y="3178"/>
                  <a:pt x="1966" y="3626"/>
                  <a:pt x="2192" y="4196"/>
                </a:cubicBezTo>
                <a:lnTo>
                  <a:pt x="2572" y="5145"/>
                </a:lnTo>
                <a:lnTo>
                  <a:pt x="2953" y="4196"/>
                </a:lnTo>
                <a:cubicBezTo>
                  <a:pt x="3182" y="3626"/>
                  <a:pt x="3632" y="3178"/>
                  <a:pt x="4200" y="2953"/>
                </a:cubicBezTo>
                <a:lnTo>
                  <a:pt x="5144" y="2573"/>
                </a:lnTo>
                <a:lnTo>
                  <a:pt x="4200" y="2192"/>
                </a:lnTo>
                <a:cubicBezTo>
                  <a:pt x="3632" y="1962"/>
                  <a:pt x="3182" y="1513"/>
                  <a:pt x="2953" y="945"/>
                </a:cubicBezTo>
                <a:lnTo>
                  <a:pt x="257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5" name="Google Shape;525;p22"/>
          <p:cNvSpPr/>
          <p:nvPr/>
        </p:nvSpPr>
        <p:spPr>
          <a:xfrm>
            <a:off x="285359" y="227207"/>
            <a:ext cx="343686" cy="343686"/>
          </a:xfrm>
          <a:custGeom>
            <a:rect b="b" l="l" r="r" t="t"/>
            <a:pathLst>
              <a:path extrusionOk="0" h="5145" w="5145">
                <a:moveTo>
                  <a:pt x="2573" y="0"/>
                </a:moveTo>
                <a:lnTo>
                  <a:pt x="2192" y="945"/>
                </a:lnTo>
                <a:cubicBezTo>
                  <a:pt x="1968" y="1513"/>
                  <a:pt x="1520" y="1961"/>
                  <a:pt x="950" y="2192"/>
                </a:cubicBezTo>
                <a:lnTo>
                  <a:pt x="1" y="2573"/>
                </a:lnTo>
                <a:lnTo>
                  <a:pt x="950" y="2953"/>
                </a:lnTo>
                <a:cubicBezTo>
                  <a:pt x="1520" y="3182"/>
                  <a:pt x="1968" y="3632"/>
                  <a:pt x="2192" y="4195"/>
                </a:cubicBezTo>
                <a:lnTo>
                  <a:pt x="2573" y="5145"/>
                </a:lnTo>
                <a:lnTo>
                  <a:pt x="2954" y="4195"/>
                </a:lnTo>
                <a:cubicBezTo>
                  <a:pt x="3184" y="3632"/>
                  <a:pt x="3632" y="3182"/>
                  <a:pt x="4201" y="2953"/>
                </a:cubicBezTo>
                <a:lnTo>
                  <a:pt x="5145" y="2573"/>
                </a:lnTo>
                <a:lnTo>
                  <a:pt x="4201" y="2192"/>
                </a:lnTo>
                <a:cubicBezTo>
                  <a:pt x="3632" y="1961"/>
                  <a:pt x="3184" y="1513"/>
                  <a:pt x="2954" y="945"/>
                </a:cubicBezTo>
                <a:lnTo>
                  <a:pt x="257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6" name="Google Shape;526;p22"/>
          <p:cNvSpPr/>
          <p:nvPr/>
        </p:nvSpPr>
        <p:spPr>
          <a:xfrm>
            <a:off x="585213" y="4745817"/>
            <a:ext cx="259785" cy="259718"/>
          </a:xfrm>
          <a:custGeom>
            <a:rect b="b" l="l" r="r" t="t"/>
            <a:pathLst>
              <a:path extrusionOk="0" h="3888" w="3889">
                <a:moveTo>
                  <a:pt x="1942" y="1"/>
                </a:moveTo>
                <a:lnTo>
                  <a:pt x="1654" y="716"/>
                </a:lnTo>
                <a:cubicBezTo>
                  <a:pt x="1482" y="1149"/>
                  <a:pt x="1143" y="1487"/>
                  <a:pt x="715" y="1660"/>
                </a:cubicBezTo>
                <a:lnTo>
                  <a:pt x="1" y="1947"/>
                </a:lnTo>
                <a:lnTo>
                  <a:pt x="715" y="2234"/>
                </a:lnTo>
                <a:cubicBezTo>
                  <a:pt x="1143" y="2406"/>
                  <a:pt x="1482" y="2746"/>
                  <a:pt x="1654" y="3173"/>
                </a:cubicBezTo>
                <a:lnTo>
                  <a:pt x="1942" y="3888"/>
                </a:lnTo>
                <a:lnTo>
                  <a:pt x="2229" y="3173"/>
                </a:lnTo>
                <a:cubicBezTo>
                  <a:pt x="2400" y="2746"/>
                  <a:pt x="2740" y="2406"/>
                  <a:pt x="3173" y="2234"/>
                </a:cubicBezTo>
                <a:lnTo>
                  <a:pt x="3888" y="1947"/>
                </a:lnTo>
                <a:lnTo>
                  <a:pt x="3173" y="1660"/>
                </a:lnTo>
                <a:cubicBezTo>
                  <a:pt x="2740" y="1487"/>
                  <a:pt x="2400" y="1149"/>
                  <a:pt x="2229" y="716"/>
                </a:cubicBezTo>
                <a:lnTo>
                  <a:pt x="194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7" name="Google Shape;527;p22"/>
          <p:cNvSpPr/>
          <p:nvPr/>
        </p:nvSpPr>
        <p:spPr>
          <a:xfrm>
            <a:off x="8585083" y="191317"/>
            <a:ext cx="343686" cy="343686"/>
          </a:xfrm>
          <a:custGeom>
            <a:rect b="b" l="l" r="r" t="t"/>
            <a:pathLst>
              <a:path extrusionOk="0" h="5145" w="5145">
                <a:moveTo>
                  <a:pt x="2572" y="1"/>
                </a:moveTo>
                <a:lnTo>
                  <a:pt x="2192" y="945"/>
                </a:lnTo>
                <a:cubicBezTo>
                  <a:pt x="1966" y="1513"/>
                  <a:pt x="1518" y="1962"/>
                  <a:pt x="949" y="2192"/>
                </a:cubicBezTo>
                <a:lnTo>
                  <a:pt x="0" y="2573"/>
                </a:lnTo>
                <a:lnTo>
                  <a:pt x="949" y="2953"/>
                </a:lnTo>
                <a:cubicBezTo>
                  <a:pt x="1518" y="3178"/>
                  <a:pt x="1966" y="3626"/>
                  <a:pt x="2192" y="4196"/>
                </a:cubicBezTo>
                <a:lnTo>
                  <a:pt x="2572" y="5145"/>
                </a:lnTo>
                <a:lnTo>
                  <a:pt x="2953" y="4196"/>
                </a:lnTo>
                <a:cubicBezTo>
                  <a:pt x="3182" y="3626"/>
                  <a:pt x="3632" y="3178"/>
                  <a:pt x="4200" y="2953"/>
                </a:cubicBezTo>
                <a:lnTo>
                  <a:pt x="5144" y="2573"/>
                </a:lnTo>
                <a:lnTo>
                  <a:pt x="4200" y="2192"/>
                </a:lnTo>
                <a:cubicBezTo>
                  <a:pt x="3632" y="1962"/>
                  <a:pt x="3182" y="1513"/>
                  <a:pt x="2953" y="945"/>
                </a:cubicBezTo>
                <a:lnTo>
                  <a:pt x="257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28" name="Google Shape;528;p22"/>
          <p:cNvGrpSpPr/>
          <p:nvPr/>
        </p:nvGrpSpPr>
        <p:grpSpPr>
          <a:xfrm>
            <a:off x="-999828" y="878685"/>
            <a:ext cx="1613677" cy="559152"/>
            <a:chOff x="465025" y="1386225"/>
            <a:chExt cx="1357400" cy="470350"/>
          </a:xfrm>
        </p:grpSpPr>
        <p:sp>
          <p:nvSpPr>
            <p:cNvPr id="529" name="Google Shape;529;p22"/>
            <p:cNvSpPr/>
            <p:nvPr/>
          </p:nvSpPr>
          <p:spPr>
            <a:xfrm>
              <a:off x="832875" y="1538750"/>
              <a:ext cx="167625" cy="88875"/>
            </a:xfrm>
            <a:custGeom>
              <a:rect b="b" l="l" r="r" t="t"/>
              <a:pathLst>
                <a:path extrusionOk="0" h="3555" w="6705">
                  <a:moveTo>
                    <a:pt x="6632" y="2849"/>
                  </a:moveTo>
                  <a:cubicBezTo>
                    <a:pt x="6655" y="2904"/>
                    <a:pt x="6679" y="2958"/>
                    <a:pt x="6705" y="3012"/>
                  </a:cubicBezTo>
                  <a:cubicBezTo>
                    <a:pt x="6682" y="2957"/>
                    <a:pt x="6657" y="2903"/>
                    <a:pt x="6632" y="2849"/>
                  </a:cubicBezTo>
                  <a:close/>
                  <a:moveTo>
                    <a:pt x="3189" y="0"/>
                  </a:moveTo>
                  <a:cubicBezTo>
                    <a:pt x="2769" y="0"/>
                    <a:pt x="2352" y="78"/>
                    <a:pt x="1957" y="247"/>
                  </a:cubicBezTo>
                  <a:cubicBezTo>
                    <a:pt x="715" y="785"/>
                    <a:pt x="0" y="2246"/>
                    <a:pt x="147" y="3555"/>
                  </a:cubicBezTo>
                  <a:cubicBezTo>
                    <a:pt x="267" y="2454"/>
                    <a:pt x="929" y="1379"/>
                    <a:pt x="1957" y="931"/>
                  </a:cubicBezTo>
                  <a:cubicBezTo>
                    <a:pt x="2353" y="761"/>
                    <a:pt x="2771" y="682"/>
                    <a:pt x="3192" y="682"/>
                  </a:cubicBezTo>
                  <a:cubicBezTo>
                    <a:pt x="4593" y="682"/>
                    <a:pt x="6012" y="1560"/>
                    <a:pt x="6632" y="2849"/>
                  </a:cubicBezTo>
                  <a:lnTo>
                    <a:pt x="6632" y="2849"/>
                  </a:lnTo>
                  <a:cubicBezTo>
                    <a:pt x="6467" y="2461"/>
                    <a:pt x="6365" y="2056"/>
                    <a:pt x="6319" y="1640"/>
                  </a:cubicBezTo>
                  <a:cubicBezTo>
                    <a:pt x="5604" y="642"/>
                    <a:pt x="4389" y="0"/>
                    <a:pt x="3189"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0" name="Google Shape;530;p22"/>
            <p:cNvSpPr/>
            <p:nvPr/>
          </p:nvSpPr>
          <p:spPr>
            <a:xfrm>
              <a:off x="988075" y="1386225"/>
              <a:ext cx="315075" cy="189250"/>
            </a:xfrm>
            <a:custGeom>
              <a:rect b="b" l="l" r="r" t="t"/>
              <a:pathLst>
                <a:path extrusionOk="0" h="7570" w="12603">
                  <a:moveTo>
                    <a:pt x="7677" y="0"/>
                  </a:moveTo>
                  <a:cubicBezTo>
                    <a:pt x="7135" y="0"/>
                    <a:pt x="6583" y="101"/>
                    <a:pt x="6054" y="238"/>
                  </a:cubicBezTo>
                  <a:cubicBezTo>
                    <a:pt x="4222" y="708"/>
                    <a:pt x="2449" y="1616"/>
                    <a:pt x="1284" y="3107"/>
                  </a:cubicBezTo>
                  <a:cubicBezTo>
                    <a:pt x="460" y="4162"/>
                    <a:pt x="1" y="5539"/>
                    <a:pt x="95" y="6859"/>
                  </a:cubicBezTo>
                  <a:cubicBezTo>
                    <a:pt x="169" y="5758"/>
                    <a:pt x="602" y="4663"/>
                    <a:pt x="1284" y="3791"/>
                  </a:cubicBezTo>
                  <a:cubicBezTo>
                    <a:pt x="2449" y="2298"/>
                    <a:pt x="4222" y="1391"/>
                    <a:pt x="6054" y="921"/>
                  </a:cubicBezTo>
                  <a:cubicBezTo>
                    <a:pt x="6585" y="787"/>
                    <a:pt x="7139" y="685"/>
                    <a:pt x="7683" y="685"/>
                  </a:cubicBezTo>
                  <a:cubicBezTo>
                    <a:pt x="8091" y="685"/>
                    <a:pt x="8493" y="742"/>
                    <a:pt x="8877" y="885"/>
                  </a:cubicBezTo>
                  <a:cubicBezTo>
                    <a:pt x="9670" y="1178"/>
                    <a:pt x="10296" y="1804"/>
                    <a:pt x="10797" y="2481"/>
                  </a:cubicBezTo>
                  <a:cubicBezTo>
                    <a:pt x="11882" y="3948"/>
                    <a:pt x="12461" y="5748"/>
                    <a:pt x="12530" y="7569"/>
                  </a:cubicBezTo>
                  <a:cubicBezTo>
                    <a:pt x="12602" y="5523"/>
                    <a:pt x="12018" y="3447"/>
                    <a:pt x="10797" y="1798"/>
                  </a:cubicBezTo>
                  <a:cubicBezTo>
                    <a:pt x="10296" y="1120"/>
                    <a:pt x="9670" y="494"/>
                    <a:pt x="8877" y="201"/>
                  </a:cubicBezTo>
                  <a:cubicBezTo>
                    <a:pt x="8491" y="58"/>
                    <a:pt x="8087" y="0"/>
                    <a:pt x="7677"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1" name="Google Shape;531;p22"/>
            <p:cNvSpPr/>
            <p:nvPr/>
          </p:nvSpPr>
          <p:spPr>
            <a:xfrm>
              <a:off x="695775" y="1627725"/>
              <a:ext cx="150550" cy="97100"/>
            </a:xfrm>
            <a:custGeom>
              <a:rect b="b" l="l" r="r" t="t"/>
              <a:pathLst>
                <a:path extrusionOk="0" h="3884" w="6022">
                  <a:moveTo>
                    <a:pt x="3444" y="0"/>
                  </a:moveTo>
                  <a:cubicBezTo>
                    <a:pt x="2936" y="0"/>
                    <a:pt x="2430" y="111"/>
                    <a:pt x="1978" y="346"/>
                  </a:cubicBezTo>
                  <a:cubicBezTo>
                    <a:pt x="721" y="997"/>
                    <a:pt x="0" y="2480"/>
                    <a:pt x="141" y="3884"/>
                  </a:cubicBezTo>
                  <a:cubicBezTo>
                    <a:pt x="251" y="2704"/>
                    <a:pt x="923" y="1577"/>
                    <a:pt x="1978" y="1029"/>
                  </a:cubicBezTo>
                  <a:cubicBezTo>
                    <a:pt x="2432" y="796"/>
                    <a:pt x="2938" y="685"/>
                    <a:pt x="3447" y="685"/>
                  </a:cubicBezTo>
                  <a:cubicBezTo>
                    <a:pt x="4416" y="685"/>
                    <a:pt x="5392" y="1088"/>
                    <a:pt x="6021" y="1818"/>
                  </a:cubicBezTo>
                  <a:cubicBezTo>
                    <a:pt x="5818" y="1498"/>
                    <a:pt x="5693" y="1139"/>
                    <a:pt x="5641" y="763"/>
                  </a:cubicBezTo>
                  <a:cubicBezTo>
                    <a:pt x="5033" y="270"/>
                    <a:pt x="4236" y="0"/>
                    <a:pt x="344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2" name="Google Shape;532;p22"/>
            <p:cNvSpPr/>
            <p:nvPr/>
          </p:nvSpPr>
          <p:spPr>
            <a:xfrm>
              <a:off x="526975" y="1776725"/>
              <a:ext cx="1295450" cy="77625"/>
            </a:xfrm>
            <a:custGeom>
              <a:rect b="b" l="l" r="r" t="t"/>
              <a:pathLst>
                <a:path extrusionOk="0" h="3105" w="51818">
                  <a:moveTo>
                    <a:pt x="51730" y="0"/>
                  </a:moveTo>
                  <a:cubicBezTo>
                    <a:pt x="51661" y="845"/>
                    <a:pt x="51359" y="1712"/>
                    <a:pt x="50905" y="2421"/>
                  </a:cubicBezTo>
                  <a:lnTo>
                    <a:pt x="9100" y="2421"/>
                  </a:lnTo>
                  <a:cubicBezTo>
                    <a:pt x="8502" y="2585"/>
                    <a:pt x="7896" y="2698"/>
                    <a:pt x="7248" y="2698"/>
                  </a:cubicBezTo>
                  <a:cubicBezTo>
                    <a:pt x="7234" y="2698"/>
                    <a:pt x="7220" y="2698"/>
                    <a:pt x="7206" y="2698"/>
                  </a:cubicBezTo>
                  <a:cubicBezTo>
                    <a:pt x="7134" y="2697"/>
                    <a:pt x="7060" y="2696"/>
                    <a:pt x="6985" y="2696"/>
                  </a:cubicBezTo>
                  <a:cubicBezTo>
                    <a:pt x="5015" y="2696"/>
                    <a:pt x="2076" y="2959"/>
                    <a:pt x="0" y="3104"/>
                  </a:cubicBezTo>
                  <a:lnTo>
                    <a:pt x="50905" y="3104"/>
                  </a:lnTo>
                  <a:cubicBezTo>
                    <a:pt x="51485" y="2202"/>
                    <a:pt x="51818" y="1048"/>
                    <a:pt x="5173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3" name="Google Shape;533;p22"/>
            <p:cNvSpPr/>
            <p:nvPr/>
          </p:nvSpPr>
          <p:spPr>
            <a:xfrm>
              <a:off x="835875" y="1627600"/>
              <a:ext cx="10450" cy="28475"/>
            </a:xfrm>
            <a:custGeom>
              <a:rect b="b" l="l" r="r" t="t"/>
              <a:pathLst>
                <a:path extrusionOk="0" h="1139" w="418">
                  <a:moveTo>
                    <a:pt x="27" y="1"/>
                  </a:moveTo>
                  <a:cubicBezTo>
                    <a:pt x="0" y="262"/>
                    <a:pt x="5" y="518"/>
                    <a:pt x="37" y="768"/>
                  </a:cubicBezTo>
                  <a:cubicBezTo>
                    <a:pt x="178" y="883"/>
                    <a:pt x="303" y="1002"/>
                    <a:pt x="417" y="1139"/>
                  </a:cubicBezTo>
                  <a:cubicBezTo>
                    <a:pt x="198" y="794"/>
                    <a:pt x="73" y="408"/>
                    <a:pt x="2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4" name="Google Shape;534;p22"/>
            <p:cNvSpPr/>
            <p:nvPr/>
          </p:nvSpPr>
          <p:spPr>
            <a:xfrm>
              <a:off x="698250" y="1724800"/>
              <a:ext cx="96950" cy="93175"/>
            </a:xfrm>
            <a:custGeom>
              <a:rect b="b" l="l" r="r" t="t"/>
              <a:pathLst>
                <a:path extrusionOk="0" h="3727" w="3878">
                  <a:moveTo>
                    <a:pt x="42" y="1"/>
                  </a:moveTo>
                  <a:lnTo>
                    <a:pt x="42" y="1"/>
                  </a:lnTo>
                  <a:cubicBezTo>
                    <a:pt x="0" y="439"/>
                    <a:pt x="37" y="887"/>
                    <a:pt x="167" y="1316"/>
                  </a:cubicBezTo>
                  <a:cubicBezTo>
                    <a:pt x="511" y="2437"/>
                    <a:pt x="1440" y="3329"/>
                    <a:pt x="2541" y="3726"/>
                  </a:cubicBezTo>
                  <a:cubicBezTo>
                    <a:pt x="2980" y="3590"/>
                    <a:pt x="3423" y="3433"/>
                    <a:pt x="3877" y="3272"/>
                  </a:cubicBezTo>
                  <a:lnTo>
                    <a:pt x="3877" y="3272"/>
                  </a:lnTo>
                  <a:cubicBezTo>
                    <a:pt x="3852" y="3272"/>
                    <a:pt x="3826" y="3273"/>
                    <a:pt x="3800" y="3273"/>
                  </a:cubicBezTo>
                  <a:cubicBezTo>
                    <a:pt x="2199" y="3273"/>
                    <a:pt x="635" y="2168"/>
                    <a:pt x="167" y="632"/>
                  </a:cubicBezTo>
                  <a:cubicBezTo>
                    <a:pt x="104" y="423"/>
                    <a:pt x="63" y="214"/>
                    <a:pt x="42"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5" name="Google Shape;535;p22"/>
            <p:cNvSpPr/>
            <p:nvPr/>
          </p:nvSpPr>
          <p:spPr>
            <a:xfrm>
              <a:off x="989925" y="1557700"/>
              <a:ext cx="10575" cy="39275"/>
            </a:xfrm>
            <a:custGeom>
              <a:rect b="b" l="l" r="r" t="t"/>
              <a:pathLst>
                <a:path extrusionOk="0" h="1571" w="423">
                  <a:moveTo>
                    <a:pt x="21" y="0"/>
                  </a:moveTo>
                  <a:lnTo>
                    <a:pt x="21" y="0"/>
                  </a:lnTo>
                  <a:cubicBezTo>
                    <a:pt x="1" y="298"/>
                    <a:pt x="6" y="590"/>
                    <a:pt x="37" y="882"/>
                  </a:cubicBezTo>
                  <a:cubicBezTo>
                    <a:pt x="152" y="1044"/>
                    <a:pt x="258" y="1215"/>
                    <a:pt x="345" y="1396"/>
                  </a:cubicBezTo>
                  <a:lnTo>
                    <a:pt x="345" y="1396"/>
                  </a:lnTo>
                  <a:cubicBezTo>
                    <a:pt x="160" y="951"/>
                    <a:pt x="54" y="479"/>
                    <a:pt x="21" y="0"/>
                  </a:cubicBezTo>
                  <a:close/>
                  <a:moveTo>
                    <a:pt x="345" y="1396"/>
                  </a:moveTo>
                  <a:cubicBezTo>
                    <a:pt x="370" y="1455"/>
                    <a:pt x="396" y="1513"/>
                    <a:pt x="423" y="1571"/>
                  </a:cubicBezTo>
                  <a:cubicBezTo>
                    <a:pt x="399" y="1511"/>
                    <a:pt x="373" y="1453"/>
                    <a:pt x="345" y="1396"/>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6" name="Google Shape;536;p22"/>
            <p:cNvSpPr/>
            <p:nvPr/>
          </p:nvSpPr>
          <p:spPr>
            <a:xfrm>
              <a:off x="465025" y="1854325"/>
              <a:ext cx="61975" cy="2250"/>
            </a:xfrm>
            <a:custGeom>
              <a:rect b="b" l="l" r="r" t="t"/>
              <a:pathLst>
                <a:path extrusionOk="0" h="90" w="2479">
                  <a:moveTo>
                    <a:pt x="0" y="0"/>
                  </a:moveTo>
                  <a:cubicBezTo>
                    <a:pt x="5" y="64"/>
                    <a:pt x="216" y="90"/>
                    <a:pt x="579" y="90"/>
                  </a:cubicBezTo>
                  <a:cubicBezTo>
                    <a:pt x="1021" y="90"/>
                    <a:pt x="1688" y="52"/>
                    <a:pt x="2478"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7" name="Google Shape;537;p22"/>
            <p:cNvSpPr/>
            <p:nvPr/>
          </p:nvSpPr>
          <p:spPr>
            <a:xfrm>
              <a:off x="846300" y="1673150"/>
              <a:ext cx="6575" cy="8750"/>
            </a:xfrm>
            <a:custGeom>
              <a:rect b="b" l="l" r="r" t="t"/>
              <a:pathLst>
                <a:path extrusionOk="0" h="350" w="263">
                  <a:moveTo>
                    <a:pt x="0" y="1"/>
                  </a:moveTo>
                  <a:cubicBezTo>
                    <a:pt x="79" y="120"/>
                    <a:pt x="162" y="240"/>
                    <a:pt x="262" y="350"/>
                  </a:cubicBezTo>
                  <a:cubicBezTo>
                    <a:pt x="183" y="225"/>
                    <a:pt x="94" y="110"/>
                    <a:pt x="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8" name="Google Shape;538;p22"/>
            <p:cNvSpPr/>
            <p:nvPr/>
          </p:nvSpPr>
          <p:spPr>
            <a:xfrm>
              <a:off x="690425" y="1403350"/>
              <a:ext cx="1129825" cy="433900"/>
            </a:xfrm>
            <a:custGeom>
              <a:rect b="b" l="l" r="r" t="t"/>
              <a:pathLst>
                <a:path extrusionOk="0" h="17356" w="45193">
                  <a:moveTo>
                    <a:pt x="6235" y="10109"/>
                  </a:moveTo>
                  <a:cubicBezTo>
                    <a:pt x="6329" y="10218"/>
                    <a:pt x="6418" y="10333"/>
                    <a:pt x="6497" y="10458"/>
                  </a:cubicBezTo>
                  <a:cubicBezTo>
                    <a:pt x="6397" y="10348"/>
                    <a:pt x="6314" y="10229"/>
                    <a:pt x="6235" y="10109"/>
                  </a:cubicBezTo>
                  <a:close/>
                  <a:moveTo>
                    <a:pt x="23991" y="9378"/>
                  </a:moveTo>
                  <a:cubicBezTo>
                    <a:pt x="23851" y="9816"/>
                    <a:pt x="23673" y="10249"/>
                    <a:pt x="23459" y="10661"/>
                  </a:cubicBezTo>
                  <a:cubicBezTo>
                    <a:pt x="23497" y="10181"/>
                    <a:pt x="23694" y="9743"/>
                    <a:pt x="23991" y="9378"/>
                  </a:cubicBezTo>
                  <a:close/>
                  <a:moveTo>
                    <a:pt x="6235" y="10793"/>
                  </a:moveTo>
                  <a:lnTo>
                    <a:pt x="6235" y="10793"/>
                  </a:lnTo>
                  <a:cubicBezTo>
                    <a:pt x="6329" y="10902"/>
                    <a:pt x="6418" y="11017"/>
                    <a:pt x="6497" y="11142"/>
                  </a:cubicBezTo>
                  <a:cubicBezTo>
                    <a:pt x="6397" y="11032"/>
                    <a:pt x="6314" y="10912"/>
                    <a:pt x="6235" y="10793"/>
                  </a:cubicBezTo>
                  <a:close/>
                  <a:moveTo>
                    <a:pt x="23991" y="10061"/>
                  </a:moveTo>
                  <a:lnTo>
                    <a:pt x="23991" y="10061"/>
                  </a:lnTo>
                  <a:cubicBezTo>
                    <a:pt x="23851" y="10500"/>
                    <a:pt x="23673" y="10933"/>
                    <a:pt x="23459" y="11345"/>
                  </a:cubicBezTo>
                  <a:cubicBezTo>
                    <a:pt x="23497" y="10865"/>
                    <a:pt x="23694" y="10427"/>
                    <a:pt x="23991" y="10061"/>
                  </a:cubicBezTo>
                  <a:close/>
                  <a:moveTo>
                    <a:pt x="28343" y="12014"/>
                  </a:moveTo>
                  <a:lnTo>
                    <a:pt x="28343" y="12014"/>
                  </a:lnTo>
                  <a:cubicBezTo>
                    <a:pt x="28193" y="12363"/>
                    <a:pt x="27967" y="12681"/>
                    <a:pt x="27660" y="12921"/>
                  </a:cubicBezTo>
                  <a:cubicBezTo>
                    <a:pt x="27880" y="12587"/>
                    <a:pt x="28104" y="12284"/>
                    <a:pt x="28343" y="12014"/>
                  </a:cubicBezTo>
                  <a:close/>
                  <a:moveTo>
                    <a:pt x="28343" y="12696"/>
                  </a:moveTo>
                  <a:lnTo>
                    <a:pt x="28343" y="12696"/>
                  </a:lnTo>
                  <a:cubicBezTo>
                    <a:pt x="28193" y="13047"/>
                    <a:pt x="27967" y="13365"/>
                    <a:pt x="27660" y="13604"/>
                  </a:cubicBezTo>
                  <a:cubicBezTo>
                    <a:pt x="27880" y="13271"/>
                    <a:pt x="28104" y="12968"/>
                    <a:pt x="28343" y="12696"/>
                  </a:cubicBezTo>
                  <a:close/>
                  <a:moveTo>
                    <a:pt x="34965" y="13986"/>
                  </a:moveTo>
                  <a:lnTo>
                    <a:pt x="34965" y="13986"/>
                  </a:lnTo>
                  <a:cubicBezTo>
                    <a:pt x="34897" y="14121"/>
                    <a:pt x="34823" y="14256"/>
                    <a:pt x="34751" y="14393"/>
                  </a:cubicBezTo>
                  <a:cubicBezTo>
                    <a:pt x="34803" y="14246"/>
                    <a:pt x="34876" y="14111"/>
                    <a:pt x="34965" y="13986"/>
                  </a:cubicBezTo>
                  <a:close/>
                  <a:moveTo>
                    <a:pt x="34965" y="14668"/>
                  </a:moveTo>
                  <a:lnTo>
                    <a:pt x="34965" y="14668"/>
                  </a:lnTo>
                  <a:cubicBezTo>
                    <a:pt x="34897" y="14805"/>
                    <a:pt x="34823" y="14940"/>
                    <a:pt x="34751" y="15075"/>
                  </a:cubicBezTo>
                  <a:cubicBezTo>
                    <a:pt x="34803" y="14930"/>
                    <a:pt x="34876" y="14794"/>
                    <a:pt x="34965" y="14668"/>
                  </a:cubicBezTo>
                  <a:close/>
                  <a:moveTo>
                    <a:pt x="19589" y="0"/>
                  </a:moveTo>
                  <a:cubicBezTo>
                    <a:pt x="19045" y="0"/>
                    <a:pt x="18491" y="102"/>
                    <a:pt x="17960" y="236"/>
                  </a:cubicBezTo>
                  <a:cubicBezTo>
                    <a:pt x="16128" y="706"/>
                    <a:pt x="14355" y="1613"/>
                    <a:pt x="13190" y="3106"/>
                  </a:cubicBezTo>
                  <a:cubicBezTo>
                    <a:pt x="12508" y="3978"/>
                    <a:pt x="12075" y="5073"/>
                    <a:pt x="12001" y="6174"/>
                  </a:cubicBezTo>
                  <a:cubicBezTo>
                    <a:pt x="12034" y="6653"/>
                    <a:pt x="12140" y="7125"/>
                    <a:pt x="12325" y="7570"/>
                  </a:cubicBezTo>
                  <a:lnTo>
                    <a:pt x="12325" y="7570"/>
                  </a:lnTo>
                  <a:cubicBezTo>
                    <a:pt x="12238" y="7389"/>
                    <a:pt x="12132" y="7218"/>
                    <a:pt x="12017" y="7056"/>
                  </a:cubicBezTo>
                  <a:lnTo>
                    <a:pt x="12017" y="7056"/>
                  </a:lnTo>
                  <a:cubicBezTo>
                    <a:pt x="12063" y="7472"/>
                    <a:pt x="12165" y="7877"/>
                    <a:pt x="12330" y="8265"/>
                  </a:cubicBezTo>
                  <a:lnTo>
                    <a:pt x="12330" y="8265"/>
                  </a:lnTo>
                  <a:cubicBezTo>
                    <a:pt x="11710" y="6976"/>
                    <a:pt x="10291" y="6098"/>
                    <a:pt x="8890" y="6098"/>
                  </a:cubicBezTo>
                  <a:cubicBezTo>
                    <a:pt x="8469" y="6098"/>
                    <a:pt x="8051" y="6177"/>
                    <a:pt x="7655" y="6347"/>
                  </a:cubicBezTo>
                  <a:cubicBezTo>
                    <a:pt x="6627" y="6795"/>
                    <a:pt x="5965" y="7870"/>
                    <a:pt x="5845" y="8971"/>
                  </a:cubicBezTo>
                  <a:cubicBezTo>
                    <a:pt x="5891" y="9378"/>
                    <a:pt x="6016" y="9764"/>
                    <a:pt x="6235" y="10109"/>
                  </a:cubicBezTo>
                  <a:cubicBezTo>
                    <a:pt x="6121" y="9972"/>
                    <a:pt x="5996" y="9853"/>
                    <a:pt x="5855" y="9738"/>
                  </a:cubicBezTo>
                  <a:lnTo>
                    <a:pt x="5855" y="9738"/>
                  </a:lnTo>
                  <a:cubicBezTo>
                    <a:pt x="5907" y="10114"/>
                    <a:pt x="6032" y="10473"/>
                    <a:pt x="6235" y="10793"/>
                  </a:cubicBezTo>
                  <a:cubicBezTo>
                    <a:pt x="5606" y="10063"/>
                    <a:pt x="4630" y="9660"/>
                    <a:pt x="3661" y="9660"/>
                  </a:cubicBezTo>
                  <a:cubicBezTo>
                    <a:pt x="3152" y="9660"/>
                    <a:pt x="2646" y="9771"/>
                    <a:pt x="2192" y="10004"/>
                  </a:cubicBezTo>
                  <a:cubicBezTo>
                    <a:pt x="1137" y="10552"/>
                    <a:pt x="465" y="11679"/>
                    <a:pt x="355" y="12859"/>
                  </a:cubicBezTo>
                  <a:cubicBezTo>
                    <a:pt x="376" y="13072"/>
                    <a:pt x="0" y="15279"/>
                    <a:pt x="2854" y="16584"/>
                  </a:cubicBezTo>
                  <a:cubicBezTo>
                    <a:pt x="3270" y="16736"/>
                    <a:pt x="3710" y="16819"/>
                    <a:pt x="4151" y="16819"/>
                  </a:cubicBezTo>
                  <a:cubicBezTo>
                    <a:pt x="4164" y="16819"/>
                    <a:pt x="4177" y="16819"/>
                    <a:pt x="4190" y="16819"/>
                  </a:cubicBezTo>
                  <a:lnTo>
                    <a:pt x="4190" y="16819"/>
                  </a:lnTo>
                  <a:cubicBezTo>
                    <a:pt x="3637" y="17011"/>
                    <a:pt x="3105" y="17204"/>
                    <a:pt x="2562" y="17356"/>
                  </a:cubicBezTo>
                  <a:lnTo>
                    <a:pt x="44367" y="17356"/>
                  </a:lnTo>
                  <a:cubicBezTo>
                    <a:pt x="44821" y="16647"/>
                    <a:pt x="45123" y="15780"/>
                    <a:pt x="45192" y="14935"/>
                  </a:cubicBezTo>
                  <a:cubicBezTo>
                    <a:pt x="45130" y="14179"/>
                    <a:pt x="44848" y="13474"/>
                    <a:pt x="44268" y="12963"/>
                  </a:cubicBezTo>
                  <a:cubicBezTo>
                    <a:pt x="43624" y="12396"/>
                    <a:pt x="42782" y="12202"/>
                    <a:pt x="41908" y="12202"/>
                  </a:cubicBezTo>
                  <a:cubicBezTo>
                    <a:pt x="41326" y="12202"/>
                    <a:pt x="40729" y="12288"/>
                    <a:pt x="40167" y="12409"/>
                  </a:cubicBezTo>
                  <a:cubicBezTo>
                    <a:pt x="38873" y="12691"/>
                    <a:pt x="37605" y="13109"/>
                    <a:pt x="36395" y="13652"/>
                  </a:cubicBezTo>
                  <a:cubicBezTo>
                    <a:pt x="35856" y="13892"/>
                    <a:pt x="35293" y="14199"/>
                    <a:pt x="34965" y="14668"/>
                  </a:cubicBezTo>
                  <a:cubicBezTo>
                    <a:pt x="35163" y="14283"/>
                    <a:pt x="35346" y="13886"/>
                    <a:pt x="35471" y="13479"/>
                  </a:cubicBezTo>
                  <a:lnTo>
                    <a:pt x="35471" y="13479"/>
                  </a:lnTo>
                  <a:cubicBezTo>
                    <a:pt x="35278" y="13625"/>
                    <a:pt x="35100" y="13792"/>
                    <a:pt x="34965" y="13986"/>
                  </a:cubicBezTo>
                  <a:cubicBezTo>
                    <a:pt x="35278" y="13375"/>
                    <a:pt x="35555" y="12744"/>
                    <a:pt x="35632" y="12070"/>
                  </a:cubicBezTo>
                  <a:cubicBezTo>
                    <a:pt x="35550" y="11397"/>
                    <a:pt x="35225" y="10761"/>
                    <a:pt x="34636" y="10448"/>
                  </a:cubicBezTo>
                  <a:cubicBezTo>
                    <a:pt x="34335" y="10285"/>
                    <a:pt x="33998" y="10225"/>
                    <a:pt x="33654" y="10225"/>
                  </a:cubicBezTo>
                  <a:cubicBezTo>
                    <a:pt x="33325" y="10225"/>
                    <a:pt x="32988" y="10280"/>
                    <a:pt x="32669" y="10354"/>
                  </a:cubicBezTo>
                  <a:cubicBezTo>
                    <a:pt x="30854" y="10781"/>
                    <a:pt x="29465" y="11424"/>
                    <a:pt x="28343" y="12696"/>
                  </a:cubicBezTo>
                  <a:cubicBezTo>
                    <a:pt x="28468" y="12409"/>
                    <a:pt x="28542" y="12096"/>
                    <a:pt x="28562" y="11778"/>
                  </a:cubicBezTo>
                  <a:lnTo>
                    <a:pt x="28562" y="11778"/>
                  </a:lnTo>
                  <a:cubicBezTo>
                    <a:pt x="28489" y="11857"/>
                    <a:pt x="28417" y="11935"/>
                    <a:pt x="28343" y="12014"/>
                  </a:cubicBezTo>
                  <a:cubicBezTo>
                    <a:pt x="28448" y="11773"/>
                    <a:pt x="28521" y="11513"/>
                    <a:pt x="28552" y="11251"/>
                  </a:cubicBezTo>
                  <a:cubicBezTo>
                    <a:pt x="28458" y="10427"/>
                    <a:pt x="28030" y="9644"/>
                    <a:pt x="27300" y="9247"/>
                  </a:cubicBezTo>
                  <a:cubicBezTo>
                    <a:pt x="26961" y="9064"/>
                    <a:pt x="26591" y="8981"/>
                    <a:pt x="26218" y="8981"/>
                  </a:cubicBezTo>
                  <a:cubicBezTo>
                    <a:pt x="25377" y="8981"/>
                    <a:pt x="24523" y="9404"/>
                    <a:pt x="23991" y="10061"/>
                  </a:cubicBezTo>
                  <a:cubicBezTo>
                    <a:pt x="24096" y="9748"/>
                    <a:pt x="24179" y="9425"/>
                    <a:pt x="24248" y="9102"/>
                  </a:cubicBezTo>
                  <a:lnTo>
                    <a:pt x="24248" y="9102"/>
                  </a:lnTo>
                  <a:cubicBezTo>
                    <a:pt x="24159" y="9190"/>
                    <a:pt x="24070" y="9279"/>
                    <a:pt x="23991" y="9378"/>
                  </a:cubicBezTo>
                  <a:cubicBezTo>
                    <a:pt x="24258" y="8575"/>
                    <a:pt x="24405" y="7730"/>
                    <a:pt x="24436" y="6884"/>
                  </a:cubicBezTo>
                  <a:cubicBezTo>
                    <a:pt x="24367" y="5063"/>
                    <a:pt x="23788" y="3263"/>
                    <a:pt x="22703" y="1796"/>
                  </a:cubicBezTo>
                  <a:cubicBezTo>
                    <a:pt x="22202" y="1119"/>
                    <a:pt x="21576" y="493"/>
                    <a:pt x="20783" y="200"/>
                  </a:cubicBezTo>
                  <a:cubicBezTo>
                    <a:pt x="20399" y="57"/>
                    <a:pt x="19997" y="0"/>
                    <a:pt x="19589"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9" name="Google Shape;539;p22"/>
            <p:cNvSpPr/>
            <p:nvPr/>
          </p:nvSpPr>
          <p:spPr>
            <a:xfrm>
              <a:off x="846300" y="1656050"/>
              <a:ext cx="6575" cy="8775"/>
            </a:xfrm>
            <a:custGeom>
              <a:rect b="b" l="l" r="r" t="t"/>
              <a:pathLst>
                <a:path extrusionOk="0" h="351" w="263">
                  <a:moveTo>
                    <a:pt x="0" y="1"/>
                  </a:moveTo>
                  <a:lnTo>
                    <a:pt x="0" y="1"/>
                  </a:lnTo>
                  <a:cubicBezTo>
                    <a:pt x="79" y="121"/>
                    <a:pt x="162" y="240"/>
                    <a:pt x="262" y="350"/>
                  </a:cubicBezTo>
                  <a:cubicBezTo>
                    <a:pt x="183" y="225"/>
                    <a:pt x="94" y="110"/>
                    <a:pt x="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40" name="Google Shape;540;p22"/>
          <p:cNvSpPr/>
          <p:nvPr/>
        </p:nvSpPr>
        <p:spPr>
          <a:xfrm>
            <a:off x="7481984" y="4703625"/>
            <a:ext cx="1536118" cy="409493"/>
          </a:xfrm>
          <a:custGeom>
            <a:rect b="b" l="l" r="r" t="t"/>
            <a:pathLst>
              <a:path extrusionOk="0" h="12210" w="45803">
                <a:moveTo>
                  <a:pt x="19325" y="0"/>
                </a:moveTo>
                <a:cubicBezTo>
                  <a:pt x="19143" y="0"/>
                  <a:pt x="18961" y="12"/>
                  <a:pt x="18780" y="38"/>
                </a:cubicBezTo>
                <a:cubicBezTo>
                  <a:pt x="16124" y="414"/>
                  <a:pt x="14151" y="3048"/>
                  <a:pt x="14021" y="5731"/>
                </a:cubicBezTo>
                <a:cubicBezTo>
                  <a:pt x="13565" y="4189"/>
                  <a:pt x="12048" y="2952"/>
                  <a:pt x="10486" y="2952"/>
                </a:cubicBezTo>
                <a:cubicBezTo>
                  <a:pt x="10226" y="2952"/>
                  <a:pt x="9964" y="2986"/>
                  <a:pt x="9706" y="3060"/>
                </a:cubicBezTo>
                <a:cubicBezTo>
                  <a:pt x="7906" y="3571"/>
                  <a:pt x="7055" y="6263"/>
                  <a:pt x="8475" y="7489"/>
                </a:cubicBezTo>
                <a:cubicBezTo>
                  <a:pt x="7664" y="7010"/>
                  <a:pt x="6718" y="6763"/>
                  <a:pt x="5774" y="6763"/>
                </a:cubicBezTo>
                <a:cubicBezTo>
                  <a:pt x="5199" y="6763"/>
                  <a:pt x="4624" y="6855"/>
                  <a:pt x="4081" y="7041"/>
                </a:cubicBezTo>
                <a:cubicBezTo>
                  <a:pt x="3340" y="7296"/>
                  <a:pt x="2604" y="7787"/>
                  <a:pt x="2401" y="8543"/>
                </a:cubicBezTo>
                <a:cubicBezTo>
                  <a:pt x="2219" y="9237"/>
                  <a:pt x="2757" y="10089"/>
                  <a:pt x="3435" y="10089"/>
                </a:cubicBezTo>
                <a:cubicBezTo>
                  <a:pt x="3497" y="10089"/>
                  <a:pt x="3559" y="10082"/>
                  <a:pt x="3622" y="10067"/>
                </a:cubicBezTo>
                <a:lnTo>
                  <a:pt x="3622" y="10067"/>
                </a:lnTo>
                <a:cubicBezTo>
                  <a:pt x="2459" y="10338"/>
                  <a:pt x="261" y="10385"/>
                  <a:pt x="1" y="11914"/>
                </a:cubicBezTo>
                <a:cubicBezTo>
                  <a:pt x="694" y="12141"/>
                  <a:pt x="1525" y="12210"/>
                  <a:pt x="2393" y="12210"/>
                </a:cubicBezTo>
                <a:cubicBezTo>
                  <a:pt x="3720" y="12210"/>
                  <a:pt x="5131" y="12050"/>
                  <a:pt x="6267" y="12050"/>
                </a:cubicBezTo>
                <a:lnTo>
                  <a:pt x="45802" y="12050"/>
                </a:lnTo>
                <a:cubicBezTo>
                  <a:pt x="44672" y="10146"/>
                  <a:pt x="42579" y="9095"/>
                  <a:pt x="40487" y="9095"/>
                </a:cubicBezTo>
                <a:cubicBezTo>
                  <a:pt x="39161" y="9095"/>
                  <a:pt x="37835" y="9517"/>
                  <a:pt x="36755" y="10412"/>
                </a:cubicBezTo>
                <a:cubicBezTo>
                  <a:pt x="37188" y="8684"/>
                  <a:pt x="35550" y="6993"/>
                  <a:pt x="33797" y="6686"/>
                </a:cubicBezTo>
                <a:cubicBezTo>
                  <a:pt x="33488" y="6631"/>
                  <a:pt x="33178" y="6606"/>
                  <a:pt x="32869" y="6606"/>
                </a:cubicBezTo>
                <a:cubicBezTo>
                  <a:pt x="31425" y="6606"/>
                  <a:pt x="29987" y="7150"/>
                  <a:pt x="28620" y="7682"/>
                </a:cubicBezTo>
                <a:cubicBezTo>
                  <a:pt x="29142" y="6321"/>
                  <a:pt x="28730" y="4589"/>
                  <a:pt x="27509" y="3785"/>
                </a:cubicBezTo>
                <a:cubicBezTo>
                  <a:pt x="27100" y="3514"/>
                  <a:pt x="26610" y="3386"/>
                  <a:pt x="26118" y="3386"/>
                </a:cubicBezTo>
                <a:cubicBezTo>
                  <a:pt x="25149" y="3386"/>
                  <a:pt x="24174" y="3885"/>
                  <a:pt x="23804" y="4782"/>
                </a:cubicBezTo>
                <a:cubicBezTo>
                  <a:pt x="24237" y="2316"/>
                  <a:pt x="21811" y="0"/>
                  <a:pt x="19325"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spTree>
      <p:nvGrpSpPr>
        <p:cNvPr id="541" name="Shape 541"/>
        <p:cNvGrpSpPr/>
        <p:nvPr/>
      </p:nvGrpSpPr>
      <p:grpSpPr>
        <a:xfrm>
          <a:off x="0" y="0"/>
          <a:ext cx="0" cy="0"/>
          <a:chOff x="0" y="0"/>
          <a:chExt cx="0" cy="0"/>
        </a:xfrm>
      </p:grpSpPr>
      <p:sp>
        <p:nvSpPr>
          <p:cNvPr id="542" name="Google Shape;542;p23"/>
          <p:cNvSpPr txBox="1"/>
          <p:nvPr>
            <p:ph type="title"/>
          </p:nvPr>
        </p:nvSpPr>
        <p:spPr>
          <a:xfrm>
            <a:off x="1764900" y="629988"/>
            <a:ext cx="5614200" cy="649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6200"/>
              <a:buNone/>
              <a:defRPr sz="5700"/>
            </a:lvl1pPr>
            <a:lvl2pPr lvl="1" algn="ctr">
              <a:lnSpc>
                <a:spcPct val="100000"/>
              </a:lnSpc>
              <a:spcBef>
                <a:spcPts val="0"/>
              </a:spcBef>
              <a:spcAft>
                <a:spcPts val="0"/>
              </a:spcAft>
              <a:buSzPts val="6200"/>
              <a:buNone/>
              <a:defRPr sz="6200"/>
            </a:lvl2pPr>
            <a:lvl3pPr lvl="2" algn="ctr">
              <a:lnSpc>
                <a:spcPct val="100000"/>
              </a:lnSpc>
              <a:spcBef>
                <a:spcPts val="0"/>
              </a:spcBef>
              <a:spcAft>
                <a:spcPts val="0"/>
              </a:spcAft>
              <a:buSzPts val="6200"/>
              <a:buNone/>
              <a:defRPr sz="6200"/>
            </a:lvl3pPr>
            <a:lvl4pPr lvl="3" algn="ctr">
              <a:lnSpc>
                <a:spcPct val="100000"/>
              </a:lnSpc>
              <a:spcBef>
                <a:spcPts val="0"/>
              </a:spcBef>
              <a:spcAft>
                <a:spcPts val="0"/>
              </a:spcAft>
              <a:buSzPts val="6200"/>
              <a:buNone/>
              <a:defRPr sz="6200"/>
            </a:lvl4pPr>
            <a:lvl5pPr lvl="4" algn="ctr">
              <a:lnSpc>
                <a:spcPct val="100000"/>
              </a:lnSpc>
              <a:spcBef>
                <a:spcPts val="0"/>
              </a:spcBef>
              <a:spcAft>
                <a:spcPts val="0"/>
              </a:spcAft>
              <a:buSzPts val="6200"/>
              <a:buNone/>
              <a:defRPr sz="6200"/>
            </a:lvl5pPr>
            <a:lvl6pPr lvl="5" algn="ctr">
              <a:lnSpc>
                <a:spcPct val="100000"/>
              </a:lnSpc>
              <a:spcBef>
                <a:spcPts val="0"/>
              </a:spcBef>
              <a:spcAft>
                <a:spcPts val="0"/>
              </a:spcAft>
              <a:buSzPts val="6200"/>
              <a:buNone/>
              <a:defRPr sz="6200"/>
            </a:lvl6pPr>
            <a:lvl7pPr lvl="6" algn="ctr">
              <a:lnSpc>
                <a:spcPct val="100000"/>
              </a:lnSpc>
              <a:spcBef>
                <a:spcPts val="0"/>
              </a:spcBef>
              <a:spcAft>
                <a:spcPts val="0"/>
              </a:spcAft>
              <a:buSzPts val="6200"/>
              <a:buNone/>
              <a:defRPr sz="6200"/>
            </a:lvl7pPr>
            <a:lvl8pPr lvl="7" algn="ctr">
              <a:lnSpc>
                <a:spcPct val="100000"/>
              </a:lnSpc>
              <a:spcBef>
                <a:spcPts val="0"/>
              </a:spcBef>
              <a:spcAft>
                <a:spcPts val="0"/>
              </a:spcAft>
              <a:buSzPts val="6200"/>
              <a:buNone/>
              <a:defRPr sz="6200"/>
            </a:lvl8pPr>
            <a:lvl9pPr lvl="8" algn="ctr">
              <a:lnSpc>
                <a:spcPct val="100000"/>
              </a:lnSpc>
              <a:spcBef>
                <a:spcPts val="0"/>
              </a:spcBef>
              <a:spcAft>
                <a:spcPts val="0"/>
              </a:spcAft>
              <a:buSzPts val="6200"/>
              <a:buNone/>
              <a:defRPr sz="6200"/>
            </a:lvl9pPr>
          </a:lstStyle>
          <a:p/>
        </p:txBody>
      </p:sp>
      <p:sp>
        <p:nvSpPr>
          <p:cNvPr id="543" name="Google Shape;543;p23"/>
          <p:cNvSpPr txBox="1"/>
          <p:nvPr>
            <p:ph idx="1" type="subTitle"/>
          </p:nvPr>
        </p:nvSpPr>
        <p:spPr>
          <a:xfrm>
            <a:off x="1764900" y="1336015"/>
            <a:ext cx="5614200" cy="265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44" name="Google Shape;544;p23"/>
          <p:cNvSpPr txBox="1"/>
          <p:nvPr>
            <p:ph idx="2" type="title"/>
          </p:nvPr>
        </p:nvSpPr>
        <p:spPr>
          <a:xfrm>
            <a:off x="1764900" y="2086130"/>
            <a:ext cx="5614200" cy="649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6200"/>
              <a:buNone/>
              <a:defRPr sz="5700">
                <a:solidFill>
                  <a:schemeClr val="accent6"/>
                </a:solidFill>
              </a:defRPr>
            </a:lvl1pPr>
            <a:lvl2pPr lvl="1" algn="ctr">
              <a:lnSpc>
                <a:spcPct val="100000"/>
              </a:lnSpc>
              <a:spcBef>
                <a:spcPts val="0"/>
              </a:spcBef>
              <a:spcAft>
                <a:spcPts val="0"/>
              </a:spcAft>
              <a:buSzPts val="6200"/>
              <a:buNone/>
              <a:defRPr sz="6200"/>
            </a:lvl2pPr>
            <a:lvl3pPr lvl="2" algn="ctr">
              <a:lnSpc>
                <a:spcPct val="100000"/>
              </a:lnSpc>
              <a:spcBef>
                <a:spcPts val="0"/>
              </a:spcBef>
              <a:spcAft>
                <a:spcPts val="0"/>
              </a:spcAft>
              <a:buSzPts val="6200"/>
              <a:buNone/>
              <a:defRPr sz="6200"/>
            </a:lvl3pPr>
            <a:lvl4pPr lvl="3" algn="ctr">
              <a:lnSpc>
                <a:spcPct val="100000"/>
              </a:lnSpc>
              <a:spcBef>
                <a:spcPts val="0"/>
              </a:spcBef>
              <a:spcAft>
                <a:spcPts val="0"/>
              </a:spcAft>
              <a:buSzPts val="6200"/>
              <a:buNone/>
              <a:defRPr sz="6200"/>
            </a:lvl4pPr>
            <a:lvl5pPr lvl="4" algn="ctr">
              <a:lnSpc>
                <a:spcPct val="100000"/>
              </a:lnSpc>
              <a:spcBef>
                <a:spcPts val="0"/>
              </a:spcBef>
              <a:spcAft>
                <a:spcPts val="0"/>
              </a:spcAft>
              <a:buSzPts val="6200"/>
              <a:buNone/>
              <a:defRPr sz="6200"/>
            </a:lvl5pPr>
            <a:lvl6pPr lvl="5" algn="ctr">
              <a:lnSpc>
                <a:spcPct val="100000"/>
              </a:lnSpc>
              <a:spcBef>
                <a:spcPts val="0"/>
              </a:spcBef>
              <a:spcAft>
                <a:spcPts val="0"/>
              </a:spcAft>
              <a:buSzPts val="6200"/>
              <a:buNone/>
              <a:defRPr sz="6200"/>
            </a:lvl6pPr>
            <a:lvl7pPr lvl="6" algn="ctr">
              <a:lnSpc>
                <a:spcPct val="100000"/>
              </a:lnSpc>
              <a:spcBef>
                <a:spcPts val="0"/>
              </a:spcBef>
              <a:spcAft>
                <a:spcPts val="0"/>
              </a:spcAft>
              <a:buSzPts val="6200"/>
              <a:buNone/>
              <a:defRPr sz="6200"/>
            </a:lvl7pPr>
            <a:lvl8pPr lvl="7" algn="ctr">
              <a:lnSpc>
                <a:spcPct val="100000"/>
              </a:lnSpc>
              <a:spcBef>
                <a:spcPts val="0"/>
              </a:spcBef>
              <a:spcAft>
                <a:spcPts val="0"/>
              </a:spcAft>
              <a:buSzPts val="6200"/>
              <a:buNone/>
              <a:defRPr sz="6200"/>
            </a:lvl8pPr>
            <a:lvl9pPr lvl="8" algn="ctr">
              <a:lnSpc>
                <a:spcPct val="100000"/>
              </a:lnSpc>
              <a:spcBef>
                <a:spcPts val="0"/>
              </a:spcBef>
              <a:spcAft>
                <a:spcPts val="0"/>
              </a:spcAft>
              <a:buSzPts val="6200"/>
              <a:buNone/>
              <a:defRPr sz="6200"/>
            </a:lvl9pPr>
          </a:lstStyle>
          <a:p/>
        </p:txBody>
      </p:sp>
      <p:sp>
        <p:nvSpPr>
          <p:cNvPr id="545" name="Google Shape;545;p23"/>
          <p:cNvSpPr txBox="1"/>
          <p:nvPr>
            <p:ph idx="3" type="subTitle"/>
          </p:nvPr>
        </p:nvSpPr>
        <p:spPr>
          <a:xfrm>
            <a:off x="1764900" y="2792157"/>
            <a:ext cx="5614200" cy="265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46" name="Google Shape;546;p23"/>
          <p:cNvSpPr txBox="1"/>
          <p:nvPr>
            <p:ph idx="4" type="title"/>
          </p:nvPr>
        </p:nvSpPr>
        <p:spPr>
          <a:xfrm>
            <a:off x="1764900" y="3542285"/>
            <a:ext cx="5614200" cy="649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6200"/>
              <a:buNone/>
              <a:defRPr sz="5700"/>
            </a:lvl1pPr>
            <a:lvl2pPr lvl="1" algn="ctr">
              <a:lnSpc>
                <a:spcPct val="100000"/>
              </a:lnSpc>
              <a:spcBef>
                <a:spcPts val="0"/>
              </a:spcBef>
              <a:spcAft>
                <a:spcPts val="0"/>
              </a:spcAft>
              <a:buSzPts val="6200"/>
              <a:buNone/>
              <a:defRPr sz="6200"/>
            </a:lvl2pPr>
            <a:lvl3pPr lvl="2" algn="ctr">
              <a:lnSpc>
                <a:spcPct val="100000"/>
              </a:lnSpc>
              <a:spcBef>
                <a:spcPts val="0"/>
              </a:spcBef>
              <a:spcAft>
                <a:spcPts val="0"/>
              </a:spcAft>
              <a:buSzPts val="6200"/>
              <a:buNone/>
              <a:defRPr sz="6200"/>
            </a:lvl3pPr>
            <a:lvl4pPr lvl="3" algn="ctr">
              <a:lnSpc>
                <a:spcPct val="100000"/>
              </a:lnSpc>
              <a:spcBef>
                <a:spcPts val="0"/>
              </a:spcBef>
              <a:spcAft>
                <a:spcPts val="0"/>
              </a:spcAft>
              <a:buSzPts val="6200"/>
              <a:buNone/>
              <a:defRPr sz="6200"/>
            </a:lvl4pPr>
            <a:lvl5pPr lvl="4" algn="ctr">
              <a:lnSpc>
                <a:spcPct val="100000"/>
              </a:lnSpc>
              <a:spcBef>
                <a:spcPts val="0"/>
              </a:spcBef>
              <a:spcAft>
                <a:spcPts val="0"/>
              </a:spcAft>
              <a:buSzPts val="6200"/>
              <a:buNone/>
              <a:defRPr sz="6200"/>
            </a:lvl5pPr>
            <a:lvl6pPr lvl="5" algn="ctr">
              <a:lnSpc>
                <a:spcPct val="100000"/>
              </a:lnSpc>
              <a:spcBef>
                <a:spcPts val="0"/>
              </a:spcBef>
              <a:spcAft>
                <a:spcPts val="0"/>
              </a:spcAft>
              <a:buSzPts val="6200"/>
              <a:buNone/>
              <a:defRPr sz="6200"/>
            </a:lvl6pPr>
            <a:lvl7pPr lvl="6" algn="ctr">
              <a:lnSpc>
                <a:spcPct val="100000"/>
              </a:lnSpc>
              <a:spcBef>
                <a:spcPts val="0"/>
              </a:spcBef>
              <a:spcAft>
                <a:spcPts val="0"/>
              </a:spcAft>
              <a:buSzPts val="6200"/>
              <a:buNone/>
              <a:defRPr sz="6200"/>
            </a:lvl7pPr>
            <a:lvl8pPr lvl="7" algn="ctr">
              <a:lnSpc>
                <a:spcPct val="100000"/>
              </a:lnSpc>
              <a:spcBef>
                <a:spcPts val="0"/>
              </a:spcBef>
              <a:spcAft>
                <a:spcPts val="0"/>
              </a:spcAft>
              <a:buSzPts val="6200"/>
              <a:buNone/>
              <a:defRPr sz="6200"/>
            </a:lvl8pPr>
            <a:lvl9pPr lvl="8" algn="ctr">
              <a:lnSpc>
                <a:spcPct val="100000"/>
              </a:lnSpc>
              <a:spcBef>
                <a:spcPts val="0"/>
              </a:spcBef>
              <a:spcAft>
                <a:spcPts val="0"/>
              </a:spcAft>
              <a:buSzPts val="6200"/>
              <a:buNone/>
              <a:defRPr sz="6200"/>
            </a:lvl9pPr>
          </a:lstStyle>
          <a:p/>
        </p:txBody>
      </p:sp>
      <p:sp>
        <p:nvSpPr>
          <p:cNvPr id="547" name="Google Shape;547;p23"/>
          <p:cNvSpPr txBox="1"/>
          <p:nvPr>
            <p:ph idx="5" type="subTitle"/>
          </p:nvPr>
        </p:nvSpPr>
        <p:spPr>
          <a:xfrm>
            <a:off x="1764900" y="4248312"/>
            <a:ext cx="5614200" cy="265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48" name="Google Shape;548;p23"/>
          <p:cNvSpPr/>
          <p:nvPr/>
        </p:nvSpPr>
        <p:spPr>
          <a:xfrm flipH="1">
            <a:off x="-117062" y="3671401"/>
            <a:ext cx="2205176" cy="587940"/>
          </a:xfrm>
          <a:custGeom>
            <a:rect b="b" l="l" r="r" t="t"/>
            <a:pathLst>
              <a:path extrusionOk="0" h="17636" w="66147">
                <a:moveTo>
                  <a:pt x="38240" y="1"/>
                </a:moveTo>
                <a:cubicBezTo>
                  <a:pt x="34655" y="1"/>
                  <a:pt x="31149" y="3347"/>
                  <a:pt x="31766" y="6902"/>
                </a:cubicBezTo>
                <a:cubicBezTo>
                  <a:pt x="31230" y="5611"/>
                  <a:pt x="29825" y="4891"/>
                  <a:pt x="28427" y="4891"/>
                </a:cubicBezTo>
                <a:cubicBezTo>
                  <a:pt x="27718" y="4891"/>
                  <a:pt x="27010" y="5077"/>
                  <a:pt x="26418" y="5467"/>
                </a:cubicBezTo>
                <a:cubicBezTo>
                  <a:pt x="24655" y="6625"/>
                  <a:pt x="24065" y="9130"/>
                  <a:pt x="24816" y="11097"/>
                </a:cubicBezTo>
                <a:cubicBezTo>
                  <a:pt x="22842" y="10327"/>
                  <a:pt x="20760" y="9543"/>
                  <a:pt x="18672" y="9543"/>
                </a:cubicBezTo>
                <a:cubicBezTo>
                  <a:pt x="18228" y="9543"/>
                  <a:pt x="17783" y="9578"/>
                  <a:pt x="17339" y="9657"/>
                </a:cubicBezTo>
                <a:cubicBezTo>
                  <a:pt x="14803" y="10100"/>
                  <a:pt x="12440" y="12547"/>
                  <a:pt x="13066" y="15042"/>
                </a:cubicBezTo>
                <a:cubicBezTo>
                  <a:pt x="11505" y="13748"/>
                  <a:pt x="9590" y="13138"/>
                  <a:pt x="7675" y="13138"/>
                </a:cubicBezTo>
                <a:cubicBezTo>
                  <a:pt x="4654" y="13138"/>
                  <a:pt x="1633" y="14656"/>
                  <a:pt x="0" y="17406"/>
                </a:cubicBezTo>
                <a:lnTo>
                  <a:pt x="57099" y="17406"/>
                </a:lnTo>
                <a:cubicBezTo>
                  <a:pt x="58735" y="17406"/>
                  <a:pt x="60769" y="17636"/>
                  <a:pt x="62680" y="17636"/>
                </a:cubicBezTo>
                <a:cubicBezTo>
                  <a:pt x="63938" y="17636"/>
                  <a:pt x="65142" y="17536"/>
                  <a:pt x="66146" y="17207"/>
                </a:cubicBezTo>
                <a:cubicBezTo>
                  <a:pt x="65770" y="15000"/>
                  <a:pt x="62598" y="14938"/>
                  <a:pt x="60913" y="14541"/>
                </a:cubicBezTo>
                <a:lnTo>
                  <a:pt x="60913" y="14541"/>
                </a:lnTo>
                <a:cubicBezTo>
                  <a:pt x="61004" y="14562"/>
                  <a:pt x="61094" y="14572"/>
                  <a:pt x="61183" y="14572"/>
                </a:cubicBezTo>
                <a:cubicBezTo>
                  <a:pt x="62163" y="14572"/>
                  <a:pt x="62940" y="13340"/>
                  <a:pt x="62676" y="12339"/>
                </a:cubicBezTo>
                <a:cubicBezTo>
                  <a:pt x="62389" y="11248"/>
                  <a:pt x="61325" y="10533"/>
                  <a:pt x="60255" y="10168"/>
                </a:cubicBezTo>
                <a:cubicBezTo>
                  <a:pt x="59471" y="9900"/>
                  <a:pt x="58643" y="9768"/>
                  <a:pt x="57815" y="9768"/>
                </a:cubicBezTo>
                <a:cubicBezTo>
                  <a:pt x="56449" y="9768"/>
                  <a:pt x="55081" y="10126"/>
                  <a:pt x="53905" y="10820"/>
                </a:cubicBezTo>
                <a:cubicBezTo>
                  <a:pt x="55956" y="9052"/>
                  <a:pt x="54736" y="5159"/>
                  <a:pt x="52126" y="4419"/>
                </a:cubicBezTo>
                <a:cubicBezTo>
                  <a:pt x="51753" y="4312"/>
                  <a:pt x="51376" y="4263"/>
                  <a:pt x="51000" y="4263"/>
                </a:cubicBezTo>
                <a:cubicBezTo>
                  <a:pt x="48749" y="4263"/>
                  <a:pt x="46559" y="6053"/>
                  <a:pt x="45902" y="8279"/>
                </a:cubicBezTo>
                <a:cubicBezTo>
                  <a:pt x="45708" y="4407"/>
                  <a:pt x="42859" y="599"/>
                  <a:pt x="39025" y="56"/>
                </a:cubicBezTo>
                <a:cubicBezTo>
                  <a:pt x="38764" y="19"/>
                  <a:pt x="38501" y="1"/>
                  <a:pt x="38240"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9" name="Google Shape;549;p23"/>
          <p:cNvSpPr/>
          <p:nvPr/>
        </p:nvSpPr>
        <p:spPr>
          <a:xfrm flipH="1">
            <a:off x="2617875" y="125505"/>
            <a:ext cx="173613" cy="173680"/>
          </a:xfrm>
          <a:custGeom>
            <a:rect b="b" l="l" r="r" t="t"/>
            <a:pathLst>
              <a:path extrusionOk="0" h="2600" w="2599">
                <a:moveTo>
                  <a:pt x="1300" y="1"/>
                </a:moveTo>
                <a:lnTo>
                  <a:pt x="1106" y="475"/>
                </a:lnTo>
                <a:cubicBezTo>
                  <a:pt x="992" y="762"/>
                  <a:pt x="768" y="992"/>
                  <a:pt x="480" y="1106"/>
                </a:cubicBezTo>
                <a:lnTo>
                  <a:pt x="0" y="1301"/>
                </a:lnTo>
                <a:lnTo>
                  <a:pt x="480" y="1493"/>
                </a:lnTo>
                <a:cubicBezTo>
                  <a:pt x="768" y="1607"/>
                  <a:pt x="992" y="1833"/>
                  <a:pt x="1106" y="2120"/>
                </a:cubicBezTo>
                <a:lnTo>
                  <a:pt x="1300" y="2599"/>
                </a:lnTo>
                <a:lnTo>
                  <a:pt x="1493" y="2120"/>
                </a:lnTo>
                <a:cubicBezTo>
                  <a:pt x="1607" y="1833"/>
                  <a:pt x="1837" y="1607"/>
                  <a:pt x="2119" y="1493"/>
                </a:cubicBezTo>
                <a:lnTo>
                  <a:pt x="2599" y="1301"/>
                </a:lnTo>
                <a:lnTo>
                  <a:pt x="2119" y="1106"/>
                </a:lnTo>
                <a:cubicBezTo>
                  <a:pt x="1837" y="992"/>
                  <a:pt x="1607" y="762"/>
                  <a:pt x="1493" y="475"/>
                </a:cubicBezTo>
                <a:lnTo>
                  <a:pt x="1300"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0" name="Google Shape;550;p23"/>
          <p:cNvSpPr/>
          <p:nvPr/>
        </p:nvSpPr>
        <p:spPr>
          <a:xfrm flipH="1">
            <a:off x="7647409" y="1876644"/>
            <a:ext cx="173279" cy="173613"/>
          </a:xfrm>
          <a:custGeom>
            <a:rect b="b" l="l" r="r" t="t"/>
            <a:pathLst>
              <a:path extrusionOk="0" h="2599" w="2594">
                <a:moveTo>
                  <a:pt x="1295" y="0"/>
                </a:moveTo>
                <a:lnTo>
                  <a:pt x="1107" y="480"/>
                </a:lnTo>
                <a:cubicBezTo>
                  <a:pt x="992" y="767"/>
                  <a:pt x="763" y="991"/>
                  <a:pt x="475" y="1106"/>
                </a:cubicBezTo>
                <a:lnTo>
                  <a:pt x="0" y="1299"/>
                </a:lnTo>
                <a:lnTo>
                  <a:pt x="475" y="1492"/>
                </a:lnTo>
                <a:cubicBezTo>
                  <a:pt x="763" y="1607"/>
                  <a:pt x="992" y="1831"/>
                  <a:pt x="1107" y="2118"/>
                </a:cubicBezTo>
                <a:lnTo>
                  <a:pt x="1295" y="2599"/>
                </a:lnTo>
                <a:lnTo>
                  <a:pt x="1488" y="2118"/>
                </a:lnTo>
                <a:cubicBezTo>
                  <a:pt x="1602" y="1831"/>
                  <a:pt x="1832" y="1607"/>
                  <a:pt x="2119" y="1492"/>
                </a:cubicBezTo>
                <a:lnTo>
                  <a:pt x="2593" y="1299"/>
                </a:lnTo>
                <a:lnTo>
                  <a:pt x="2119" y="1106"/>
                </a:lnTo>
                <a:cubicBezTo>
                  <a:pt x="1832" y="991"/>
                  <a:pt x="1602" y="767"/>
                  <a:pt x="1488" y="480"/>
                </a:cubicBezTo>
                <a:lnTo>
                  <a:pt x="129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1" name="Google Shape;551;p23"/>
          <p:cNvSpPr/>
          <p:nvPr/>
        </p:nvSpPr>
        <p:spPr>
          <a:xfrm flipH="1">
            <a:off x="847615" y="2136495"/>
            <a:ext cx="103874" cy="103874"/>
          </a:xfrm>
          <a:custGeom>
            <a:rect b="b" l="l" r="r" t="t"/>
            <a:pathLst>
              <a:path extrusionOk="0" h="1555" w="1555">
                <a:moveTo>
                  <a:pt x="778" y="0"/>
                </a:moveTo>
                <a:lnTo>
                  <a:pt x="663" y="287"/>
                </a:lnTo>
                <a:cubicBezTo>
                  <a:pt x="595" y="458"/>
                  <a:pt x="459" y="595"/>
                  <a:pt x="287" y="663"/>
                </a:cubicBezTo>
                <a:lnTo>
                  <a:pt x="1" y="776"/>
                </a:lnTo>
                <a:lnTo>
                  <a:pt x="287" y="892"/>
                </a:lnTo>
                <a:cubicBezTo>
                  <a:pt x="459" y="964"/>
                  <a:pt x="595" y="1101"/>
                  <a:pt x="663" y="1272"/>
                </a:cubicBezTo>
                <a:lnTo>
                  <a:pt x="778" y="1554"/>
                </a:lnTo>
                <a:lnTo>
                  <a:pt x="892" y="1272"/>
                </a:lnTo>
                <a:cubicBezTo>
                  <a:pt x="960" y="1101"/>
                  <a:pt x="1096" y="964"/>
                  <a:pt x="1268" y="892"/>
                </a:cubicBezTo>
                <a:lnTo>
                  <a:pt x="1555" y="776"/>
                </a:lnTo>
                <a:lnTo>
                  <a:pt x="1268" y="663"/>
                </a:lnTo>
                <a:cubicBezTo>
                  <a:pt x="1096" y="595"/>
                  <a:pt x="960" y="458"/>
                  <a:pt x="892" y="287"/>
                </a:cubicBezTo>
                <a:lnTo>
                  <a:pt x="77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2" name="Google Shape;552;p23"/>
          <p:cNvSpPr/>
          <p:nvPr/>
        </p:nvSpPr>
        <p:spPr>
          <a:xfrm flipH="1">
            <a:off x="8700380" y="727705"/>
            <a:ext cx="103941" cy="103874"/>
          </a:xfrm>
          <a:custGeom>
            <a:rect b="b" l="l" r="r" t="t"/>
            <a:pathLst>
              <a:path extrusionOk="0" h="1555" w="1556">
                <a:moveTo>
                  <a:pt x="778" y="1"/>
                </a:moveTo>
                <a:lnTo>
                  <a:pt x="658" y="287"/>
                </a:lnTo>
                <a:cubicBezTo>
                  <a:pt x="590" y="459"/>
                  <a:pt x="455" y="596"/>
                  <a:pt x="282" y="663"/>
                </a:cubicBezTo>
                <a:lnTo>
                  <a:pt x="0" y="777"/>
                </a:lnTo>
                <a:lnTo>
                  <a:pt x="282" y="892"/>
                </a:lnTo>
                <a:cubicBezTo>
                  <a:pt x="455" y="960"/>
                  <a:pt x="590" y="1096"/>
                  <a:pt x="658" y="1268"/>
                </a:cubicBezTo>
                <a:lnTo>
                  <a:pt x="778" y="1555"/>
                </a:lnTo>
                <a:lnTo>
                  <a:pt x="893" y="1268"/>
                </a:lnTo>
                <a:cubicBezTo>
                  <a:pt x="961" y="1096"/>
                  <a:pt x="1096" y="960"/>
                  <a:pt x="1269" y="892"/>
                </a:cubicBezTo>
                <a:lnTo>
                  <a:pt x="1555" y="777"/>
                </a:lnTo>
                <a:lnTo>
                  <a:pt x="1269" y="663"/>
                </a:lnTo>
                <a:cubicBezTo>
                  <a:pt x="1096" y="596"/>
                  <a:pt x="961" y="459"/>
                  <a:pt x="893" y="287"/>
                </a:cubicBezTo>
                <a:lnTo>
                  <a:pt x="778"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3" name="Google Shape;553;p23"/>
          <p:cNvSpPr/>
          <p:nvPr/>
        </p:nvSpPr>
        <p:spPr>
          <a:xfrm flipH="1">
            <a:off x="8515545" y="3162832"/>
            <a:ext cx="343686" cy="343686"/>
          </a:xfrm>
          <a:custGeom>
            <a:rect b="b" l="l" r="r" t="t"/>
            <a:pathLst>
              <a:path extrusionOk="0" h="5145" w="5145">
                <a:moveTo>
                  <a:pt x="2573" y="0"/>
                </a:moveTo>
                <a:lnTo>
                  <a:pt x="2192" y="945"/>
                </a:lnTo>
                <a:cubicBezTo>
                  <a:pt x="1968" y="1513"/>
                  <a:pt x="1520" y="1961"/>
                  <a:pt x="950" y="2192"/>
                </a:cubicBezTo>
                <a:lnTo>
                  <a:pt x="1" y="2573"/>
                </a:lnTo>
                <a:lnTo>
                  <a:pt x="950" y="2953"/>
                </a:lnTo>
                <a:cubicBezTo>
                  <a:pt x="1520" y="3182"/>
                  <a:pt x="1968" y="3632"/>
                  <a:pt x="2192" y="4195"/>
                </a:cubicBezTo>
                <a:lnTo>
                  <a:pt x="2573" y="5145"/>
                </a:lnTo>
                <a:lnTo>
                  <a:pt x="2954" y="4195"/>
                </a:lnTo>
                <a:cubicBezTo>
                  <a:pt x="3184" y="3632"/>
                  <a:pt x="3632" y="3182"/>
                  <a:pt x="4201" y="2953"/>
                </a:cubicBezTo>
                <a:lnTo>
                  <a:pt x="5145" y="2573"/>
                </a:lnTo>
                <a:lnTo>
                  <a:pt x="4201" y="2192"/>
                </a:lnTo>
                <a:cubicBezTo>
                  <a:pt x="3632" y="1961"/>
                  <a:pt x="3184" y="1513"/>
                  <a:pt x="2954" y="945"/>
                </a:cubicBezTo>
                <a:lnTo>
                  <a:pt x="257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4" name="Google Shape;554;p23"/>
          <p:cNvSpPr/>
          <p:nvPr/>
        </p:nvSpPr>
        <p:spPr>
          <a:xfrm flipH="1">
            <a:off x="6238854" y="4713142"/>
            <a:ext cx="259785" cy="259718"/>
          </a:xfrm>
          <a:custGeom>
            <a:rect b="b" l="l" r="r" t="t"/>
            <a:pathLst>
              <a:path extrusionOk="0" h="3888" w="3889">
                <a:moveTo>
                  <a:pt x="1942" y="1"/>
                </a:moveTo>
                <a:lnTo>
                  <a:pt x="1654" y="716"/>
                </a:lnTo>
                <a:cubicBezTo>
                  <a:pt x="1482" y="1149"/>
                  <a:pt x="1143" y="1487"/>
                  <a:pt x="715" y="1660"/>
                </a:cubicBezTo>
                <a:lnTo>
                  <a:pt x="1" y="1947"/>
                </a:lnTo>
                <a:lnTo>
                  <a:pt x="715" y="2234"/>
                </a:lnTo>
                <a:cubicBezTo>
                  <a:pt x="1143" y="2406"/>
                  <a:pt x="1482" y="2746"/>
                  <a:pt x="1654" y="3173"/>
                </a:cubicBezTo>
                <a:lnTo>
                  <a:pt x="1942" y="3888"/>
                </a:lnTo>
                <a:lnTo>
                  <a:pt x="2229" y="3173"/>
                </a:lnTo>
                <a:cubicBezTo>
                  <a:pt x="2400" y="2746"/>
                  <a:pt x="2740" y="2406"/>
                  <a:pt x="3173" y="2234"/>
                </a:cubicBezTo>
                <a:lnTo>
                  <a:pt x="3888" y="1947"/>
                </a:lnTo>
                <a:lnTo>
                  <a:pt x="3173" y="1660"/>
                </a:lnTo>
                <a:cubicBezTo>
                  <a:pt x="2740" y="1487"/>
                  <a:pt x="2400" y="1149"/>
                  <a:pt x="2229" y="716"/>
                </a:cubicBezTo>
                <a:lnTo>
                  <a:pt x="194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5" name="Google Shape;555;p23"/>
          <p:cNvSpPr/>
          <p:nvPr/>
        </p:nvSpPr>
        <p:spPr>
          <a:xfrm flipH="1">
            <a:off x="288546" y="2910879"/>
            <a:ext cx="343686" cy="343686"/>
          </a:xfrm>
          <a:custGeom>
            <a:rect b="b" l="l" r="r" t="t"/>
            <a:pathLst>
              <a:path extrusionOk="0" h="5145" w="5145">
                <a:moveTo>
                  <a:pt x="2572" y="1"/>
                </a:moveTo>
                <a:lnTo>
                  <a:pt x="2192" y="945"/>
                </a:lnTo>
                <a:cubicBezTo>
                  <a:pt x="1966" y="1513"/>
                  <a:pt x="1518" y="1962"/>
                  <a:pt x="949" y="2192"/>
                </a:cubicBezTo>
                <a:lnTo>
                  <a:pt x="0" y="2573"/>
                </a:lnTo>
                <a:lnTo>
                  <a:pt x="949" y="2953"/>
                </a:lnTo>
                <a:cubicBezTo>
                  <a:pt x="1518" y="3178"/>
                  <a:pt x="1966" y="3626"/>
                  <a:pt x="2192" y="4196"/>
                </a:cubicBezTo>
                <a:lnTo>
                  <a:pt x="2572" y="5145"/>
                </a:lnTo>
                <a:lnTo>
                  <a:pt x="2953" y="4196"/>
                </a:lnTo>
                <a:cubicBezTo>
                  <a:pt x="3182" y="3626"/>
                  <a:pt x="3632" y="3178"/>
                  <a:pt x="4200" y="2953"/>
                </a:cubicBezTo>
                <a:lnTo>
                  <a:pt x="5144" y="2573"/>
                </a:lnTo>
                <a:lnTo>
                  <a:pt x="4200" y="2192"/>
                </a:lnTo>
                <a:cubicBezTo>
                  <a:pt x="3632" y="1962"/>
                  <a:pt x="3182" y="1513"/>
                  <a:pt x="2953" y="945"/>
                </a:cubicBezTo>
                <a:lnTo>
                  <a:pt x="257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56" name="Google Shape;556;p23"/>
          <p:cNvGrpSpPr/>
          <p:nvPr/>
        </p:nvGrpSpPr>
        <p:grpSpPr>
          <a:xfrm flipH="1">
            <a:off x="288538" y="117539"/>
            <a:ext cx="1696750" cy="587938"/>
            <a:chOff x="465025" y="1386225"/>
            <a:chExt cx="1357400" cy="470350"/>
          </a:xfrm>
        </p:grpSpPr>
        <p:sp>
          <p:nvSpPr>
            <p:cNvPr id="557" name="Google Shape;557;p23"/>
            <p:cNvSpPr/>
            <p:nvPr/>
          </p:nvSpPr>
          <p:spPr>
            <a:xfrm>
              <a:off x="832875" y="1538750"/>
              <a:ext cx="167625" cy="88875"/>
            </a:xfrm>
            <a:custGeom>
              <a:rect b="b" l="l" r="r" t="t"/>
              <a:pathLst>
                <a:path extrusionOk="0" h="3555" w="6705">
                  <a:moveTo>
                    <a:pt x="6632" y="2849"/>
                  </a:moveTo>
                  <a:cubicBezTo>
                    <a:pt x="6655" y="2904"/>
                    <a:pt x="6679" y="2958"/>
                    <a:pt x="6705" y="3012"/>
                  </a:cubicBezTo>
                  <a:cubicBezTo>
                    <a:pt x="6682" y="2957"/>
                    <a:pt x="6657" y="2903"/>
                    <a:pt x="6632" y="2849"/>
                  </a:cubicBezTo>
                  <a:close/>
                  <a:moveTo>
                    <a:pt x="3189" y="0"/>
                  </a:moveTo>
                  <a:cubicBezTo>
                    <a:pt x="2769" y="0"/>
                    <a:pt x="2352" y="78"/>
                    <a:pt x="1957" y="247"/>
                  </a:cubicBezTo>
                  <a:cubicBezTo>
                    <a:pt x="715" y="785"/>
                    <a:pt x="0" y="2246"/>
                    <a:pt x="147" y="3555"/>
                  </a:cubicBezTo>
                  <a:cubicBezTo>
                    <a:pt x="267" y="2454"/>
                    <a:pt x="929" y="1379"/>
                    <a:pt x="1957" y="931"/>
                  </a:cubicBezTo>
                  <a:cubicBezTo>
                    <a:pt x="2353" y="761"/>
                    <a:pt x="2771" y="682"/>
                    <a:pt x="3192" y="682"/>
                  </a:cubicBezTo>
                  <a:cubicBezTo>
                    <a:pt x="4593" y="682"/>
                    <a:pt x="6012" y="1560"/>
                    <a:pt x="6632" y="2849"/>
                  </a:cubicBezTo>
                  <a:lnTo>
                    <a:pt x="6632" y="2849"/>
                  </a:lnTo>
                  <a:cubicBezTo>
                    <a:pt x="6467" y="2461"/>
                    <a:pt x="6365" y="2056"/>
                    <a:pt x="6319" y="1640"/>
                  </a:cubicBezTo>
                  <a:cubicBezTo>
                    <a:pt x="5604" y="642"/>
                    <a:pt x="4389" y="0"/>
                    <a:pt x="3189"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8" name="Google Shape;558;p23"/>
            <p:cNvSpPr/>
            <p:nvPr/>
          </p:nvSpPr>
          <p:spPr>
            <a:xfrm>
              <a:off x="988075" y="1386225"/>
              <a:ext cx="315075" cy="189250"/>
            </a:xfrm>
            <a:custGeom>
              <a:rect b="b" l="l" r="r" t="t"/>
              <a:pathLst>
                <a:path extrusionOk="0" h="7570" w="12603">
                  <a:moveTo>
                    <a:pt x="7677" y="0"/>
                  </a:moveTo>
                  <a:cubicBezTo>
                    <a:pt x="7135" y="0"/>
                    <a:pt x="6583" y="101"/>
                    <a:pt x="6054" y="238"/>
                  </a:cubicBezTo>
                  <a:cubicBezTo>
                    <a:pt x="4222" y="708"/>
                    <a:pt x="2449" y="1616"/>
                    <a:pt x="1284" y="3107"/>
                  </a:cubicBezTo>
                  <a:cubicBezTo>
                    <a:pt x="460" y="4162"/>
                    <a:pt x="1" y="5539"/>
                    <a:pt x="95" y="6859"/>
                  </a:cubicBezTo>
                  <a:cubicBezTo>
                    <a:pt x="169" y="5758"/>
                    <a:pt x="602" y="4663"/>
                    <a:pt x="1284" y="3791"/>
                  </a:cubicBezTo>
                  <a:cubicBezTo>
                    <a:pt x="2449" y="2298"/>
                    <a:pt x="4222" y="1391"/>
                    <a:pt x="6054" y="921"/>
                  </a:cubicBezTo>
                  <a:cubicBezTo>
                    <a:pt x="6585" y="787"/>
                    <a:pt x="7139" y="685"/>
                    <a:pt x="7683" y="685"/>
                  </a:cubicBezTo>
                  <a:cubicBezTo>
                    <a:pt x="8091" y="685"/>
                    <a:pt x="8493" y="742"/>
                    <a:pt x="8877" y="885"/>
                  </a:cubicBezTo>
                  <a:cubicBezTo>
                    <a:pt x="9670" y="1178"/>
                    <a:pt x="10296" y="1804"/>
                    <a:pt x="10797" y="2481"/>
                  </a:cubicBezTo>
                  <a:cubicBezTo>
                    <a:pt x="11882" y="3948"/>
                    <a:pt x="12461" y="5748"/>
                    <a:pt x="12530" y="7569"/>
                  </a:cubicBezTo>
                  <a:cubicBezTo>
                    <a:pt x="12602" y="5523"/>
                    <a:pt x="12018" y="3447"/>
                    <a:pt x="10797" y="1798"/>
                  </a:cubicBezTo>
                  <a:cubicBezTo>
                    <a:pt x="10296" y="1120"/>
                    <a:pt x="9670" y="494"/>
                    <a:pt x="8877" y="201"/>
                  </a:cubicBezTo>
                  <a:cubicBezTo>
                    <a:pt x="8491" y="58"/>
                    <a:pt x="8087" y="0"/>
                    <a:pt x="7677"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9" name="Google Shape;559;p23"/>
            <p:cNvSpPr/>
            <p:nvPr/>
          </p:nvSpPr>
          <p:spPr>
            <a:xfrm>
              <a:off x="695775" y="1627725"/>
              <a:ext cx="150550" cy="97100"/>
            </a:xfrm>
            <a:custGeom>
              <a:rect b="b" l="l" r="r" t="t"/>
              <a:pathLst>
                <a:path extrusionOk="0" h="3884" w="6022">
                  <a:moveTo>
                    <a:pt x="3444" y="0"/>
                  </a:moveTo>
                  <a:cubicBezTo>
                    <a:pt x="2936" y="0"/>
                    <a:pt x="2430" y="111"/>
                    <a:pt x="1978" y="346"/>
                  </a:cubicBezTo>
                  <a:cubicBezTo>
                    <a:pt x="721" y="997"/>
                    <a:pt x="0" y="2480"/>
                    <a:pt x="141" y="3884"/>
                  </a:cubicBezTo>
                  <a:cubicBezTo>
                    <a:pt x="251" y="2704"/>
                    <a:pt x="923" y="1577"/>
                    <a:pt x="1978" y="1029"/>
                  </a:cubicBezTo>
                  <a:cubicBezTo>
                    <a:pt x="2432" y="796"/>
                    <a:pt x="2938" y="685"/>
                    <a:pt x="3447" y="685"/>
                  </a:cubicBezTo>
                  <a:cubicBezTo>
                    <a:pt x="4416" y="685"/>
                    <a:pt x="5392" y="1088"/>
                    <a:pt x="6021" y="1818"/>
                  </a:cubicBezTo>
                  <a:cubicBezTo>
                    <a:pt x="5818" y="1498"/>
                    <a:pt x="5693" y="1139"/>
                    <a:pt x="5641" y="763"/>
                  </a:cubicBezTo>
                  <a:cubicBezTo>
                    <a:pt x="5033" y="270"/>
                    <a:pt x="4236" y="0"/>
                    <a:pt x="344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0" name="Google Shape;560;p23"/>
            <p:cNvSpPr/>
            <p:nvPr/>
          </p:nvSpPr>
          <p:spPr>
            <a:xfrm>
              <a:off x="526975" y="1776725"/>
              <a:ext cx="1295450" cy="77625"/>
            </a:xfrm>
            <a:custGeom>
              <a:rect b="b" l="l" r="r" t="t"/>
              <a:pathLst>
                <a:path extrusionOk="0" h="3105" w="51818">
                  <a:moveTo>
                    <a:pt x="51730" y="0"/>
                  </a:moveTo>
                  <a:cubicBezTo>
                    <a:pt x="51661" y="845"/>
                    <a:pt x="51359" y="1712"/>
                    <a:pt x="50905" y="2421"/>
                  </a:cubicBezTo>
                  <a:lnTo>
                    <a:pt x="9100" y="2421"/>
                  </a:lnTo>
                  <a:cubicBezTo>
                    <a:pt x="8502" y="2585"/>
                    <a:pt x="7896" y="2698"/>
                    <a:pt x="7248" y="2698"/>
                  </a:cubicBezTo>
                  <a:cubicBezTo>
                    <a:pt x="7234" y="2698"/>
                    <a:pt x="7220" y="2698"/>
                    <a:pt x="7206" y="2698"/>
                  </a:cubicBezTo>
                  <a:cubicBezTo>
                    <a:pt x="7134" y="2697"/>
                    <a:pt x="7060" y="2696"/>
                    <a:pt x="6985" y="2696"/>
                  </a:cubicBezTo>
                  <a:cubicBezTo>
                    <a:pt x="5015" y="2696"/>
                    <a:pt x="2076" y="2959"/>
                    <a:pt x="0" y="3104"/>
                  </a:cubicBezTo>
                  <a:lnTo>
                    <a:pt x="50905" y="3104"/>
                  </a:lnTo>
                  <a:cubicBezTo>
                    <a:pt x="51485" y="2202"/>
                    <a:pt x="51818" y="1048"/>
                    <a:pt x="5173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1" name="Google Shape;561;p23"/>
            <p:cNvSpPr/>
            <p:nvPr/>
          </p:nvSpPr>
          <p:spPr>
            <a:xfrm>
              <a:off x="835875" y="1627600"/>
              <a:ext cx="10450" cy="28475"/>
            </a:xfrm>
            <a:custGeom>
              <a:rect b="b" l="l" r="r" t="t"/>
              <a:pathLst>
                <a:path extrusionOk="0" h="1139" w="418">
                  <a:moveTo>
                    <a:pt x="27" y="1"/>
                  </a:moveTo>
                  <a:cubicBezTo>
                    <a:pt x="0" y="262"/>
                    <a:pt x="5" y="518"/>
                    <a:pt x="37" y="768"/>
                  </a:cubicBezTo>
                  <a:cubicBezTo>
                    <a:pt x="178" y="883"/>
                    <a:pt x="303" y="1002"/>
                    <a:pt x="417" y="1139"/>
                  </a:cubicBezTo>
                  <a:cubicBezTo>
                    <a:pt x="198" y="794"/>
                    <a:pt x="73" y="408"/>
                    <a:pt x="2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2" name="Google Shape;562;p23"/>
            <p:cNvSpPr/>
            <p:nvPr/>
          </p:nvSpPr>
          <p:spPr>
            <a:xfrm>
              <a:off x="698250" y="1724800"/>
              <a:ext cx="96950" cy="93175"/>
            </a:xfrm>
            <a:custGeom>
              <a:rect b="b" l="l" r="r" t="t"/>
              <a:pathLst>
                <a:path extrusionOk="0" h="3727" w="3878">
                  <a:moveTo>
                    <a:pt x="42" y="1"/>
                  </a:moveTo>
                  <a:lnTo>
                    <a:pt x="42" y="1"/>
                  </a:lnTo>
                  <a:cubicBezTo>
                    <a:pt x="0" y="439"/>
                    <a:pt x="37" y="887"/>
                    <a:pt x="167" y="1316"/>
                  </a:cubicBezTo>
                  <a:cubicBezTo>
                    <a:pt x="511" y="2437"/>
                    <a:pt x="1440" y="3329"/>
                    <a:pt x="2541" y="3726"/>
                  </a:cubicBezTo>
                  <a:cubicBezTo>
                    <a:pt x="2980" y="3590"/>
                    <a:pt x="3423" y="3433"/>
                    <a:pt x="3877" y="3272"/>
                  </a:cubicBezTo>
                  <a:lnTo>
                    <a:pt x="3877" y="3272"/>
                  </a:lnTo>
                  <a:cubicBezTo>
                    <a:pt x="3852" y="3272"/>
                    <a:pt x="3826" y="3273"/>
                    <a:pt x="3800" y="3273"/>
                  </a:cubicBezTo>
                  <a:cubicBezTo>
                    <a:pt x="2199" y="3273"/>
                    <a:pt x="635" y="2168"/>
                    <a:pt x="167" y="632"/>
                  </a:cubicBezTo>
                  <a:cubicBezTo>
                    <a:pt x="104" y="423"/>
                    <a:pt x="63" y="214"/>
                    <a:pt x="42"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3" name="Google Shape;563;p23"/>
            <p:cNvSpPr/>
            <p:nvPr/>
          </p:nvSpPr>
          <p:spPr>
            <a:xfrm>
              <a:off x="989925" y="1557700"/>
              <a:ext cx="10575" cy="39275"/>
            </a:xfrm>
            <a:custGeom>
              <a:rect b="b" l="l" r="r" t="t"/>
              <a:pathLst>
                <a:path extrusionOk="0" h="1571" w="423">
                  <a:moveTo>
                    <a:pt x="21" y="0"/>
                  </a:moveTo>
                  <a:lnTo>
                    <a:pt x="21" y="0"/>
                  </a:lnTo>
                  <a:cubicBezTo>
                    <a:pt x="1" y="298"/>
                    <a:pt x="6" y="590"/>
                    <a:pt x="37" y="882"/>
                  </a:cubicBezTo>
                  <a:cubicBezTo>
                    <a:pt x="152" y="1044"/>
                    <a:pt x="258" y="1215"/>
                    <a:pt x="345" y="1396"/>
                  </a:cubicBezTo>
                  <a:lnTo>
                    <a:pt x="345" y="1396"/>
                  </a:lnTo>
                  <a:cubicBezTo>
                    <a:pt x="160" y="951"/>
                    <a:pt x="54" y="479"/>
                    <a:pt x="21" y="0"/>
                  </a:cubicBezTo>
                  <a:close/>
                  <a:moveTo>
                    <a:pt x="345" y="1396"/>
                  </a:moveTo>
                  <a:cubicBezTo>
                    <a:pt x="370" y="1455"/>
                    <a:pt x="396" y="1513"/>
                    <a:pt x="423" y="1571"/>
                  </a:cubicBezTo>
                  <a:cubicBezTo>
                    <a:pt x="399" y="1511"/>
                    <a:pt x="373" y="1453"/>
                    <a:pt x="345" y="1396"/>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4" name="Google Shape;564;p23"/>
            <p:cNvSpPr/>
            <p:nvPr/>
          </p:nvSpPr>
          <p:spPr>
            <a:xfrm>
              <a:off x="465025" y="1854325"/>
              <a:ext cx="61975" cy="2250"/>
            </a:xfrm>
            <a:custGeom>
              <a:rect b="b" l="l" r="r" t="t"/>
              <a:pathLst>
                <a:path extrusionOk="0" h="90" w="2479">
                  <a:moveTo>
                    <a:pt x="0" y="0"/>
                  </a:moveTo>
                  <a:cubicBezTo>
                    <a:pt x="5" y="64"/>
                    <a:pt x="216" y="90"/>
                    <a:pt x="579" y="90"/>
                  </a:cubicBezTo>
                  <a:cubicBezTo>
                    <a:pt x="1021" y="90"/>
                    <a:pt x="1688" y="52"/>
                    <a:pt x="2478"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5" name="Google Shape;565;p23"/>
            <p:cNvSpPr/>
            <p:nvPr/>
          </p:nvSpPr>
          <p:spPr>
            <a:xfrm>
              <a:off x="846300" y="1673150"/>
              <a:ext cx="6575" cy="8750"/>
            </a:xfrm>
            <a:custGeom>
              <a:rect b="b" l="l" r="r" t="t"/>
              <a:pathLst>
                <a:path extrusionOk="0" h="350" w="263">
                  <a:moveTo>
                    <a:pt x="0" y="1"/>
                  </a:moveTo>
                  <a:cubicBezTo>
                    <a:pt x="79" y="120"/>
                    <a:pt x="162" y="240"/>
                    <a:pt x="262" y="350"/>
                  </a:cubicBezTo>
                  <a:cubicBezTo>
                    <a:pt x="183" y="225"/>
                    <a:pt x="94" y="110"/>
                    <a:pt x="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6" name="Google Shape;566;p23"/>
            <p:cNvSpPr/>
            <p:nvPr/>
          </p:nvSpPr>
          <p:spPr>
            <a:xfrm>
              <a:off x="690425" y="1403350"/>
              <a:ext cx="1129825" cy="433900"/>
            </a:xfrm>
            <a:custGeom>
              <a:rect b="b" l="l" r="r" t="t"/>
              <a:pathLst>
                <a:path extrusionOk="0" h="17356" w="45193">
                  <a:moveTo>
                    <a:pt x="6235" y="10109"/>
                  </a:moveTo>
                  <a:cubicBezTo>
                    <a:pt x="6329" y="10218"/>
                    <a:pt x="6418" y="10333"/>
                    <a:pt x="6497" y="10458"/>
                  </a:cubicBezTo>
                  <a:cubicBezTo>
                    <a:pt x="6397" y="10348"/>
                    <a:pt x="6314" y="10229"/>
                    <a:pt x="6235" y="10109"/>
                  </a:cubicBezTo>
                  <a:close/>
                  <a:moveTo>
                    <a:pt x="23991" y="9378"/>
                  </a:moveTo>
                  <a:cubicBezTo>
                    <a:pt x="23851" y="9816"/>
                    <a:pt x="23673" y="10249"/>
                    <a:pt x="23459" y="10661"/>
                  </a:cubicBezTo>
                  <a:cubicBezTo>
                    <a:pt x="23497" y="10181"/>
                    <a:pt x="23694" y="9743"/>
                    <a:pt x="23991" y="9378"/>
                  </a:cubicBezTo>
                  <a:close/>
                  <a:moveTo>
                    <a:pt x="6235" y="10793"/>
                  </a:moveTo>
                  <a:lnTo>
                    <a:pt x="6235" y="10793"/>
                  </a:lnTo>
                  <a:cubicBezTo>
                    <a:pt x="6329" y="10902"/>
                    <a:pt x="6418" y="11017"/>
                    <a:pt x="6497" y="11142"/>
                  </a:cubicBezTo>
                  <a:cubicBezTo>
                    <a:pt x="6397" y="11032"/>
                    <a:pt x="6314" y="10912"/>
                    <a:pt x="6235" y="10793"/>
                  </a:cubicBezTo>
                  <a:close/>
                  <a:moveTo>
                    <a:pt x="23991" y="10061"/>
                  </a:moveTo>
                  <a:lnTo>
                    <a:pt x="23991" y="10061"/>
                  </a:lnTo>
                  <a:cubicBezTo>
                    <a:pt x="23851" y="10500"/>
                    <a:pt x="23673" y="10933"/>
                    <a:pt x="23459" y="11345"/>
                  </a:cubicBezTo>
                  <a:cubicBezTo>
                    <a:pt x="23497" y="10865"/>
                    <a:pt x="23694" y="10427"/>
                    <a:pt x="23991" y="10061"/>
                  </a:cubicBezTo>
                  <a:close/>
                  <a:moveTo>
                    <a:pt x="28343" y="12014"/>
                  </a:moveTo>
                  <a:lnTo>
                    <a:pt x="28343" y="12014"/>
                  </a:lnTo>
                  <a:cubicBezTo>
                    <a:pt x="28193" y="12363"/>
                    <a:pt x="27967" y="12681"/>
                    <a:pt x="27660" y="12921"/>
                  </a:cubicBezTo>
                  <a:cubicBezTo>
                    <a:pt x="27880" y="12587"/>
                    <a:pt x="28104" y="12284"/>
                    <a:pt x="28343" y="12014"/>
                  </a:cubicBezTo>
                  <a:close/>
                  <a:moveTo>
                    <a:pt x="28343" y="12696"/>
                  </a:moveTo>
                  <a:lnTo>
                    <a:pt x="28343" y="12696"/>
                  </a:lnTo>
                  <a:cubicBezTo>
                    <a:pt x="28193" y="13047"/>
                    <a:pt x="27967" y="13365"/>
                    <a:pt x="27660" y="13604"/>
                  </a:cubicBezTo>
                  <a:cubicBezTo>
                    <a:pt x="27880" y="13271"/>
                    <a:pt x="28104" y="12968"/>
                    <a:pt x="28343" y="12696"/>
                  </a:cubicBezTo>
                  <a:close/>
                  <a:moveTo>
                    <a:pt x="34965" y="13986"/>
                  </a:moveTo>
                  <a:lnTo>
                    <a:pt x="34965" y="13986"/>
                  </a:lnTo>
                  <a:cubicBezTo>
                    <a:pt x="34897" y="14121"/>
                    <a:pt x="34823" y="14256"/>
                    <a:pt x="34751" y="14393"/>
                  </a:cubicBezTo>
                  <a:cubicBezTo>
                    <a:pt x="34803" y="14246"/>
                    <a:pt x="34876" y="14111"/>
                    <a:pt x="34965" y="13986"/>
                  </a:cubicBezTo>
                  <a:close/>
                  <a:moveTo>
                    <a:pt x="34965" y="14668"/>
                  </a:moveTo>
                  <a:lnTo>
                    <a:pt x="34965" y="14668"/>
                  </a:lnTo>
                  <a:cubicBezTo>
                    <a:pt x="34897" y="14805"/>
                    <a:pt x="34823" y="14940"/>
                    <a:pt x="34751" y="15075"/>
                  </a:cubicBezTo>
                  <a:cubicBezTo>
                    <a:pt x="34803" y="14930"/>
                    <a:pt x="34876" y="14794"/>
                    <a:pt x="34965" y="14668"/>
                  </a:cubicBezTo>
                  <a:close/>
                  <a:moveTo>
                    <a:pt x="19589" y="0"/>
                  </a:moveTo>
                  <a:cubicBezTo>
                    <a:pt x="19045" y="0"/>
                    <a:pt x="18491" y="102"/>
                    <a:pt x="17960" y="236"/>
                  </a:cubicBezTo>
                  <a:cubicBezTo>
                    <a:pt x="16128" y="706"/>
                    <a:pt x="14355" y="1613"/>
                    <a:pt x="13190" y="3106"/>
                  </a:cubicBezTo>
                  <a:cubicBezTo>
                    <a:pt x="12508" y="3978"/>
                    <a:pt x="12075" y="5073"/>
                    <a:pt x="12001" y="6174"/>
                  </a:cubicBezTo>
                  <a:cubicBezTo>
                    <a:pt x="12034" y="6653"/>
                    <a:pt x="12140" y="7125"/>
                    <a:pt x="12325" y="7570"/>
                  </a:cubicBezTo>
                  <a:lnTo>
                    <a:pt x="12325" y="7570"/>
                  </a:lnTo>
                  <a:cubicBezTo>
                    <a:pt x="12238" y="7389"/>
                    <a:pt x="12132" y="7218"/>
                    <a:pt x="12017" y="7056"/>
                  </a:cubicBezTo>
                  <a:lnTo>
                    <a:pt x="12017" y="7056"/>
                  </a:lnTo>
                  <a:cubicBezTo>
                    <a:pt x="12063" y="7472"/>
                    <a:pt x="12165" y="7877"/>
                    <a:pt x="12330" y="8265"/>
                  </a:cubicBezTo>
                  <a:lnTo>
                    <a:pt x="12330" y="8265"/>
                  </a:lnTo>
                  <a:cubicBezTo>
                    <a:pt x="11710" y="6976"/>
                    <a:pt x="10291" y="6098"/>
                    <a:pt x="8890" y="6098"/>
                  </a:cubicBezTo>
                  <a:cubicBezTo>
                    <a:pt x="8469" y="6098"/>
                    <a:pt x="8051" y="6177"/>
                    <a:pt x="7655" y="6347"/>
                  </a:cubicBezTo>
                  <a:cubicBezTo>
                    <a:pt x="6627" y="6795"/>
                    <a:pt x="5965" y="7870"/>
                    <a:pt x="5845" y="8971"/>
                  </a:cubicBezTo>
                  <a:cubicBezTo>
                    <a:pt x="5891" y="9378"/>
                    <a:pt x="6016" y="9764"/>
                    <a:pt x="6235" y="10109"/>
                  </a:cubicBezTo>
                  <a:cubicBezTo>
                    <a:pt x="6121" y="9972"/>
                    <a:pt x="5996" y="9853"/>
                    <a:pt x="5855" y="9738"/>
                  </a:cubicBezTo>
                  <a:lnTo>
                    <a:pt x="5855" y="9738"/>
                  </a:lnTo>
                  <a:cubicBezTo>
                    <a:pt x="5907" y="10114"/>
                    <a:pt x="6032" y="10473"/>
                    <a:pt x="6235" y="10793"/>
                  </a:cubicBezTo>
                  <a:cubicBezTo>
                    <a:pt x="5606" y="10063"/>
                    <a:pt x="4630" y="9660"/>
                    <a:pt x="3661" y="9660"/>
                  </a:cubicBezTo>
                  <a:cubicBezTo>
                    <a:pt x="3152" y="9660"/>
                    <a:pt x="2646" y="9771"/>
                    <a:pt x="2192" y="10004"/>
                  </a:cubicBezTo>
                  <a:cubicBezTo>
                    <a:pt x="1137" y="10552"/>
                    <a:pt x="465" y="11679"/>
                    <a:pt x="355" y="12859"/>
                  </a:cubicBezTo>
                  <a:cubicBezTo>
                    <a:pt x="376" y="13072"/>
                    <a:pt x="0" y="15279"/>
                    <a:pt x="2854" y="16584"/>
                  </a:cubicBezTo>
                  <a:cubicBezTo>
                    <a:pt x="3270" y="16736"/>
                    <a:pt x="3710" y="16819"/>
                    <a:pt x="4151" y="16819"/>
                  </a:cubicBezTo>
                  <a:cubicBezTo>
                    <a:pt x="4164" y="16819"/>
                    <a:pt x="4177" y="16819"/>
                    <a:pt x="4190" y="16819"/>
                  </a:cubicBezTo>
                  <a:lnTo>
                    <a:pt x="4190" y="16819"/>
                  </a:lnTo>
                  <a:cubicBezTo>
                    <a:pt x="3637" y="17011"/>
                    <a:pt x="3105" y="17204"/>
                    <a:pt x="2562" y="17356"/>
                  </a:cubicBezTo>
                  <a:lnTo>
                    <a:pt x="44367" y="17356"/>
                  </a:lnTo>
                  <a:cubicBezTo>
                    <a:pt x="44821" y="16647"/>
                    <a:pt x="45123" y="15780"/>
                    <a:pt x="45192" y="14935"/>
                  </a:cubicBezTo>
                  <a:cubicBezTo>
                    <a:pt x="45130" y="14179"/>
                    <a:pt x="44848" y="13474"/>
                    <a:pt x="44268" y="12963"/>
                  </a:cubicBezTo>
                  <a:cubicBezTo>
                    <a:pt x="43624" y="12396"/>
                    <a:pt x="42782" y="12202"/>
                    <a:pt x="41908" y="12202"/>
                  </a:cubicBezTo>
                  <a:cubicBezTo>
                    <a:pt x="41326" y="12202"/>
                    <a:pt x="40729" y="12288"/>
                    <a:pt x="40167" y="12409"/>
                  </a:cubicBezTo>
                  <a:cubicBezTo>
                    <a:pt x="38873" y="12691"/>
                    <a:pt x="37605" y="13109"/>
                    <a:pt x="36395" y="13652"/>
                  </a:cubicBezTo>
                  <a:cubicBezTo>
                    <a:pt x="35856" y="13892"/>
                    <a:pt x="35293" y="14199"/>
                    <a:pt x="34965" y="14668"/>
                  </a:cubicBezTo>
                  <a:cubicBezTo>
                    <a:pt x="35163" y="14283"/>
                    <a:pt x="35346" y="13886"/>
                    <a:pt x="35471" y="13479"/>
                  </a:cubicBezTo>
                  <a:lnTo>
                    <a:pt x="35471" y="13479"/>
                  </a:lnTo>
                  <a:cubicBezTo>
                    <a:pt x="35278" y="13625"/>
                    <a:pt x="35100" y="13792"/>
                    <a:pt x="34965" y="13986"/>
                  </a:cubicBezTo>
                  <a:cubicBezTo>
                    <a:pt x="35278" y="13375"/>
                    <a:pt x="35555" y="12744"/>
                    <a:pt x="35632" y="12070"/>
                  </a:cubicBezTo>
                  <a:cubicBezTo>
                    <a:pt x="35550" y="11397"/>
                    <a:pt x="35225" y="10761"/>
                    <a:pt x="34636" y="10448"/>
                  </a:cubicBezTo>
                  <a:cubicBezTo>
                    <a:pt x="34335" y="10285"/>
                    <a:pt x="33998" y="10225"/>
                    <a:pt x="33654" y="10225"/>
                  </a:cubicBezTo>
                  <a:cubicBezTo>
                    <a:pt x="33325" y="10225"/>
                    <a:pt x="32988" y="10280"/>
                    <a:pt x="32669" y="10354"/>
                  </a:cubicBezTo>
                  <a:cubicBezTo>
                    <a:pt x="30854" y="10781"/>
                    <a:pt x="29465" y="11424"/>
                    <a:pt x="28343" y="12696"/>
                  </a:cubicBezTo>
                  <a:cubicBezTo>
                    <a:pt x="28468" y="12409"/>
                    <a:pt x="28542" y="12096"/>
                    <a:pt x="28562" y="11778"/>
                  </a:cubicBezTo>
                  <a:lnTo>
                    <a:pt x="28562" y="11778"/>
                  </a:lnTo>
                  <a:cubicBezTo>
                    <a:pt x="28489" y="11857"/>
                    <a:pt x="28417" y="11935"/>
                    <a:pt x="28343" y="12014"/>
                  </a:cubicBezTo>
                  <a:cubicBezTo>
                    <a:pt x="28448" y="11773"/>
                    <a:pt x="28521" y="11513"/>
                    <a:pt x="28552" y="11251"/>
                  </a:cubicBezTo>
                  <a:cubicBezTo>
                    <a:pt x="28458" y="10427"/>
                    <a:pt x="28030" y="9644"/>
                    <a:pt x="27300" y="9247"/>
                  </a:cubicBezTo>
                  <a:cubicBezTo>
                    <a:pt x="26961" y="9064"/>
                    <a:pt x="26591" y="8981"/>
                    <a:pt x="26218" y="8981"/>
                  </a:cubicBezTo>
                  <a:cubicBezTo>
                    <a:pt x="25377" y="8981"/>
                    <a:pt x="24523" y="9404"/>
                    <a:pt x="23991" y="10061"/>
                  </a:cubicBezTo>
                  <a:cubicBezTo>
                    <a:pt x="24096" y="9748"/>
                    <a:pt x="24179" y="9425"/>
                    <a:pt x="24248" y="9102"/>
                  </a:cubicBezTo>
                  <a:lnTo>
                    <a:pt x="24248" y="9102"/>
                  </a:lnTo>
                  <a:cubicBezTo>
                    <a:pt x="24159" y="9190"/>
                    <a:pt x="24070" y="9279"/>
                    <a:pt x="23991" y="9378"/>
                  </a:cubicBezTo>
                  <a:cubicBezTo>
                    <a:pt x="24258" y="8575"/>
                    <a:pt x="24405" y="7730"/>
                    <a:pt x="24436" y="6884"/>
                  </a:cubicBezTo>
                  <a:cubicBezTo>
                    <a:pt x="24367" y="5063"/>
                    <a:pt x="23788" y="3263"/>
                    <a:pt x="22703" y="1796"/>
                  </a:cubicBezTo>
                  <a:cubicBezTo>
                    <a:pt x="22202" y="1119"/>
                    <a:pt x="21576" y="493"/>
                    <a:pt x="20783" y="200"/>
                  </a:cubicBezTo>
                  <a:cubicBezTo>
                    <a:pt x="20399" y="57"/>
                    <a:pt x="19997" y="0"/>
                    <a:pt x="19589"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7" name="Google Shape;567;p23"/>
            <p:cNvSpPr/>
            <p:nvPr/>
          </p:nvSpPr>
          <p:spPr>
            <a:xfrm>
              <a:off x="846300" y="1656050"/>
              <a:ext cx="6575" cy="8775"/>
            </a:xfrm>
            <a:custGeom>
              <a:rect b="b" l="l" r="r" t="t"/>
              <a:pathLst>
                <a:path extrusionOk="0" h="351" w="263">
                  <a:moveTo>
                    <a:pt x="0" y="1"/>
                  </a:moveTo>
                  <a:lnTo>
                    <a:pt x="0" y="1"/>
                  </a:lnTo>
                  <a:cubicBezTo>
                    <a:pt x="79" y="121"/>
                    <a:pt x="162" y="240"/>
                    <a:pt x="262" y="350"/>
                  </a:cubicBezTo>
                  <a:cubicBezTo>
                    <a:pt x="183" y="225"/>
                    <a:pt x="94" y="110"/>
                    <a:pt x="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68" name="Google Shape;568;p23"/>
          <p:cNvSpPr/>
          <p:nvPr/>
        </p:nvSpPr>
        <p:spPr>
          <a:xfrm flipH="1">
            <a:off x="6626438" y="125500"/>
            <a:ext cx="1536118" cy="409493"/>
          </a:xfrm>
          <a:custGeom>
            <a:rect b="b" l="l" r="r" t="t"/>
            <a:pathLst>
              <a:path extrusionOk="0" h="12210" w="45803">
                <a:moveTo>
                  <a:pt x="19325" y="0"/>
                </a:moveTo>
                <a:cubicBezTo>
                  <a:pt x="19143" y="0"/>
                  <a:pt x="18961" y="12"/>
                  <a:pt x="18780" y="38"/>
                </a:cubicBezTo>
                <a:cubicBezTo>
                  <a:pt x="16124" y="414"/>
                  <a:pt x="14151" y="3048"/>
                  <a:pt x="14021" y="5731"/>
                </a:cubicBezTo>
                <a:cubicBezTo>
                  <a:pt x="13565" y="4189"/>
                  <a:pt x="12048" y="2952"/>
                  <a:pt x="10486" y="2952"/>
                </a:cubicBezTo>
                <a:cubicBezTo>
                  <a:pt x="10226" y="2952"/>
                  <a:pt x="9964" y="2986"/>
                  <a:pt x="9706" y="3060"/>
                </a:cubicBezTo>
                <a:cubicBezTo>
                  <a:pt x="7906" y="3571"/>
                  <a:pt x="7055" y="6263"/>
                  <a:pt x="8475" y="7489"/>
                </a:cubicBezTo>
                <a:cubicBezTo>
                  <a:pt x="7664" y="7010"/>
                  <a:pt x="6718" y="6763"/>
                  <a:pt x="5774" y="6763"/>
                </a:cubicBezTo>
                <a:cubicBezTo>
                  <a:pt x="5199" y="6763"/>
                  <a:pt x="4624" y="6855"/>
                  <a:pt x="4081" y="7041"/>
                </a:cubicBezTo>
                <a:cubicBezTo>
                  <a:pt x="3340" y="7296"/>
                  <a:pt x="2604" y="7787"/>
                  <a:pt x="2401" y="8543"/>
                </a:cubicBezTo>
                <a:cubicBezTo>
                  <a:pt x="2219" y="9237"/>
                  <a:pt x="2757" y="10089"/>
                  <a:pt x="3435" y="10089"/>
                </a:cubicBezTo>
                <a:cubicBezTo>
                  <a:pt x="3497" y="10089"/>
                  <a:pt x="3559" y="10082"/>
                  <a:pt x="3622" y="10067"/>
                </a:cubicBezTo>
                <a:lnTo>
                  <a:pt x="3622" y="10067"/>
                </a:lnTo>
                <a:cubicBezTo>
                  <a:pt x="2459" y="10338"/>
                  <a:pt x="261" y="10385"/>
                  <a:pt x="1" y="11914"/>
                </a:cubicBezTo>
                <a:cubicBezTo>
                  <a:pt x="694" y="12141"/>
                  <a:pt x="1525" y="12210"/>
                  <a:pt x="2393" y="12210"/>
                </a:cubicBezTo>
                <a:cubicBezTo>
                  <a:pt x="3720" y="12210"/>
                  <a:pt x="5131" y="12050"/>
                  <a:pt x="6267" y="12050"/>
                </a:cubicBezTo>
                <a:lnTo>
                  <a:pt x="45802" y="12050"/>
                </a:lnTo>
                <a:cubicBezTo>
                  <a:pt x="44672" y="10146"/>
                  <a:pt x="42579" y="9095"/>
                  <a:pt x="40487" y="9095"/>
                </a:cubicBezTo>
                <a:cubicBezTo>
                  <a:pt x="39161" y="9095"/>
                  <a:pt x="37835" y="9517"/>
                  <a:pt x="36755" y="10412"/>
                </a:cubicBezTo>
                <a:cubicBezTo>
                  <a:pt x="37188" y="8684"/>
                  <a:pt x="35550" y="6993"/>
                  <a:pt x="33797" y="6686"/>
                </a:cubicBezTo>
                <a:cubicBezTo>
                  <a:pt x="33488" y="6631"/>
                  <a:pt x="33178" y="6606"/>
                  <a:pt x="32869" y="6606"/>
                </a:cubicBezTo>
                <a:cubicBezTo>
                  <a:pt x="31425" y="6606"/>
                  <a:pt x="29987" y="7150"/>
                  <a:pt x="28620" y="7682"/>
                </a:cubicBezTo>
                <a:cubicBezTo>
                  <a:pt x="29142" y="6321"/>
                  <a:pt x="28730" y="4589"/>
                  <a:pt x="27509" y="3785"/>
                </a:cubicBezTo>
                <a:cubicBezTo>
                  <a:pt x="27100" y="3514"/>
                  <a:pt x="26610" y="3386"/>
                  <a:pt x="26118" y="3386"/>
                </a:cubicBezTo>
                <a:cubicBezTo>
                  <a:pt x="25149" y="3386"/>
                  <a:pt x="24174" y="3885"/>
                  <a:pt x="23804" y="4782"/>
                </a:cubicBezTo>
                <a:cubicBezTo>
                  <a:pt x="24237" y="2316"/>
                  <a:pt x="21811" y="0"/>
                  <a:pt x="19325"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9" name="Google Shape;569;p23"/>
          <p:cNvSpPr/>
          <p:nvPr/>
        </p:nvSpPr>
        <p:spPr>
          <a:xfrm flipH="1">
            <a:off x="7366763" y="4328917"/>
            <a:ext cx="1685940" cy="559163"/>
          </a:xfrm>
          <a:custGeom>
            <a:rect b="b" l="l" r="r" t="t"/>
            <a:pathLst>
              <a:path extrusionOk="0" h="17333" w="52261">
                <a:moveTo>
                  <a:pt x="27354" y="1"/>
                </a:moveTo>
                <a:cubicBezTo>
                  <a:pt x="26831" y="1"/>
                  <a:pt x="26300" y="98"/>
                  <a:pt x="25792" y="227"/>
                </a:cubicBezTo>
                <a:cubicBezTo>
                  <a:pt x="24044" y="675"/>
                  <a:pt x="22343" y="1547"/>
                  <a:pt x="21231" y="2972"/>
                </a:cubicBezTo>
                <a:cubicBezTo>
                  <a:pt x="20160" y="4340"/>
                  <a:pt x="19728" y="6286"/>
                  <a:pt x="20401" y="7883"/>
                </a:cubicBezTo>
                <a:lnTo>
                  <a:pt x="20401" y="7883"/>
                </a:lnTo>
                <a:cubicBezTo>
                  <a:pt x="19806" y="6662"/>
                  <a:pt x="18456" y="5832"/>
                  <a:pt x="17123" y="5832"/>
                </a:cubicBezTo>
                <a:cubicBezTo>
                  <a:pt x="16720" y="5832"/>
                  <a:pt x="16319" y="5907"/>
                  <a:pt x="15940" y="6071"/>
                </a:cubicBezTo>
                <a:cubicBezTo>
                  <a:pt x="14399" y="6734"/>
                  <a:pt x="13705" y="8885"/>
                  <a:pt x="14554" y="10281"/>
                </a:cubicBezTo>
                <a:lnTo>
                  <a:pt x="14554" y="10281"/>
                </a:lnTo>
                <a:cubicBezTo>
                  <a:pt x="13951" y="9608"/>
                  <a:pt x="13034" y="9235"/>
                  <a:pt x="12123" y="9235"/>
                </a:cubicBezTo>
                <a:cubicBezTo>
                  <a:pt x="11636" y="9235"/>
                  <a:pt x="11151" y="9342"/>
                  <a:pt x="10717" y="9566"/>
                </a:cubicBezTo>
                <a:cubicBezTo>
                  <a:pt x="9334" y="10281"/>
                  <a:pt x="8626" y="12061"/>
                  <a:pt x="9079" y="13553"/>
                </a:cubicBezTo>
                <a:cubicBezTo>
                  <a:pt x="9532" y="15019"/>
                  <a:pt x="11029" y="16079"/>
                  <a:pt x="12560" y="16079"/>
                </a:cubicBezTo>
                <a:cubicBezTo>
                  <a:pt x="12582" y="16079"/>
                  <a:pt x="12604" y="16078"/>
                  <a:pt x="12627" y="16078"/>
                </a:cubicBezTo>
                <a:lnTo>
                  <a:pt x="12627" y="16078"/>
                </a:lnTo>
                <a:cubicBezTo>
                  <a:pt x="11515" y="16469"/>
                  <a:pt x="10486" y="16861"/>
                  <a:pt x="9312" y="16861"/>
                </a:cubicBezTo>
                <a:cubicBezTo>
                  <a:pt x="9295" y="16861"/>
                  <a:pt x="9278" y="16861"/>
                  <a:pt x="9262" y="16861"/>
                </a:cubicBezTo>
                <a:cubicBezTo>
                  <a:pt x="9188" y="16860"/>
                  <a:pt x="9113" y="16859"/>
                  <a:pt x="9036" y="16859"/>
                </a:cubicBezTo>
                <a:cubicBezTo>
                  <a:pt x="7143" y="16859"/>
                  <a:pt x="4319" y="17111"/>
                  <a:pt x="2333" y="17248"/>
                </a:cubicBezTo>
                <a:lnTo>
                  <a:pt x="51040" y="17248"/>
                </a:lnTo>
                <a:cubicBezTo>
                  <a:pt x="51990" y="15765"/>
                  <a:pt x="52261" y="13558"/>
                  <a:pt x="50946" y="12395"/>
                </a:cubicBezTo>
                <a:cubicBezTo>
                  <a:pt x="50331" y="11854"/>
                  <a:pt x="49525" y="11667"/>
                  <a:pt x="48690" y="11667"/>
                </a:cubicBezTo>
                <a:cubicBezTo>
                  <a:pt x="48132" y="11667"/>
                  <a:pt x="47560" y="11750"/>
                  <a:pt x="47023" y="11868"/>
                </a:cubicBezTo>
                <a:cubicBezTo>
                  <a:pt x="45787" y="12133"/>
                  <a:pt x="44576" y="12530"/>
                  <a:pt x="43417" y="13052"/>
                </a:cubicBezTo>
                <a:cubicBezTo>
                  <a:pt x="42915" y="13273"/>
                  <a:pt x="42387" y="13559"/>
                  <a:pt x="42069" y="13989"/>
                </a:cubicBezTo>
                <a:lnTo>
                  <a:pt x="42069" y="13989"/>
                </a:lnTo>
                <a:cubicBezTo>
                  <a:pt x="42373" y="13394"/>
                  <a:pt x="42640" y="12774"/>
                  <a:pt x="42702" y="12113"/>
                </a:cubicBezTo>
                <a:cubicBezTo>
                  <a:pt x="42775" y="11293"/>
                  <a:pt x="42462" y="10375"/>
                  <a:pt x="41737" y="9989"/>
                </a:cubicBezTo>
                <a:cubicBezTo>
                  <a:pt x="41446" y="9834"/>
                  <a:pt x="41123" y="9776"/>
                  <a:pt x="40794" y="9776"/>
                </a:cubicBezTo>
                <a:cubicBezTo>
                  <a:pt x="40480" y="9776"/>
                  <a:pt x="40159" y="9829"/>
                  <a:pt x="39853" y="9900"/>
                </a:cubicBezTo>
                <a:cubicBezTo>
                  <a:pt x="38124" y="10307"/>
                  <a:pt x="36805" y="10914"/>
                  <a:pt x="35733" y="12122"/>
                </a:cubicBezTo>
                <a:lnTo>
                  <a:pt x="35733" y="12122"/>
                </a:lnTo>
                <a:cubicBezTo>
                  <a:pt x="36215" y="10982"/>
                  <a:pt x="35839" y="9443"/>
                  <a:pt x="34719" y="8841"/>
                </a:cubicBezTo>
                <a:cubicBezTo>
                  <a:pt x="34396" y="8667"/>
                  <a:pt x="34042" y="8588"/>
                  <a:pt x="33685" y="8588"/>
                </a:cubicBezTo>
                <a:cubicBezTo>
                  <a:pt x="32890" y="8588"/>
                  <a:pt x="32080" y="8982"/>
                  <a:pt x="31571" y="9599"/>
                </a:cubicBezTo>
                <a:lnTo>
                  <a:pt x="31571" y="9599"/>
                </a:lnTo>
                <a:cubicBezTo>
                  <a:pt x="32419" y="6978"/>
                  <a:pt x="31973" y="3943"/>
                  <a:pt x="30331" y="1719"/>
                </a:cubicBezTo>
                <a:cubicBezTo>
                  <a:pt x="29845" y="1072"/>
                  <a:pt x="29251" y="472"/>
                  <a:pt x="28494" y="190"/>
                </a:cubicBezTo>
                <a:cubicBezTo>
                  <a:pt x="28127" y="55"/>
                  <a:pt x="27743" y="1"/>
                  <a:pt x="27354" y="1"/>
                </a:cubicBezTo>
                <a:close/>
                <a:moveTo>
                  <a:pt x="0" y="17248"/>
                </a:moveTo>
                <a:cubicBezTo>
                  <a:pt x="6" y="17308"/>
                  <a:pt x="211" y="17333"/>
                  <a:pt x="562" y="17333"/>
                </a:cubicBezTo>
                <a:cubicBezTo>
                  <a:pt x="978" y="17333"/>
                  <a:pt x="1598" y="17298"/>
                  <a:pt x="2333" y="17248"/>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0" name="Google Shape;570;p23"/>
          <p:cNvSpPr/>
          <p:nvPr/>
        </p:nvSpPr>
        <p:spPr>
          <a:xfrm flipH="1">
            <a:off x="1365946" y="4554754"/>
            <a:ext cx="343686" cy="343686"/>
          </a:xfrm>
          <a:custGeom>
            <a:rect b="b" l="l" r="r" t="t"/>
            <a:pathLst>
              <a:path extrusionOk="0" h="5145" w="5145">
                <a:moveTo>
                  <a:pt x="2572" y="1"/>
                </a:moveTo>
                <a:lnTo>
                  <a:pt x="2192" y="945"/>
                </a:lnTo>
                <a:cubicBezTo>
                  <a:pt x="1966" y="1513"/>
                  <a:pt x="1518" y="1962"/>
                  <a:pt x="949" y="2192"/>
                </a:cubicBezTo>
                <a:lnTo>
                  <a:pt x="0" y="2573"/>
                </a:lnTo>
                <a:lnTo>
                  <a:pt x="949" y="2953"/>
                </a:lnTo>
                <a:cubicBezTo>
                  <a:pt x="1518" y="3178"/>
                  <a:pt x="1966" y="3626"/>
                  <a:pt x="2192" y="4196"/>
                </a:cubicBezTo>
                <a:lnTo>
                  <a:pt x="2572" y="5145"/>
                </a:lnTo>
                <a:lnTo>
                  <a:pt x="2953" y="4196"/>
                </a:lnTo>
                <a:cubicBezTo>
                  <a:pt x="3182" y="3626"/>
                  <a:pt x="3632" y="3178"/>
                  <a:pt x="4200" y="2953"/>
                </a:cubicBezTo>
                <a:lnTo>
                  <a:pt x="5144" y="2573"/>
                </a:lnTo>
                <a:lnTo>
                  <a:pt x="4200" y="2192"/>
                </a:lnTo>
                <a:cubicBezTo>
                  <a:pt x="3632" y="1962"/>
                  <a:pt x="3182" y="1513"/>
                  <a:pt x="2953" y="945"/>
                </a:cubicBezTo>
                <a:lnTo>
                  <a:pt x="257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spTree>
      <p:nvGrpSpPr>
        <p:cNvPr id="571" name="Shape 571"/>
        <p:cNvGrpSpPr/>
        <p:nvPr/>
      </p:nvGrpSpPr>
      <p:grpSpPr>
        <a:xfrm>
          <a:off x="0" y="0"/>
          <a:ext cx="0" cy="0"/>
          <a:chOff x="0" y="0"/>
          <a:chExt cx="0" cy="0"/>
        </a:xfrm>
      </p:grpSpPr>
      <p:sp>
        <p:nvSpPr>
          <p:cNvPr id="572" name="Google Shape;572;p24"/>
          <p:cNvSpPr/>
          <p:nvPr/>
        </p:nvSpPr>
        <p:spPr>
          <a:xfrm flipH="1">
            <a:off x="6671451" y="241026"/>
            <a:ext cx="2205176" cy="587940"/>
          </a:xfrm>
          <a:custGeom>
            <a:rect b="b" l="l" r="r" t="t"/>
            <a:pathLst>
              <a:path extrusionOk="0" h="17636" w="66147">
                <a:moveTo>
                  <a:pt x="38240" y="1"/>
                </a:moveTo>
                <a:cubicBezTo>
                  <a:pt x="34655" y="1"/>
                  <a:pt x="31149" y="3347"/>
                  <a:pt x="31766" y="6902"/>
                </a:cubicBezTo>
                <a:cubicBezTo>
                  <a:pt x="31230" y="5611"/>
                  <a:pt x="29825" y="4891"/>
                  <a:pt x="28427" y="4891"/>
                </a:cubicBezTo>
                <a:cubicBezTo>
                  <a:pt x="27718" y="4891"/>
                  <a:pt x="27010" y="5077"/>
                  <a:pt x="26418" y="5467"/>
                </a:cubicBezTo>
                <a:cubicBezTo>
                  <a:pt x="24655" y="6625"/>
                  <a:pt x="24065" y="9130"/>
                  <a:pt x="24816" y="11097"/>
                </a:cubicBezTo>
                <a:cubicBezTo>
                  <a:pt x="22842" y="10327"/>
                  <a:pt x="20760" y="9543"/>
                  <a:pt x="18672" y="9543"/>
                </a:cubicBezTo>
                <a:cubicBezTo>
                  <a:pt x="18228" y="9543"/>
                  <a:pt x="17783" y="9578"/>
                  <a:pt x="17339" y="9657"/>
                </a:cubicBezTo>
                <a:cubicBezTo>
                  <a:pt x="14803" y="10100"/>
                  <a:pt x="12440" y="12547"/>
                  <a:pt x="13066" y="15042"/>
                </a:cubicBezTo>
                <a:cubicBezTo>
                  <a:pt x="11505" y="13748"/>
                  <a:pt x="9590" y="13138"/>
                  <a:pt x="7675" y="13138"/>
                </a:cubicBezTo>
                <a:cubicBezTo>
                  <a:pt x="4654" y="13138"/>
                  <a:pt x="1633" y="14656"/>
                  <a:pt x="0" y="17406"/>
                </a:cubicBezTo>
                <a:lnTo>
                  <a:pt x="57099" y="17406"/>
                </a:lnTo>
                <a:cubicBezTo>
                  <a:pt x="58735" y="17406"/>
                  <a:pt x="60769" y="17636"/>
                  <a:pt x="62680" y="17636"/>
                </a:cubicBezTo>
                <a:cubicBezTo>
                  <a:pt x="63938" y="17636"/>
                  <a:pt x="65142" y="17536"/>
                  <a:pt x="66146" y="17207"/>
                </a:cubicBezTo>
                <a:cubicBezTo>
                  <a:pt x="65770" y="15000"/>
                  <a:pt x="62598" y="14938"/>
                  <a:pt x="60913" y="14541"/>
                </a:cubicBezTo>
                <a:lnTo>
                  <a:pt x="60913" y="14541"/>
                </a:lnTo>
                <a:cubicBezTo>
                  <a:pt x="61004" y="14562"/>
                  <a:pt x="61094" y="14572"/>
                  <a:pt x="61183" y="14572"/>
                </a:cubicBezTo>
                <a:cubicBezTo>
                  <a:pt x="62163" y="14572"/>
                  <a:pt x="62940" y="13340"/>
                  <a:pt x="62676" y="12339"/>
                </a:cubicBezTo>
                <a:cubicBezTo>
                  <a:pt x="62389" y="11248"/>
                  <a:pt x="61325" y="10533"/>
                  <a:pt x="60255" y="10168"/>
                </a:cubicBezTo>
                <a:cubicBezTo>
                  <a:pt x="59471" y="9900"/>
                  <a:pt x="58643" y="9768"/>
                  <a:pt x="57815" y="9768"/>
                </a:cubicBezTo>
                <a:cubicBezTo>
                  <a:pt x="56449" y="9768"/>
                  <a:pt x="55081" y="10126"/>
                  <a:pt x="53905" y="10820"/>
                </a:cubicBezTo>
                <a:cubicBezTo>
                  <a:pt x="55956" y="9052"/>
                  <a:pt x="54736" y="5159"/>
                  <a:pt x="52126" y="4419"/>
                </a:cubicBezTo>
                <a:cubicBezTo>
                  <a:pt x="51753" y="4312"/>
                  <a:pt x="51376" y="4263"/>
                  <a:pt x="51000" y="4263"/>
                </a:cubicBezTo>
                <a:cubicBezTo>
                  <a:pt x="48749" y="4263"/>
                  <a:pt x="46559" y="6053"/>
                  <a:pt x="45902" y="8279"/>
                </a:cubicBezTo>
                <a:cubicBezTo>
                  <a:pt x="45708" y="4407"/>
                  <a:pt x="42859" y="599"/>
                  <a:pt x="39025" y="56"/>
                </a:cubicBezTo>
                <a:cubicBezTo>
                  <a:pt x="38764" y="19"/>
                  <a:pt x="38501" y="1"/>
                  <a:pt x="38240"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3" name="Google Shape;573;p24"/>
          <p:cNvSpPr/>
          <p:nvPr/>
        </p:nvSpPr>
        <p:spPr>
          <a:xfrm flipH="1">
            <a:off x="347625" y="886480"/>
            <a:ext cx="173613" cy="173680"/>
          </a:xfrm>
          <a:custGeom>
            <a:rect b="b" l="l" r="r" t="t"/>
            <a:pathLst>
              <a:path extrusionOk="0" h="2600" w="2599">
                <a:moveTo>
                  <a:pt x="1300" y="1"/>
                </a:moveTo>
                <a:lnTo>
                  <a:pt x="1106" y="475"/>
                </a:lnTo>
                <a:cubicBezTo>
                  <a:pt x="992" y="762"/>
                  <a:pt x="768" y="992"/>
                  <a:pt x="480" y="1106"/>
                </a:cubicBezTo>
                <a:lnTo>
                  <a:pt x="0" y="1301"/>
                </a:lnTo>
                <a:lnTo>
                  <a:pt x="480" y="1493"/>
                </a:lnTo>
                <a:cubicBezTo>
                  <a:pt x="768" y="1607"/>
                  <a:pt x="992" y="1833"/>
                  <a:pt x="1106" y="2120"/>
                </a:cubicBezTo>
                <a:lnTo>
                  <a:pt x="1300" y="2599"/>
                </a:lnTo>
                <a:lnTo>
                  <a:pt x="1493" y="2120"/>
                </a:lnTo>
                <a:cubicBezTo>
                  <a:pt x="1607" y="1833"/>
                  <a:pt x="1837" y="1607"/>
                  <a:pt x="2119" y="1493"/>
                </a:cubicBezTo>
                <a:lnTo>
                  <a:pt x="2599" y="1301"/>
                </a:lnTo>
                <a:lnTo>
                  <a:pt x="2119" y="1106"/>
                </a:lnTo>
                <a:cubicBezTo>
                  <a:pt x="1837" y="992"/>
                  <a:pt x="1607" y="762"/>
                  <a:pt x="1493" y="475"/>
                </a:cubicBezTo>
                <a:lnTo>
                  <a:pt x="1300"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4" name="Google Shape;574;p24"/>
          <p:cNvSpPr/>
          <p:nvPr/>
        </p:nvSpPr>
        <p:spPr>
          <a:xfrm flipH="1">
            <a:off x="8703346" y="1702356"/>
            <a:ext cx="173279" cy="173613"/>
          </a:xfrm>
          <a:custGeom>
            <a:rect b="b" l="l" r="r" t="t"/>
            <a:pathLst>
              <a:path extrusionOk="0" h="2599" w="2594">
                <a:moveTo>
                  <a:pt x="1295" y="0"/>
                </a:moveTo>
                <a:lnTo>
                  <a:pt x="1107" y="480"/>
                </a:lnTo>
                <a:cubicBezTo>
                  <a:pt x="992" y="767"/>
                  <a:pt x="763" y="991"/>
                  <a:pt x="475" y="1106"/>
                </a:cubicBezTo>
                <a:lnTo>
                  <a:pt x="0" y="1299"/>
                </a:lnTo>
                <a:lnTo>
                  <a:pt x="475" y="1492"/>
                </a:lnTo>
                <a:cubicBezTo>
                  <a:pt x="763" y="1607"/>
                  <a:pt x="992" y="1831"/>
                  <a:pt x="1107" y="2118"/>
                </a:cubicBezTo>
                <a:lnTo>
                  <a:pt x="1295" y="2599"/>
                </a:lnTo>
                <a:lnTo>
                  <a:pt x="1488" y="2118"/>
                </a:lnTo>
                <a:cubicBezTo>
                  <a:pt x="1602" y="1831"/>
                  <a:pt x="1832" y="1607"/>
                  <a:pt x="2119" y="1492"/>
                </a:cubicBezTo>
                <a:lnTo>
                  <a:pt x="2593" y="1299"/>
                </a:lnTo>
                <a:lnTo>
                  <a:pt x="2119" y="1106"/>
                </a:lnTo>
                <a:cubicBezTo>
                  <a:pt x="1832" y="991"/>
                  <a:pt x="1602" y="767"/>
                  <a:pt x="1488" y="480"/>
                </a:cubicBezTo>
                <a:lnTo>
                  <a:pt x="129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5" name="Google Shape;575;p24"/>
          <p:cNvSpPr/>
          <p:nvPr/>
        </p:nvSpPr>
        <p:spPr>
          <a:xfrm flipH="1">
            <a:off x="947930" y="4718155"/>
            <a:ext cx="103941" cy="103874"/>
          </a:xfrm>
          <a:custGeom>
            <a:rect b="b" l="l" r="r" t="t"/>
            <a:pathLst>
              <a:path extrusionOk="0" h="1555" w="1556">
                <a:moveTo>
                  <a:pt x="778" y="1"/>
                </a:moveTo>
                <a:lnTo>
                  <a:pt x="658" y="287"/>
                </a:lnTo>
                <a:cubicBezTo>
                  <a:pt x="590" y="459"/>
                  <a:pt x="455" y="596"/>
                  <a:pt x="282" y="663"/>
                </a:cubicBezTo>
                <a:lnTo>
                  <a:pt x="0" y="777"/>
                </a:lnTo>
                <a:lnTo>
                  <a:pt x="282" y="892"/>
                </a:lnTo>
                <a:cubicBezTo>
                  <a:pt x="455" y="960"/>
                  <a:pt x="590" y="1096"/>
                  <a:pt x="658" y="1268"/>
                </a:cubicBezTo>
                <a:lnTo>
                  <a:pt x="778" y="1555"/>
                </a:lnTo>
                <a:lnTo>
                  <a:pt x="893" y="1268"/>
                </a:lnTo>
                <a:cubicBezTo>
                  <a:pt x="961" y="1096"/>
                  <a:pt x="1096" y="960"/>
                  <a:pt x="1269" y="892"/>
                </a:cubicBezTo>
                <a:lnTo>
                  <a:pt x="1555" y="777"/>
                </a:lnTo>
                <a:lnTo>
                  <a:pt x="1269" y="663"/>
                </a:lnTo>
                <a:cubicBezTo>
                  <a:pt x="1096" y="596"/>
                  <a:pt x="961" y="459"/>
                  <a:pt x="893" y="287"/>
                </a:cubicBezTo>
                <a:lnTo>
                  <a:pt x="778"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6" name="Google Shape;576;p24"/>
          <p:cNvSpPr/>
          <p:nvPr/>
        </p:nvSpPr>
        <p:spPr>
          <a:xfrm flipH="1">
            <a:off x="5606133" y="128132"/>
            <a:ext cx="343686" cy="343686"/>
          </a:xfrm>
          <a:custGeom>
            <a:rect b="b" l="l" r="r" t="t"/>
            <a:pathLst>
              <a:path extrusionOk="0" h="5145" w="5145">
                <a:moveTo>
                  <a:pt x="2573" y="0"/>
                </a:moveTo>
                <a:lnTo>
                  <a:pt x="2192" y="945"/>
                </a:lnTo>
                <a:cubicBezTo>
                  <a:pt x="1968" y="1513"/>
                  <a:pt x="1520" y="1961"/>
                  <a:pt x="950" y="2192"/>
                </a:cubicBezTo>
                <a:lnTo>
                  <a:pt x="1" y="2573"/>
                </a:lnTo>
                <a:lnTo>
                  <a:pt x="950" y="2953"/>
                </a:lnTo>
                <a:cubicBezTo>
                  <a:pt x="1520" y="3182"/>
                  <a:pt x="1968" y="3632"/>
                  <a:pt x="2192" y="4195"/>
                </a:cubicBezTo>
                <a:lnTo>
                  <a:pt x="2573" y="5145"/>
                </a:lnTo>
                <a:lnTo>
                  <a:pt x="2954" y="4195"/>
                </a:lnTo>
                <a:cubicBezTo>
                  <a:pt x="3184" y="3632"/>
                  <a:pt x="3632" y="3182"/>
                  <a:pt x="4201" y="2953"/>
                </a:cubicBezTo>
                <a:lnTo>
                  <a:pt x="5145" y="2573"/>
                </a:lnTo>
                <a:lnTo>
                  <a:pt x="4201" y="2192"/>
                </a:lnTo>
                <a:cubicBezTo>
                  <a:pt x="3632" y="1961"/>
                  <a:pt x="3184" y="1513"/>
                  <a:pt x="2954" y="945"/>
                </a:cubicBezTo>
                <a:lnTo>
                  <a:pt x="257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7" name="Google Shape;577;p24"/>
          <p:cNvSpPr/>
          <p:nvPr/>
        </p:nvSpPr>
        <p:spPr>
          <a:xfrm flipH="1">
            <a:off x="8057767" y="4414517"/>
            <a:ext cx="259785" cy="259718"/>
          </a:xfrm>
          <a:custGeom>
            <a:rect b="b" l="l" r="r" t="t"/>
            <a:pathLst>
              <a:path extrusionOk="0" h="3888" w="3889">
                <a:moveTo>
                  <a:pt x="1942" y="1"/>
                </a:moveTo>
                <a:lnTo>
                  <a:pt x="1654" y="716"/>
                </a:lnTo>
                <a:cubicBezTo>
                  <a:pt x="1482" y="1149"/>
                  <a:pt x="1143" y="1487"/>
                  <a:pt x="715" y="1660"/>
                </a:cubicBezTo>
                <a:lnTo>
                  <a:pt x="1" y="1947"/>
                </a:lnTo>
                <a:lnTo>
                  <a:pt x="715" y="2234"/>
                </a:lnTo>
                <a:cubicBezTo>
                  <a:pt x="1143" y="2406"/>
                  <a:pt x="1482" y="2746"/>
                  <a:pt x="1654" y="3173"/>
                </a:cubicBezTo>
                <a:lnTo>
                  <a:pt x="1942" y="3888"/>
                </a:lnTo>
                <a:lnTo>
                  <a:pt x="2229" y="3173"/>
                </a:lnTo>
                <a:cubicBezTo>
                  <a:pt x="2400" y="2746"/>
                  <a:pt x="2740" y="2406"/>
                  <a:pt x="3173" y="2234"/>
                </a:cubicBezTo>
                <a:lnTo>
                  <a:pt x="3888" y="1947"/>
                </a:lnTo>
                <a:lnTo>
                  <a:pt x="3173" y="1660"/>
                </a:lnTo>
                <a:cubicBezTo>
                  <a:pt x="2740" y="1487"/>
                  <a:pt x="2400" y="1149"/>
                  <a:pt x="2229" y="716"/>
                </a:cubicBezTo>
                <a:lnTo>
                  <a:pt x="194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8" name="Google Shape;578;p24"/>
          <p:cNvSpPr/>
          <p:nvPr/>
        </p:nvSpPr>
        <p:spPr>
          <a:xfrm flipH="1">
            <a:off x="262584" y="2773354"/>
            <a:ext cx="343686" cy="343686"/>
          </a:xfrm>
          <a:custGeom>
            <a:rect b="b" l="l" r="r" t="t"/>
            <a:pathLst>
              <a:path extrusionOk="0" h="5145" w="5145">
                <a:moveTo>
                  <a:pt x="2572" y="1"/>
                </a:moveTo>
                <a:lnTo>
                  <a:pt x="2192" y="945"/>
                </a:lnTo>
                <a:cubicBezTo>
                  <a:pt x="1966" y="1513"/>
                  <a:pt x="1518" y="1962"/>
                  <a:pt x="949" y="2192"/>
                </a:cubicBezTo>
                <a:lnTo>
                  <a:pt x="0" y="2573"/>
                </a:lnTo>
                <a:lnTo>
                  <a:pt x="949" y="2953"/>
                </a:lnTo>
                <a:cubicBezTo>
                  <a:pt x="1518" y="3178"/>
                  <a:pt x="1966" y="3626"/>
                  <a:pt x="2192" y="4196"/>
                </a:cubicBezTo>
                <a:lnTo>
                  <a:pt x="2572" y="5145"/>
                </a:lnTo>
                <a:lnTo>
                  <a:pt x="2953" y="4196"/>
                </a:lnTo>
                <a:cubicBezTo>
                  <a:pt x="3182" y="3626"/>
                  <a:pt x="3632" y="3178"/>
                  <a:pt x="4200" y="2953"/>
                </a:cubicBezTo>
                <a:lnTo>
                  <a:pt x="5144" y="2573"/>
                </a:lnTo>
                <a:lnTo>
                  <a:pt x="4200" y="2192"/>
                </a:lnTo>
                <a:cubicBezTo>
                  <a:pt x="3632" y="1962"/>
                  <a:pt x="3182" y="1513"/>
                  <a:pt x="2953" y="945"/>
                </a:cubicBezTo>
                <a:lnTo>
                  <a:pt x="257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9" name="Google Shape;579;p24"/>
          <p:cNvSpPr/>
          <p:nvPr/>
        </p:nvSpPr>
        <p:spPr>
          <a:xfrm flipH="1">
            <a:off x="654200" y="184055"/>
            <a:ext cx="1685940" cy="559163"/>
          </a:xfrm>
          <a:custGeom>
            <a:rect b="b" l="l" r="r" t="t"/>
            <a:pathLst>
              <a:path extrusionOk="0" h="17333" w="52261">
                <a:moveTo>
                  <a:pt x="27354" y="1"/>
                </a:moveTo>
                <a:cubicBezTo>
                  <a:pt x="26831" y="1"/>
                  <a:pt x="26300" y="98"/>
                  <a:pt x="25792" y="227"/>
                </a:cubicBezTo>
                <a:cubicBezTo>
                  <a:pt x="24044" y="675"/>
                  <a:pt x="22343" y="1547"/>
                  <a:pt x="21231" y="2972"/>
                </a:cubicBezTo>
                <a:cubicBezTo>
                  <a:pt x="20160" y="4340"/>
                  <a:pt x="19728" y="6286"/>
                  <a:pt x="20401" y="7883"/>
                </a:cubicBezTo>
                <a:lnTo>
                  <a:pt x="20401" y="7883"/>
                </a:lnTo>
                <a:cubicBezTo>
                  <a:pt x="19806" y="6662"/>
                  <a:pt x="18456" y="5832"/>
                  <a:pt x="17123" y="5832"/>
                </a:cubicBezTo>
                <a:cubicBezTo>
                  <a:pt x="16720" y="5832"/>
                  <a:pt x="16319" y="5907"/>
                  <a:pt x="15940" y="6071"/>
                </a:cubicBezTo>
                <a:cubicBezTo>
                  <a:pt x="14399" y="6734"/>
                  <a:pt x="13705" y="8885"/>
                  <a:pt x="14554" y="10281"/>
                </a:cubicBezTo>
                <a:lnTo>
                  <a:pt x="14554" y="10281"/>
                </a:lnTo>
                <a:cubicBezTo>
                  <a:pt x="13951" y="9608"/>
                  <a:pt x="13034" y="9235"/>
                  <a:pt x="12123" y="9235"/>
                </a:cubicBezTo>
                <a:cubicBezTo>
                  <a:pt x="11636" y="9235"/>
                  <a:pt x="11151" y="9342"/>
                  <a:pt x="10717" y="9566"/>
                </a:cubicBezTo>
                <a:cubicBezTo>
                  <a:pt x="9334" y="10281"/>
                  <a:pt x="8626" y="12061"/>
                  <a:pt x="9079" y="13553"/>
                </a:cubicBezTo>
                <a:cubicBezTo>
                  <a:pt x="9532" y="15019"/>
                  <a:pt x="11029" y="16079"/>
                  <a:pt x="12560" y="16079"/>
                </a:cubicBezTo>
                <a:cubicBezTo>
                  <a:pt x="12582" y="16079"/>
                  <a:pt x="12604" y="16078"/>
                  <a:pt x="12627" y="16078"/>
                </a:cubicBezTo>
                <a:lnTo>
                  <a:pt x="12627" y="16078"/>
                </a:lnTo>
                <a:cubicBezTo>
                  <a:pt x="11515" y="16469"/>
                  <a:pt x="10486" y="16861"/>
                  <a:pt x="9312" y="16861"/>
                </a:cubicBezTo>
                <a:cubicBezTo>
                  <a:pt x="9295" y="16861"/>
                  <a:pt x="9278" y="16861"/>
                  <a:pt x="9262" y="16861"/>
                </a:cubicBezTo>
                <a:cubicBezTo>
                  <a:pt x="9188" y="16860"/>
                  <a:pt x="9113" y="16859"/>
                  <a:pt x="9036" y="16859"/>
                </a:cubicBezTo>
                <a:cubicBezTo>
                  <a:pt x="7143" y="16859"/>
                  <a:pt x="4319" y="17111"/>
                  <a:pt x="2333" y="17248"/>
                </a:cubicBezTo>
                <a:lnTo>
                  <a:pt x="51040" y="17248"/>
                </a:lnTo>
                <a:cubicBezTo>
                  <a:pt x="51990" y="15765"/>
                  <a:pt x="52261" y="13558"/>
                  <a:pt x="50946" y="12395"/>
                </a:cubicBezTo>
                <a:cubicBezTo>
                  <a:pt x="50331" y="11854"/>
                  <a:pt x="49525" y="11667"/>
                  <a:pt x="48690" y="11667"/>
                </a:cubicBezTo>
                <a:cubicBezTo>
                  <a:pt x="48132" y="11667"/>
                  <a:pt x="47560" y="11750"/>
                  <a:pt x="47023" y="11868"/>
                </a:cubicBezTo>
                <a:cubicBezTo>
                  <a:pt x="45787" y="12133"/>
                  <a:pt x="44576" y="12530"/>
                  <a:pt x="43417" y="13052"/>
                </a:cubicBezTo>
                <a:cubicBezTo>
                  <a:pt x="42915" y="13273"/>
                  <a:pt x="42387" y="13559"/>
                  <a:pt x="42069" y="13989"/>
                </a:cubicBezTo>
                <a:lnTo>
                  <a:pt x="42069" y="13989"/>
                </a:lnTo>
                <a:cubicBezTo>
                  <a:pt x="42373" y="13394"/>
                  <a:pt x="42640" y="12774"/>
                  <a:pt x="42702" y="12113"/>
                </a:cubicBezTo>
                <a:cubicBezTo>
                  <a:pt x="42775" y="11293"/>
                  <a:pt x="42462" y="10375"/>
                  <a:pt x="41737" y="9989"/>
                </a:cubicBezTo>
                <a:cubicBezTo>
                  <a:pt x="41446" y="9834"/>
                  <a:pt x="41123" y="9776"/>
                  <a:pt x="40794" y="9776"/>
                </a:cubicBezTo>
                <a:cubicBezTo>
                  <a:pt x="40480" y="9776"/>
                  <a:pt x="40159" y="9829"/>
                  <a:pt x="39853" y="9900"/>
                </a:cubicBezTo>
                <a:cubicBezTo>
                  <a:pt x="38124" y="10307"/>
                  <a:pt x="36805" y="10914"/>
                  <a:pt x="35733" y="12122"/>
                </a:cubicBezTo>
                <a:lnTo>
                  <a:pt x="35733" y="12122"/>
                </a:lnTo>
                <a:cubicBezTo>
                  <a:pt x="36215" y="10982"/>
                  <a:pt x="35839" y="9443"/>
                  <a:pt x="34719" y="8841"/>
                </a:cubicBezTo>
                <a:cubicBezTo>
                  <a:pt x="34396" y="8667"/>
                  <a:pt x="34042" y="8588"/>
                  <a:pt x="33685" y="8588"/>
                </a:cubicBezTo>
                <a:cubicBezTo>
                  <a:pt x="32890" y="8588"/>
                  <a:pt x="32080" y="8982"/>
                  <a:pt x="31571" y="9599"/>
                </a:cubicBezTo>
                <a:lnTo>
                  <a:pt x="31571" y="9599"/>
                </a:lnTo>
                <a:cubicBezTo>
                  <a:pt x="32419" y="6978"/>
                  <a:pt x="31973" y="3943"/>
                  <a:pt x="30331" y="1719"/>
                </a:cubicBezTo>
                <a:cubicBezTo>
                  <a:pt x="29845" y="1072"/>
                  <a:pt x="29251" y="472"/>
                  <a:pt x="28494" y="190"/>
                </a:cubicBezTo>
                <a:cubicBezTo>
                  <a:pt x="28127" y="55"/>
                  <a:pt x="27743" y="1"/>
                  <a:pt x="27354" y="1"/>
                </a:cubicBezTo>
                <a:close/>
                <a:moveTo>
                  <a:pt x="0" y="17248"/>
                </a:moveTo>
                <a:cubicBezTo>
                  <a:pt x="6" y="17308"/>
                  <a:pt x="211" y="17333"/>
                  <a:pt x="562" y="17333"/>
                </a:cubicBezTo>
                <a:cubicBezTo>
                  <a:pt x="978" y="17333"/>
                  <a:pt x="1598" y="17298"/>
                  <a:pt x="2333" y="17248"/>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0" name="Google Shape;580;p24"/>
          <p:cNvSpPr/>
          <p:nvPr/>
        </p:nvSpPr>
        <p:spPr>
          <a:xfrm flipH="1">
            <a:off x="3910909" y="4718142"/>
            <a:ext cx="343686" cy="343686"/>
          </a:xfrm>
          <a:custGeom>
            <a:rect b="b" l="l" r="r" t="t"/>
            <a:pathLst>
              <a:path extrusionOk="0" h="5145" w="5145">
                <a:moveTo>
                  <a:pt x="2572" y="1"/>
                </a:moveTo>
                <a:lnTo>
                  <a:pt x="2192" y="945"/>
                </a:lnTo>
                <a:cubicBezTo>
                  <a:pt x="1966" y="1513"/>
                  <a:pt x="1518" y="1962"/>
                  <a:pt x="949" y="2192"/>
                </a:cubicBezTo>
                <a:lnTo>
                  <a:pt x="0" y="2573"/>
                </a:lnTo>
                <a:lnTo>
                  <a:pt x="949" y="2953"/>
                </a:lnTo>
                <a:cubicBezTo>
                  <a:pt x="1518" y="3178"/>
                  <a:pt x="1966" y="3626"/>
                  <a:pt x="2192" y="4196"/>
                </a:cubicBezTo>
                <a:lnTo>
                  <a:pt x="2572" y="5145"/>
                </a:lnTo>
                <a:lnTo>
                  <a:pt x="2953" y="4196"/>
                </a:lnTo>
                <a:cubicBezTo>
                  <a:pt x="3182" y="3626"/>
                  <a:pt x="3632" y="3178"/>
                  <a:pt x="4200" y="2953"/>
                </a:cubicBezTo>
                <a:lnTo>
                  <a:pt x="5144" y="2573"/>
                </a:lnTo>
                <a:lnTo>
                  <a:pt x="4200" y="2192"/>
                </a:lnTo>
                <a:cubicBezTo>
                  <a:pt x="3632" y="1962"/>
                  <a:pt x="3182" y="1513"/>
                  <a:pt x="2953" y="945"/>
                </a:cubicBezTo>
                <a:lnTo>
                  <a:pt x="257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1" name="Google Shape;581;p24"/>
          <p:cNvSpPr/>
          <p:nvPr/>
        </p:nvSpPr>
        <p:spPr>
          <a:xfrm>
            <a:off x="-1371250" y="3604755"/>
            <a:ext cx="1685940" cy="559163"/>
          </a:xfrm>
          <a:custGeom>
            <a:rect b="b" l="l" r="r" t="t"/>
            <a:pathLst>
              <a:path extrusionOk="0" h="17333" w="52261">
                <a:moveTo>
                  <a:pt x="27354" y="1"/>
                </a:moveTo>
                <a:cubicBezTo>
                  <a:pt x="26831" y="1"/>
                  <a:pt x="26300" y="98"/>
                  <a:pt x="25792" y="227"/>
                </a:cubicBezTo>
                <a:cubicBezTo>
                  <a:pt x="24044" y="675"/>
                  <a:pt x="22343" y="1547"/>
                  <a:pt x="21231" y="2972"/>
                </a:cubicBezTo>
                <a:cubicBezTo>
                  <a:pt x="20160" y="4340"/>
                  <a:pt x="19728" y="6286"/>
                  <a:pt x="20401" y="7883"/>
                </a:cubicBezTo>
                <a:lnTo>
                  <a:pt x="20401" y="7883"/>
                </a:lnTo>
                <a:cubicBezTo>
                  <a:pt x="19806" y="6662"/>
                  <a:pt x="18456" y="5832"/>
                  <a:pt x="17123" y="5832"/>
                </a:cubicBezTo>
                <a:cubicBezTo>
                  <a:pt x="16720" y="5832"/>
                  <a:pt x="16319" y="5907"/>
                  <a:pt x="15940" y="6071"/>
                </a:cubicBezTo>
                <a:cubicBezTo>
                  <a:pt x="14399" y="6734"/>
                  <a:pt x="13705" y="8885"/>
                  <a:pt x="14554" y="10281"/>
                </a:cubicBezTo>
                <a:lnTo>
                  <a:pt x="14554" y="10281"/>
                </a:lnTo>
                <a:cubicBezTo>
                  <a:pt x="13951" y="9608"/>
                  <a:pt x="13034" y="9235"/>
                  <a:pt x="12123" y="9235"/>
                </a:cubicBezTo>
                <a:cubicBezTo>
                  <a:pt x="11636" y="9235"/>
                  <a:pt x="11151" y="9342"/>
                  <a:pt x="10717" y="9566"/>
                </a:cubicBezTo>
                <a:cubicBezTo>
                  <a:pt x="9334" y="10281"/>
                  <a:pt x="8626" y="12061"/>
                  <a:pt x="9079" y="13553"/>
                </a:cubicBezTo>
                <a:cubicBezTo>
                  <a:pt x="9532" y="15019"/>
                  <a:pt x="11029" y="16079"/>
                  <a:pt x="12560" y="16079"/>
                </a:cubicBezTo>
                <a:cubicBezTo>
                  <a:pt x="12582" y="16079"/>
                  <a:pt x="12604" y="16078"/>
                  <a:pt x="12627" y="16078"/>
                </a:cubicBezTo>
                <a:lnTo>
                  <a:pt x="12627" y="16078"/>
                </a:lnTo>
                <a:cubicBezTo>
                  <a:pt x="11515" y="16469"/>
                  <a:pt x="10486" y="16861"/>
                  <a:pt x="9312" y="16861"/>
                </a:cubicBezTo>
                <a:cubicBezTo>
                  <a:pt x="9295" y="16861"/>
                  <a:pt x="9278" y="16861"/>
                  <a:pt x="9262" y="16861"/>
                </a:cubicBezTo>
                <a:cubicBezTo>
                  <a:pt x="9188" y="16860"/>
                  <a:pt x="9113" y="16859"/>
                  <a:pt x="9036" y="16859"/>
                </a:cubicBezTo>
                <a:cubicBezTo>
                  <a:pt x="7143" y="16859"/>
                  <a:pt x="4319" y="17111"/>
                  <a:pt x="2333" y="17248"/>
                </a:cubicBezTo>
                <a:lnTo>
                  <a:pt x="51040" y="17248"/>
                </a:lnTo>
                <a:cubicBezTo>
                  <a:pt x="51990" y="15765"/>
                  <a:pt x="52261" y="13558"/>
                  <a:pt x="50946" y="12395"/>
                </a:cubicBezTo>
                <a:cubicBezTo>
                  <a:pt x="50331" y="11854"/>
                  <a:pt x="49525" y="11667"/>
                  <a:pt x="48690" y="11667"/>
                </a:cubicBezTo>
                <a:cubicBezTo>
                  <a:pt x="48132" y="11667"/>
                  <a:pt x="47560" y="11750"/>
                  <a:pt x="47023" y="11868"/>
                </a:cubicBezTo>
                <a:cubicBezTo>
                  <a:pt x="45787" y="12133"/>
                  <a:pt x="44576" y="12530"/>
                  <a:pt x="43417" y="13052"/>
                </a:cubicBezTo>
                <a:cubicBezTo>
                  <a:pt x="42915" y="13273"/>
                  <a:pt x="42387" y="13559"/>
                  <a:pt x="42069" y="13989"/>
                </a:cubicBezTo>
                <a:lnTo>
                  <a:pt x="42069" y="13989"/>
                </a:lnTo>
                <a:cubicBezTo>
                  <a:pt x="42373" y="13394"/>
                  <a:pt x="42640" y="12774"/>
                  <a:pt x="42702" y="12113"/>
                </a:cubicBezTo>
                <a:cubicBezTo>
                  <a:pt x="42775" y="11293"/>
                  <a:pt x="42462" y="10375"/>
                  <a:pt x="41737" y="9989"/>
                </a:cubicBezTo>
                <a:cubicBezTo>
                  <a:pt x="41446" y="9834"/>
                  <a:pt x="41123" y="9776"/>
                  <a:pt x="40794" y="9776"/>
                </a:cubicBezTo>
                <a:cubicBezTo>
                  <a:pt x="40480" y="9776"/>
                  <a:pt x="40159" y="9829"/>
                  <a:pt x="39853" y="9900"/>
                </a:cubicBezTo>
                <a:cubicBezTo>
                  <a:pt x="38124" y="10307"/>
                  <a:pt x="36805" y="10914"/>
                  <a:pt x="35733" y="12122"/>
                </a:cubicBezTo>
                <a:lnTo>
                  <a:pt x="35733" y="12122"/>
                </a:lnTo>
                <a:cubicBezTo>
                  <a:pt x="36215" y="10982"/>
                  <a:pt x="35839" y="9443"/>
                  <a:pt x="34719" y="8841"/>
                </a:cubicBezTo>
                <a:cubicBezTo>
                  <a:pt x="34396" y="8667"/>
                  <a:pt x="34042" y="8588"/>
                  <a:pt x="33685" y="8588"/>
                </a:cubicBezTo>
                <a:cubicBezTo>
                  <a:pt x="32890" y="8588"/>
                  <a:pt x="32080" y="8982"/>
                  <a:pt x="31571" y="9599"/>
                </a:cubicBezTo>
                <a:lnTo>
                  <a:pt x="31571" y="9599"/>
                </a:lnTo>
                <a:cubicBezTo>
                  <a:pt x="32419" y="6978"/>
                  <a:pt x="31973" y="3943"/>
                  <a:pt x="30331" y="1719"/>
                </a:cubicBezTo>
                <a:cubicBezTo>
                  <a:pt x="29845" y="1072"/>
                  <a:pt x="29251" y="472"/>
                  <a:pt x="28494" y="190"/>
                </a:cubicBezTo>
                <a:cubicBezTo>
                  <a:pt x="28127" y="55"/>
                  <a:pt x="27743" y="1"/>
                  <a:pt x="27354" y="1"/>
                </a:cubicBezTo>
                <a:close/>
                <a:moveTo>
                  <a:pt x="0" y="17248"/>
                </a:moveTo>
                <a:cubicBezTo>
                  <a:pt x="6" y="17308"/>
                  <a:pt x="211" y="17333"/>
                  <a:pt x="562" y="17333"/>
                </a:cubicBezTo>
                <a:cubicBezTo>
                  <a:pt x="978" y="17333"/>
                  <a:pt x="1598" y="17298"/>
                  <a:pt x="2333" y="17248"/>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2" name="Google Shape;582;p24"/>
          <p:cNvSpPr txBox="1"/>
          <p:nvPr>
            <p:ph type="title"/>
          </p:nvPr>
        </p:nvSpPr>
        <p:spPr>
          <a:xfrm>
            <a:off x="2896200" y="2475272"/>
            <a:ext cx="3351600" cy="1022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solidFill>
                  <a:schemeClr val="accent6"/>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583" name="Google Shape;583;p24"/>
          <p:cNvSpPr txBox="1"/>
          <p:nvPr>
            <p:ph idx="2" type="title"/>
          </p:nvPr>
        </p:nvSpPr>
        <p:spPr>
          <a:xfrm>
            <a:off x="3863550" y="1189953"/>
            <a:ext cx="14169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6000"/>
              <a:buNone/>
              <a:defRPr sz="60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584" name="Google Shape;584;p24"/>
          <p:cNvSpPr txBox="1"/>
          <p:nvPr>
            <p:ph idx="1" type="subTitle"/>
          </p:nvPr>
        </p:nvSpPr>
        <p:spPr>
          <a:xfrm>
            <a:off x="2996550" y="3627972"/>
            <a:ext cx="3150900" cy="574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85" name="Google Shape;585;p24"/>
          <p:cNvSpPr/>
          <p:nvPr/>
        </p:nvSpPr>
        <p:spPr>
          <a:xfrm flipH="1">
            <a:off x="8551355" y="3240580"/>
            <a:ext cx="103941" cy="103874"/>
          </a:xfrm>
          <a:custGeom>
            <a:rect b="b" l="l" r="r" t="t"/>
            <a:pathLst>
              <a:path extrusionOk="0" h="1555" w="1556">
                <a:moveTo>
                  <a:pt x="778" y="1"/>
                </a:moveTo>
                <a:lnTo>
                  <a:pt x="658" y="287"/>
                </a:lnTo>
                <a:cubicBezTo>
                  <a:pt x="590" y="459"/>
                  <a:pt x="455" y="596"/>
                  <a:pt x="282" y="663"/>
                </a:cubicBezTo>
                <a:lnTo>
                  <a:pt x="0" y="777"/>
                </a:lnTo>
                <a:lnTo>
                  <a:pt x="282" y="892"/>
                </a:lnTo>
                <a:cubicBezTo>
                  <a:pt x="455" y="960"/>
                  <a:pt x="590" y="1096"/>
                  <a:pt x="658" y="1268"/>
                </a:cubicBezTo>
                <a:lnTo>
                  <a:pt x="778" y="1555"/>
                </a:lnTo>
                <a:lnTo>
                  <a:pt x="893" y="1268"/>
                </a:lnTo>
                <a:cubicBezTo>
                  <a:pt x="961" y="1096"/>
                  <a:pt x="1096" y="960"/>
                  <a:pt x="1269" y="892"/>
                </a:cubicBezTo>
                <a:lnTo>
                  <a:pt x="1555" y="777"/>
                </a:lnTo>
                <a:lnTo>
                  <a:pt x="1269" y="663"/>
                </a:lnTo>
                <a:cubicBezTo>
                  <a:pt x="1096" y="596"/>
                  <a:pt x="961" y="459"/>
                  <a:pt x="893" y="287"/>
                </a:cubicBezTo>
                <a:lnTo>
                  <a:pt x="778"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SECTION_HEADER_2">
    <p:spTree>
      <p:nvGrpSpPr>
        <p:cNvPr id="586" name="Shape 586"/>
        <p:cNvGrpSpPr/>
        <p:nvPr/>
      </p:nvGrpSpPr>
      <p:grpSpPr>
        <a:xfrm>
          <a:off x="0" y="0"/>
          <a:ext cx="0" cy="0"/>
          <a:chOff x="0" y="0"/>
          <a:chExt cx="0" cy="0"/>
        </a:xfrm>
      </p:grpSpPr>
      <p:sp>
        <p:nvSpPr>
          <p:cNvPr id="587" name="Google Shape;587;p25"/>
          <p:cNvSpPr/>
          <p:nvPr/>
        </p:nvSpPr>
        <p:spPr>
          <a:xfrm flipH="1">
            <a:off x="3566901" y="611376"/>
            <a:ext cx="2205176" cy="587940"/>
          </a:xfrm>
          <a:custGeom>
            <a:rect b="b" l="l" r="r" t="t"/>
            <a:pathLst>
              <a:path extrusionOk="0" h="17636" w="66147">
                <a:moveTo>
                  <a:pt x="38240" y="1"/>
                </a:moveTo>
                <a:cubicBezTo>
                  <a:pt x="34655" y="1"/>
                  <a:pt x="31149" y="3347"/>
                  <a:pt x="31766" y="6902"/>
                </a:cubicBezTo>
                <a:cubicBezTo>
                  <a:pt x="31230" y="5611"/>
                  <a:pt x="29825" y="4891"/>
                  <a:pt x="28427" y="4891"/>
                </a:cubicBezTo>
                <a:cubicBezTo>
                  <a:pt x="27718" y="4891"/>
                  <a:pt x="27010" y="5077"/>
                  <a:pt x="26418" y="5467"/>
                </a:cubicBezTo>
                <a:cubicBezTo>
                  <a:pt x="24655" y="6625"/>
                  <a:pt x="24065" y="9130"/>
                  <a:pt x="24816" y="11097"/>
                </a:cubicBezTo>
                <a:cubicBezTo>
                  <a:pt x="22842" y="10327"/>
                  <a:pt x="20760" y="9543"/>
                  <a:pt x="18672" y="9543"/>
                </a:cubicBezTo>
                <a:cubicBezTo>
                  <a:pt x="18228" y="9543"/>
                  <a:pt x="17783" y="9578"/>
                  <a:pt x="17339" y="9657"/>
                </a:cubicBezTo>
                <a:cubicBezTo>
                  <a:pt x="14803" y="10100"/>
                  <a:pt x="12440" y="12547"/>
                  <a:pt x="13066" y="15042"/>
                </a:cubicBezTo>
                <a:cubicBezTo>
                  <a:pt x="11505" y="13748"/>
                  <a:pt x="9590" y="13138"/>
                  <a:pt x="7675" y="13138"/>
                </a:cubicBezTo>
                <a:cubicBezTo>
                  <a:pt x="4654" y="13138"/>
                  <a:pt x="1633" y="14656"/>
                  <a:pt x="0" y="17406"/>
                </a:cubicBezTo>
                <a:lnTo>
                  <a:pt x="57099" y="17406"/>
                </a:lnTo>
                <a:cubicBezTo>
                  <a:pt x="58735" y="17406"/>
                  <a:pt x="60769" y="17636"/>
                  <a:pt x="62680" y="17636"/>
                </a:cubicBezTo>
                <a:cubicBezTo>
                  <a:pt x="63938" y="17636"/>
                  <a:pt x="65142" y="17536"/>
                  <a:pt x="66146" y="17207"/>
                </a:cubicBezTo>
                <a:cubicBezTo>
                  <a:pt x="65770" y="15000"/>
                  <a:pt x="62598" y="14938"/>
                  <a:pt x="60913" y="14541"/>
                </a:cubicBezTo>
                <a:lnTo>
                  <a:pt x="60913" y="14541"/>
                </a:lnTo>
                <a:cubicBezTo>
                  <a:pt x="61004" y="14562"/>
                  <a:pt x="61094" y="14572"/>
                  <a:pt x="61183" y="14572"/>
                </a:cubicBezTo>
                <a:cubicBezTo>
                  <a:pt x="62163" y="14572"/>
                  <a:pt x="62940" y="13340"/>
                  <a:pt x="62676" y="12339"/>
                </a:cubicBezTo>
                <a:cubicBezTo>
                  <a:pt x="62389" y="11248"/>
                  <a:pt x="61325" y="10533"/>
                  <a:pt x="60255" y="10168"/>
                </a:cubicBezTo>
                <a:cubicBezTo>
                  <a:pt x="59471" y="9900"/>
                  <a:pt x="58643" y="9768"/>
                  <a:pt x="57815" y="9768"/>
                </a:cubicBezTo>
                <a:cubicBezTo>
                  <a:pt x="56449" y="9768"/>
                  <a:pt x="55081" y="10126"/>
                  <a:pt x="53905" y="10820"/>
                </a:cubicBezTo>
                <a:cubicBezTo>
                  <a:pt x="55956" y="9052"/>
                  <a:pt x="54736" y="5159"/>
                  <a:pt x="52126" y="4419"/>
                </a:cubicBezTo>
                <a:cubicBezTo>
                  <a:pt x="51753" y="4312"/>
                  <a:pt x="51376" y="4263"/>
                  <a:pt x="51000" y="4263"/>
                </a:cubicBezTo>
                <a:cubicBezTo>
                  <a:pt x="48749" y="4263"/>
                  <a:pt x="46559" y="6053"/>
                  <a:pt x="45902" y="8279"/>
                </a:cubicBezTo>
                <a:cubicBezTo>
                  <a:pt x="45708" y="4407"/>
                  <a:pt x="42859" y="599"/>
                  <a:pt x="39025" y="56"/>
                </a:cubicBezTo>
                <a:cubicBezTo>
                  <a:pt x="38764" y="19"/>
                  <a:pt x="38501" y="1"/>
                  <a:pt x="38240"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8" name="Google Shape;588;p25"/>
          <p:cNvSpPr/>
          <p:nvPr/>
        </p:nvSpPr>
        <p:spPr>
          <a:xfrm flipH="1">
            <a:off x="262575" y="1613255"/>
            <a:ext cx="173613" cy="173680"/>
          </a:xfrm>
          <a:custGeom>
            <a:rect b="b" l="l" r="r" t="t"/>
            <a:pathLst>
              <a:path extrusionOk="0" h="2600" w="2599">
                <a:moveTo>
                  <a:pt x="1300" y="1"/>
                </a:moveTo>
                <a:lnTo>
                  <a:pt x="1106" y="475"/>
                </a:lnTo>
                <a:cubicBezTo>
                  <a:pt x="992" y="762"/>
                  <a:pt x="768" y="992"/>
                  <a:pt x="480" y="1106"/>
                </a:cubicBezTo>
                <a:lnTo>
                  <a:pt x="0" y="1301"/>
                </a:lnTo>
                <a:lnTo>
                  <a:pt x="480" y="1493"/>
                </a:lnTo>
                <a:cubicBezTo>
                  <a:pt x="768" y="1607"/>
                  <a:pt x="992" y="1833"/>
                  <a:pt x="1106" y="2120"/>
                </a:cubicBezTo>
                <a:lnTo>
                  <a:pt x="1300" y="2599"/>
                </a:lnTo>
                <a:lnTo>
                  <a:pt x="1493" y="2120"/>
                </a:lnTo>
                <a:cubicBezTo>
                  <a:pt x="1607" y="1833"/>
                  <a:pt x="1837" y="1607"/>
                  <a:pt x="2119" y="1493"/>
                </a:cubicBezTo>
                <a:lnTo>
                  <a:pt x="2599" y="1301"/>
                </a:lnTo>
                <a:lnTo>
                  <a:pt x="2119" y="1106"/>
                </a:lnTo>
                <a:cubicBezTo>
                  <a:pt x="1837" y="992"/>
                  <a:pt x="1607" y="762"/>
                  <a:pt x="1493" y="475"/>
                </a:cubicBezTo>
                <a:lnTo>
                  <a:pt x="1300"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9" name="Google Shape;589;p25"/>
          <p:cNvSpPr/>
          <p:nvPr/>
        </p:nvSpPr>
        <p:spPr>
          <a:xfrm flipH="1">
            <a:off x="2350971" y="611381"/>
            <a:ext cx="173279" cy="173613"/>
          </a:xfrm>
          <a:custGeom>
            <a:rect b="b" l="l" r="r" t="t"/>
            <a:pathLst>
              <a:path extrusionOk="0" h="2599" w="2594">
                <a:moveTo>
                  <a:pt x="1295" y="0"/>
                </a:moveTo>
                <a:lnTo>
                  <a:pt x="1107" y="480"/>
                </a:lnTo>
                <a:cubicBezTo>
                  <a:pt x="992" y="767"/>
                  <a:pt x="763" y="991"/>
                  <a:pt x="475" y="1106"/>
                </a:cubicBezTo>
                <a:lnTo>
                  <a:pt x="0" y="1299"/>
                </a:lnTo>
                <a:lnTo>
                  <a:pt x="475" y="1492"/>
                </a:lnTo>
                <a:cubicBezTo>
                  <a:pt x="763" y="1607"/>
                  <a:pt x="992" y="1831"/>
                  <a:pt x="1107" y="2118"/>
                </a:cubicBezTo>
                <a:lnTo>
                  <a:pt x="1295" y="2599"/>
                </a:lnTo>
                <a:lnTo>
                  <a:pt x="1488" y="2118"/>
                </a:lnTo>
                <a:cubicBezTo>
                  <a:pt x="1602" y="1831"/>
                  <a:pt x="1832" y="1607"/>
                  <a:pt x="2119" y="1492"/>
                </a:cubicBezTo>
                <a:lnTo>
                  <a:pt x="2593" y="1299"/>
                </a:lnTo>
                <a:lnTo>
                  <a:pt x="2119" y="1106"/>
                </a:lnTo>
                <a:cubicBezTo>
                  <a:pt x="1832" y="991"/>
                  <a:pt x="1602" y="767"/>
                  <a:pt x="1488" y="480"/>
                </a:cubicBezTo>
                <a:lnTo>
                  <a:pt x="129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0" name="Google Shape;590;p25"/>
          <p:cNvSpPr/>
          <p:nvPr/>
        </p:nvSpPr>
        <p:spPr>
          <a:xfrm flipH="1">
            <a:off x="606280" y="4492443"/>
            <a:ext cx="103941" cy="103874"/>
          </a:xfrm>
          <a:custGeom>
            <a:rect b="b" l="l" r="r" t="t"/>
            <a:pathLst>
              <a:path extrusionOk="0" h="1555" w="1556">
                <a:moveTo>
                  <a:pt x="778" y="1"/>
                </a:moveTo>
                <a:lnTo>
                  <a:pt x="658" y="287"/>
                </a:lnTo>
                <a:cubicBezTo>
                  <a:pt x="590" y="459"/>
                  <a:pt x="455" y="596"/>
                  <a:pt x="282" y="663"/>
                </a:cubicBezTo>
                <a:lnTo>
                  <a:pt x="0" y="777"/>
                </a:lnTo>
                <a:lnTo>
                  <a:pt x="282" y="892"/>
                </a:lnTo>
                <a:cubicBezTo>
                  <a:pt x="455" y="960"/>
                  <a:pt x="590" y="1096"/>
                  <a:pt x="658" y="1268"/>
                </a:cubicBezTo>
                <a:lnTo>
                  <a:pt x="778" y="1555"/>
                </a:lnTo>
                <a:lnTo>
                  <a:pt x="893" y="1268"/>
                </a:lnTo>
                <a:cubicBezTo>
                  <a:pt x="961" y="1096"/>
                  <a:pt x="1096" y="960"/>
                  <a:pt x="1269" y="892"/>
                </a:cubicBezTo>
                <a:lnTo>
                  <a:pt x="1555" y="777"/>
                </a:lnTo>
                <a:lnTo>
                  <a:pt x="1269" y="663"/>
                </a:lnTo>
                <a:cubicBezTo>
                  <a:pt x="1096" y="596"/>
                  <a:pt x="961" y="459"/>
                  <a:pt x="893" y="287"/>
                </a:cubicBezTo>
                <a:lnTo>
                  <a:pt x="778"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1" name="Google Shape;591;p25"/>
          <p:cNvSpPr/>
          <p:nvPr/>
        </p:nvSpPr>
        <p:spPr>
          <a:xfrm flipH="1">
            <a:off x="6428783" y="267682"/>
            <a:ext cx="343686" cy="343686"/>
          </a:xfrm>
          <a:custGeom>
            <a:rect b="b" l="l" r="r" t="t"/>
            <a:pathLst>
              <a:path extrusionOk="0" h="5145" w="5145">
                <a:moveTo>
                  <a:pt x="2573" y="0"/>
                </a:moveTo>
                <a:lnTo>
                  <a:pt x="2192" y="945"/>
                </a:lnTo>
                <a:cubicBezTo>
                  <a:pt x="1968" y="1513"/>
                  <a:pt x="1520" y="1961"/>
                  <a:pt x="950" y="2192"/>
                </a:cubicBezTo>
                <a:lnTo>
                  <a:pt x="1" y="2573"/>
                </a:lnTo>
                <a:lnTo>
                  <a:pt x="950" y="2953"/>
                </a:lnTo>
                <a:cubicBezTo>
                  <a:pt x="1520" y="3182"/>
                  <a:pt x="1968" y="3632"/>
                  <a:pt x="2192" y="4195"/>
                </a:cubicBezTo>
                <a:lnTo>
                  <a:pt x="2573" y="5145"/>
                </a:lnTo>
                <a:lnTo>
                  <a:pt x="2954" y="4195"/>
                </a:lnTo>
                <a:cubicBezTo>
                  <a:pt x="3184" y="3632"/>
                  <a:pt x="3632" y="3182"/>
                  <a:pt x="4201" y="2953"/>
                </a:cubicBezTo>
                <a:lnTo>
                  <a:pt x="5145" y="2573"/>
                </a:lnTo>
                <a:lnTo>
                  <a:pt x="4201" y="2192"/>
                </a:lnTo>
                <a:cubicBezTo>
                  <a:pt x="3632" y="1961"/>
                  <a:pt x="3184" y="1513"/>
                  <a:pt x="2954" y="945"/>
                </a:cubicBezTo>
                <a:lnTo>
                  <a:pt x="257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2" name="Google Shape;592;p25"/>
          <p:cNvSpPr/>
          <p:nvPr/>
        </p:nvSpPr>
        <p:spPr>
          <a:xfrm flipH="1">
            <a:off x="8057767" y="4414517"/>
            <a:ext cx="259785" cy="259718"/>
          </a:xfrm>
          <a:custGeom>
            <a:rect b="b" l="l" r="r" t="t"/>
            <a:pathLst>
              <a:path extrusionOk="0" h="3888" w="3889">
                <a:moveTo>
                  <a:pt x="1942" y="1"/>
                </a:moveTo>
                <a:lnTo>
                  <a:pt x="1654" y="716"/>
                </a:lnTo>
                <a:cubicBezTo>
                  <a:pt x="1482" y="1149"/>
                  <a:pt x="1143" y="1487"/>
                  <a:pt x="715" y="1660"/>
                </a:cubicBezTo>
                <a:lnTo>
                  <a:pt x="1" y="1947"/>
                </a:lnTo>
                <a:lnTo>
                  <a:pt x="715" y="2234"/>
                </a:lnTo>
                <a:cubicBezTo>
                  <a:pt x="1143" y="2406"/>
                  <a:pt x="1482" y="2746"/>
                  <a:pt x="1654" y="3173"/>
                </a:cubicBezTo>
                <a:lnTo>
                  <a:pt x="1942" y="3888"/>
                </a:lnTo>
                <a:lnTo>
                  <a:pt x="2229" y="3173"/>
                </a:lnTo>
                <a:cubicBezTo>
                  <a:pt x="2400" y="2746"/>
                  <a:pt x="2740" y="2406"/>
                  <a:pt x="3173" y="2234"/>
                </a:cubicBezTo>
                <a:lnTo>
                  <a:pt x="3888" y="1947"/>
                </a:lnTo>
                <a:lnTo>
                  <a:pt x="3173" y="1660"/>
                </a:lnTo>
                <a:cubicBezTo>
                  <a:pt x="2740" y="1487"/>
                  <a:pt x="2400" y="1149"/>
                  <a:pt x="2229" y="716"/>
                </a:cubicBezTo>
                <a:lnTo>
                  <a:pt x="194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3" name="Google Shape;593;p25"/>
          <p:cNvSpPr/>
          <p:nvPr/>
        </p:nvSpPr>
        <p:spPr>
          <a:xfrm flipH="1">
            <a:off x="262584" y="2773354"/>
            <a:ext cx="343686" cy="343686"/>
          </a:xfrm>
          <a:custGeom>
            <a:rect b="b" l="l" r="r" t="t"/>
            <a:pathLst>
              <a:path extrusionOk="0" h="5145" w="5145">
                <a:moveTo>
                  <a:pt x="2572" y="1"/>
                </a:moveTo>
                <a:lnTo>
                  <a:pt x="2192" y="945"/>
                </a:lnTo>
                <a:cubicBezTo>
                  <a:pt x="1966" y="1513"/>
                  <a:pt x="1518" y="1962"/>
                  <a:pt x="949" y="2192"/>
                </a:cubicBezTo>
                <a:lnTo>
                  <a:pt x="0" y="2573"/>
                </a:lnTo>
                <a:lnTo>
                  <a:pt x="949" y="2953"/>
                </a:lnTo>
                <a:cubicBezTo>
                  <a:pt x="1518" y="3178"/>
                  <a:pt x="1966" y="3626"/>
                  <a:pt x="2192" y="4196"/>
                </a:cubicBezTo>
                <a:lnTo>
                  <a:pt x="2572" y="5145"/>
                </a:lnTo>
                <a:lnTo>
                  <a:pt x="2953" y="4196"/>
                </a:lnTo>
                <a:cubicBezTo>
                  <a:pt x="3182" y="3626"/>
                  <a:pt x="3632" y="3178"/>
                  <a:pt x="4200" y="2953"/>
                </a:cubicBezTo>
                <a:lnTo>
                  <a:pt x="5144" y="2573"/>
                </a:lnTo>
                <a:lnTo>
                  <a:pt x="4200" y="2192"/>
                </a:lnTo>
                <a:cubicBezTo>
                  <a:pt x="3632" y="1962"/>
                  <a:pt x="3182" y="1513"/>
                  <a:pt x="2953" y="945"/>
                </a:cubicBezTo>
                <a:lnTo>
                  <a:pt x="257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4" name="Google Shape;594;p25"/>
          <p:cNvSpPr/>
          <p:nvPr/>
        </p:nvSpPr>
        <p:spPr>
          <a:xfrm flipH="1">
            <a:off x="188001" y="330250"/>
            <a:ext cx="1536118" cy="409493"/>
          </a:xfrm>
          <a:custGeom>
            <a:rect b="b" l="l" r="r" t="t"/>
            <a:pathLst>
              <a:path extrusionOk="0" h="12210" w="45803">
                <a:moveTo>
                  <a:pt x="19325" y="0"/>
                </a:moveTo>
                <a:cubicBezTo>
                  <a:pt x="19143" y="0"/>
                  <a:pt x="18961" y="12"/>
                  <a:pt x="18780" y="38"/>
                </a:cubicBezTo>
                <a:cubicBezTo>
                  <a:pt x="16124" y="414"/>
                  <a:pt x="14151" y="3048"/>
                  <a:pt x="14021" y="5731"/>
                </a:cubicBezTo>
                <a:cubicBezTo>
                  <a:pt x="13565" y="4189"/>
                  <a:pt x="12048" y="2952"/>
                  <a:pt x="10486" y="2952"/>
                </a:cubicBezTo>
                <a:cubicBezTo>
                  <a:pt x="10226" y="2952"/>
                  <a:pt x="9964" y="2986"/>
                  <a:pt x="9706" y="3060"/>
                </a:cubicBezTo>
                <a:cubicBezTo>
                  <a:pt x="7906" y="3571"/>
                  <a:pt x="7055" y="6263"/>
                  <a:pt x="8475" y="7489"/>
                </a:cubicBezTo>
                <a:cubicBezTo>
                  <a:pt x="7664" y="7010"/>
                  <a:pt x="6718" y="6763"/>
                  <a:pt x="5774" y="6763"/>
                </a:cubicBezTo>
                <a:cubicBezTo>
                  <a:pt x="5199" y="6763"/>
                  <a:pt x="4624" y="6855"/>
                  <a:pt x="4081" y="7041"/>
                </a:cubicBezTo>
                <a:cubicBezTo>
                  <a:pt x="3340" y="7296"/>
                  <a:pt x="2604" y="7787"/>
                  <a:pt x="2401" y="8543"/>
                </a:cubicBezTo>
                <a:cubicBezTo>
                  <a:pt x="2219" y="9237"/>
                  <a:pt x="2757" y="10089"/>
                  <a:pt x="3435" y="10089"/>
                </a:cubicBezTo>
                <a:cubicBezTo>
                  <a:pt x="3497" y="10089"/>
                  <a:pt x="3559" y="10082"/>
                  <a:pt x="3622" y="10067"/>
                </a:cubicBezTo>
                <a:lnTo>
                  <a:pt x="3622" y="10067"/>
                </a:lnTo>
                <a:cubicBezTo>
                  <a:pt x="2459" y="10338"/>
                  <a:pt x="261" y="10385"/>
                  <a:pt x="1" y="11914"/>
                </a:cubicBezTo>
                <a:cubicBezTo>
                  <a:pt x="694" y="12141"/>
                  <a:pt x="1525" y="12210"/>
                  <a:pt x="2393" y="12210"/>
                </a:cubicBezTo>
                <a:cubicBezTo>
                  <a:pt x="3720" y="12210"/>
                  <a:pt x="5131" y="12050"/>
                  <a:pt x="6267" y="12050"/>
                </a:cubicBezTo>
                <a:lnTo>
                  <a:pt x="45802" y="12050"/>
                </a:lnTo>
                <a:cubicBezTo>
                  <a:pt x="44672" y="10146"/>
                  <a:pt x="42579" y="9095"/>
                  <a:pt x="40487" y="9095"/>
                </a:cubicBezTo>
                <a:cubicBezTo>
                  <a:pt x="39161" y="9095"/>
                  <a:pt x="37835" y="9517"/>
                  <a:pt x="36755" y="10412"/>
                </a:cubicBezTo>
                <a:cubicBezTo>
                  <a:pt x="37188" y="8684"/>
                  <a:pt x="35550" y="6993"/>
                  <a:pt x="33797" y="6686"/>
                </a:cubicBezTo>
                <a:cubicBezTo>
                  <a:pt x="33488" y="6631"/>
                  <a:pt x="33178" y="6606"/>
                  <a:pt x="32869" y="6606"/>
                </a:cubicBezTo>
                <a:cubicBezTo>
                  <a:pt x="31425" y="6606"/>
                  <a:pt x="29987" y="7150"/>
                  <a:pt x="28620" y="7682"/>
                </a:cubicBezTo>
                <a:cubicBezTo>
                  <a:pt x="29142" y="6321"/>
                  <a:pt x="28730" y="4589"/>
                  <a:pt x="27509" y="3785"/>
                </a:cubicBezTo>
                <a:cubicBezTo>
                  <a:pt x="27100" y="3514"/>
                  <a:pt x="26610" y="3386"/>
                  <a:pt x="26118" y="3386"/>
                </a:cubicBezTo>
                <a:cubicBezTo>
                  <a:pt x="25149" y="3386"/>
                  <a:pt x="24174" y="3885"/>
                  <a:pt x="23804" y="4782"/>
                </a:cubicBezTo>
                <a:cubicBezTo>
                  <a:pt x="24237" y="2316"/>
                  <a:pt x="21811" y="0"/>
                  <a:pt x="19325"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5" name="Google Shape;595;p25"/>
          <p:cNvSpPr/>
          <p:nvPr/>
        </p:nvSpPr>
        <p:spPr>
          <a:xfrm flipH="1">
            <a:off x="3950884" y="4524454"/>
            <a:ext cx="343686" cy="343686"/>
          </a:xfrm>
          <a:custGeom>
            <a:rect b="b" l="l" r="r" t="t"/>
            <a:pathLst>
              <a:path extrusionOk="0" h="5145" w="5145">
                <a:moveTo>
                  <a:pt x="2572" y="1"/>
                </a:moveTo>
                <a:lnTo>
                  <a:pt x="2192" y="945"/>
                </a:lnTo>
                <a:cubicBezTo>
                  <a:pt x="1966" y="1513"/>
                  <a:pt x="1518" y="1962"/>
                  <a:pt x="949" y="2192"/>
                </a:cubicBezTo>
                <a:lnTo>
                  <a:pt x="0" y="2573"/>
                </a:lnTo>
                <a:lnTo>
                  <a:pt x="949" y="2953"/>
                </a:lnTo>
                <a:cubicBezTo>
                  <a:pt x="1518" y="3178"/>
                  <a:pt x="1966" y="3626"/>
                  <a:pt x="2192" y="4196"/>
                </a:cubicBezTo>
                <a:lnTo>
                  <a:pt x="2572" y="5145"/>
                </a:lnTo>
                <a:lnTo>
                  <a:pt x="2953" y="4196"/>
                </a:lnTo>
                <a:cubicBezTo>
                  <a:pt x="3182" y="3626"/>
                  <a:pt x="3632" y="3178"/>
                  <a:pt x="4200" y="2953"/>
                </a:cubicBezTo>
                <a:lnTo>
                  <a:pt x="5144" y="2573"/>
                </a:lnTo>
                <a:lnTo>
                  <a:pt x="4200" y="2192"/>
                </a:lnTo>
                <a:cubicBezTo>
                  <a:pt x="3632" y="1962"/>
                  <a:pt x="3182" y="1513"/>
                  <a:pt x="2953" y="945"/>
                </a:cubicBezTo>
                <a:lnTo>
                  <a:pt x="257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6" name="Google Shape;596;p25"/>
          <p:cNvSpPr/>
          <p:nvPr/>
        </p:nvSpPr>
        <p:spPr>
          <a:xfrm>
            <a:off x="8093100" y="3389105"/>
            <a:ext cx="1685940" cy="559163"/>
          </a:xfrm>
          <a:custGeom>
            <a:rect b="b" l="l" r="r" t="t"/>
            <a:pathLst>
              <a:path extrusionOk="0" h="17333" w="52261">
                <a:moveTo>
                  <a:pt x="27354" y="1"/>
                </a:moveTo>
                <a:cubicBezTo>
                  <a:pt x="26831" y="1"/>
                  <a:pt x="26300" y="98"/>
                  <a:pt x="25792" y="227"/>
                </a:cubicBezTo>
                <a:cubicBezTo>
                  <a:pt x="24044" y="675"/>
                  <a:pt x="22343" y="1547"/>
                  <a:pt x="21231" y="2972"/>
                </a:cubicBezTo>
                <a:cubicBezTo>
                  <a:pt x="20160" y="4340"/>
                  <a:pt x="19728" y="6286"/>
                  <a:pt x="20401" y="7883"/>
                </a:cubicBezTo>
                <a:lnTo>
                  <a:pt x="20401" y="7883"/>
                </a:lnTo>
                <a:cubicBezTo>
                  <a:pt x="19806" y="6662"/>
                  <a:pt x="18456" y="5832"/>
                  <a:pt x="17123" y="5832"/>
                </a:cubicBezTo>
                <a:cubicBezTo>
                  <a:pt x="16720" y="5832"/>
                  <a:pt x="16319" y="5907"/>
                  <a:pt x="15940" y="6071"/>
                </a:cubicBezTo>
                <a:cubicBezTo>
                  <a:pt x="14399" y="6734"/>
                  <a:pt x="13705" y="8885"/>
                  <a:pt x="14554" y="10281"/>
                </a:cubicBezTo>
                <a:lnTo>
                  <a:pt x="14554" y="10281"/>
                </a:lnTo>
                <a:cubicBezTo>
                  <a:pt x="13951" y="9608"/>
                  <a:pt x="13034" y="9235"/>
                  <a:pt x="12123" y="9235"/>
                </a:cubicBezTo>
                <a:cubicBezTo>
                  <a:pt x="11636" y="9235"/>
                  <a:pt x="11151" y="9342"/>
                  <a:pt x="10717" y="9566"/>
                </a:cubicBezTo>
                <a:cubicBezTo>
                  <a:pt x="9334" y="10281"/>
                  <a:pt x="8626" y="12061"/>
                  <a:pt x="9079" y="13553"/>
                </a:cubicBezTo>
                <a:cubicBezTo>
                  <a:pt x="9532" y="15019"/>
                  <a:pt x="11029" y="16079"/>
                  <a:pt x="12560" y="16079"/>
                </a:cubicBezTo>
                <a:cubicBezTo>
                  <a:pt x="12582" y="16079"/>
                  <a:pt x="12604" y="16078"/>
                  <a:pt x="12627" y="16078"/>
                </a:cubicBezTo>
                <a:lnTo>
                  <a:pt x="12627" y="16078"/>
                </a:lnTo>
                <a:cubicBezTo>
                  <a:pt x="11515" y="16469"/>
                  <a:pt x="10486" y="16861"/>
                  <a:pt x="9312" y="16861"/>
                </a:cubicBezTo>
                <a:cubicBezTo>
                  <a:pt x="9295" y="16861"/>
                  <a:pt x="9278" y="16861"/>
                  <a:pt x="9262" y="16861"/>
                </a:cubicBezTo>
                <a:cubicBezTo>
                  <a:pt x="9188" y="16860"/>
                  <a:pt x="9113" y="16859"/>
                  <a:pt x="9036" y="16859"/>
                </a:cubicBezTo>
                <a:cubicBezTo>
                  <a:pt x="7143" y="16859"/>
                  <a:pt x="4319" y="17111"/>
                  <a:pt x="2333" y="17248"/>
                </a:cubicBezTo>
                <a:lnTo>
                  <a:pt x="51040" y="17248"/>
                </a:lnTo>
                <a:cubicBezTo>
                  <a:pt x="51990" y="15765"/>
                  <a:pt x="52261" y="13558"/>
                  <a:pt x="50946" y="12395"/>
                </a:cubicBezTo>
                <a:cubicBezTo>
                  <a:pt x="50331" y="11854"/>
                  <a:pt x="49525" y="11667"/>
                  <a:pt x="48690" y="11667"/>
                </a:cubicBezTo>
                <a:cubicBezTo>
                  <a:pt x="48132" y="11667"/>
                  <a:pt x="47560" y="11750"/>
                  <a:pt x="47023" y="11868"/>
                </a:cubicBezTo>
                <a:cubicBezTo>
                  <a:pt x="45787" y="12133"/>
                  <a:pt x="44576" y="12530"/>
                  <a:pt x="43417" y="13052"/>
                </a:cubicBezTo>
                <a:cubicBezTo>
                  <a:pt x="42915" y="13273"/>
                  <a:pt x="42387" y="13559"/>
                  <a:pt x="42069" y="13989"/>
                </a:cubicBezTo>
                <a:lnTo>
                  <a:pt x="42069" y="13989"/>
                </a:lnTo>
                <a:cubicBezTo>
                  <a:pt x="42373" y="13394"/>
                  <a:pt x="42640" y="12774"/>
                  <a:pt x="42702" y="12113"/>
                </a:cubicBezTo>
                <a:cubicBezTo>
                  <a:pt x="42775" y="11293"/>
                  <a:pt x="42462" y="10375"/>
                  <a:pt x="41737" y="9989"/>
                </a:cubicBezTo>
                <a:cubicBezTo>
                  <a:pt x="41446" y="9834"/>
                  <a:pt x="41123" y="9776"/>
                  <a:pt x="40794" y="9776"/>
                </a:cubicBezTo>
                <a:cubicBezTo>
                  <a:pt x="40480" y="9776"/>
                  <a:pt x="40159" y="9829"/>
                  <a:pt x="39853" y="9900"/>
                </a:cubicBezTo>
                <a:cubicBezTo>
                  <a:pt x="38124" y="10307"/>
                  <a:pt x="36805" y="10914"/>
                  <a:pt x="35733" y="12122"/>
                </a:cubicBezTo>
                <a:lnTo>
                  <a:pt x="35733" y="12122"/>
                </a:lnTo>
                <a:cubicBezTo>
                  <a:pt x="36215" y="10982"/>
                  <a:pt x="35839" y="9443"/>
                  <a:pt x="34719" y="8841"/>
                </a:cubicBezTo>
                <a:cubicBezTo>
                  <a:pt x="34396" y="8667"/>
                  <a:pt x="34042" y="8588"/>
                  <a:pt x="33685" y="8588"/>
                </a:cubicBezTo>
                <a:cubicBezTo>
                  <a:pt x="32890" y="8588"/>
                  <a:pt x="32080" y="8982"/>
                  <a:pt x="31571" y="9599"/>
                </a:cubicBezTo>
                <a:lnTo>
                  <a:pt x="31571" y="9599"/>
                </a:lnTo>
                <a:cubicBezTo>
                  <a:pt x="32419" y="6978"/>
                  <a:pt x="31973" y="3943"/>
                  <a:pt x="30331" y="1719"/>
                </a:cubicBezTo>
                <a:cubicBezTo>
                  <a:pt x="29845" y="1072"/>
                  <a:pt x="29251" y="472"/>
                  <a:pt x="28494" y="190"/>
                </a:cubicBezTo>
                <a:cubicBezTo>
                  <a:pt x="28127" y="55"/>
                  <a:pt x="27743" y="1"/>
                  <a:pt x="27354" y="1"/>
                </a:cubicBezTo>
                <a:close/>
                <a:moveTo>
                  <a:pt x="0" y="17248"/>
                </a:moveTo>
                <a:cubicBezTo>
                  <a:pt x="6" y="17308"/>
                  <a:pt x="211" y="17333"/>
                  <a:pt x="562" y="17333"/>
                </a:cubicBezTo>
                <a:cubicBezTo>
                  <a:pt x="978" y="17333"/>
                  <a:pt x="1598" y="17298"/>
                  <a:pt x="2333" y="17248"/>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7" name="Google Shape;597;p25"/>
          <p:cNvSpPr txBox="1"/>
          <p:nvPr>
            <p:ph type="title"/>
          </p:nvPr>
        </p:nvSpPr>
        <p:spPr>
          <a:xfrm>
            <a:off x="4758788" y="2475272"/>
            <a:ext cx="3351600" cy="10221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3600"/>
              <a:buNone/>
              <a:defRPr sz="3600">
                <a:solidFill>
                  <a:schemeClr val="accent6"/>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598" name="Google Shape;598;p25"/>
          <p:cNvSpPr txBox="1"/>
          <p:nvPr>
            <p:ph idx="2" type="title"/>
          </p:nvPr>
        </p:nvSpPr>
        <p:spPr>
          <a:xfrm>
            <a:off x="6693488" y="1189953"/>
            <a:ext cx="1416900" cy="8418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6000"/>
              <a:buNone/>
              <a:defRPr sz="60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599" name="Google Shape;599;p25"/>
          <p:cNvSpPr txBox="1"/>
          <p:nvPr>
            <p:ph idx="1" type="subTitle"/>
          </p:nvPr>
        </p:nvSpPr>
        <p:spPr>
          <a:xfrm>
            <a:off x="5485063" y="3627975"/>
            <a:ext cx="2625300" cy="5742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00" name="Google Shape;600;p25"/>
          <p:cNvSpPr/>
          <p:nvPr/>
        </p:nvSpPr>
        <p:spPr>
          <a:xfrm flipH="1">
            <a:off x="8585105" y="1345643"/>
            <a:ext cx="103941" cy="103874"/>
          </a:xfrm>
          <a:custGeom>
            <a:rect b="b" l="l" r="r" t="t"/>
            <a:pathLst>
              <a:path extrusionOk="0" h="1555" w="1556">
                <a:moveTo>
                  <a:pt x="778" y="1"/>
                </a:moveTo>
                <a:lnTo>
                  <a:pt x="658" y="287"/>
                </a:lnTo>
                <a:cubicBezTo>
                  <a:pt x="590" y="459"/>
                  <a:pt x="455" y="596"/>
                  <a:pt x="282" y="663"/>
                </a:cubicBezTo>
                <a:lnTo>
                  <a:pt x="0" y="777"/>
                </a:lnTo>
                <a:lnTo>
                  <a:pt x="282" y="892"/>
                </a:lnTo>
                <a:cubicBezTo>
                  <a:pt x="455" y="960"/>
                  <a:pt x="590" y="1096"/>
                  <a:pt x="658" y="1268"/>
                </a:cubicBezTo>
                <a:lnTo>
                  <a:pt x="778" y="1555"/>
                </a:lnTo>
                <a:lnTo>
                  <a:pt x="893" y="1268"/>
                </a:lnTo>
                <a:cubicBezTo>
                  <a:pt x="961" y="1096"/>
                  <a:pt x="1096" y="960"/>
                  <a:pt x="1269" y="892"/>
                </a:cubicBezTo>
                <a:lnTo>
                  <a:pt x="1555" y="777"/>
                </a:lnTo>
                <a:lnTo>
                  <a:pt x="1269" y="663"/>
                </a:lnTo>
                <a:cubicBezTo>
                  <a:pt x="1096" y="596"/>
                  <a:pt x="961" y="459"/>
                  <a:pt x="893" y="287"/>
                </a:cubicBezTo>
                <a:lnTo>
                  <a:pt x="778"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2">
    <p:spTree>
      <p:nvGrpSpPr>
        <p:cNvPr id="601" name="Shape 601"/>
        <p:cNvGrpSpPr/>
        <p:nvPr/>
      </p:nvGrpSpPr>
      <p:grpSpPr>
        <a:xfrm>
          <a:off x="0" y="0"/>
          <a:ext cx="0" cy="0"/>
          <a:chOff x="0" y="0"/>
          <a:chExt cx="0" cy="0"/>
        </a:xfrm>
      </p:grpSpPr>
      <p:sp>
        <p:nvSpPr>
          <p:cNvPr id="602" name="Google Shape;602;p26"/>
          <p:cNvSpPr txBox="1"/>
          <p:nvPr>
            <p:ph idx="1" type="subTitle"/>
          </p:nvPr>
        </p:nvSpPr>
        <p:spPr>
          <a:xfrm>
            <a:off x="720000" y="2551450"/>
            <a:ext cx="2649600" cy="1139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Char char="●"/>
              <a:defRPr/>
            </a:lvl1pPr>
            <a:lvl2pPr lvl="1" algn="ctr">
              <a:lnSpc>
                <a:spcPct val="100000"/>
              </a:lnSpc>
              <a:spcBef>
                <a:spcPts val="0"/>
              </a:spcBef>
              <a:spcAft>
                <a:spcPts val="0"/>
              </a:spcAft>
              <a:buSzPts val="1400"/>
              <a:buChar char="○"/>
              <a:defRPr/>
            </a:lvl2pPr>
            <a:lvl3pPr lvl="2" algn="ctr">
              <a:lnSpc>
                <a:spcPct val="100000"/>
              </a:lnSpc>
              <a:spcBef>
                <a:spcPts val="0"/>
              </a:spcBef>
              <a:spcAft>
                <a:spcPts val="0"/>
              </a:spcAft>
              <a:buSzPts val="1400"/>
              <a:buChar char="■"/>
              <a:defRPr/>
            </a:lvl3pPr>
            <a:lvl4pPr lvl="3" algn="ctr">
              <a:lnSpc>
                <a:spcPct val="100000"/>
              </a:lnSpc>
              <a:spcBef>
                <a:spcPts val="0"/>
              </a:spcBef>
              <a:spcAft>
                <a:spcPts val="0"/>
              </a:spcAft>
              <a:buSzPts val="1400"/>
              <a:buChar char="●"/>
              <a:defRPr/>
            </a:lvl4pPr>
            <a:lvl5pPr lvl="4" algn="ctr">
              <a:lnSpc>
                <a:spcPct val="100000"/>
              </a:lnSpc>
              <a:spcBef>
                <a:spcPts val="0"/>
              </a:spcBef>
              <a:spcAft>
                <a:spcPts val="0"/>
              </a:spcAft>
              <a:buSzPts val="1400"/>
              <a:buChar char="○"/>
              <a:defRPr/>
            </a:lvl5pPr>
            <a:lvl6pPr lvl="5" algn="ctr">
              <a:lnSpc>
                <a:spcPct val="100000"/>
              </a:lnSpc>
              <a:spcBef>
                <a:spcPts val="0"/>
              </a:spcBef>
              <a:spcAft>
                <a:spcPts val="0"/>
              </a:spcAft>
              <a:buSzPts val="1400"/>
              <a:buChar char="■"/>
              <a:defRPr/>
            </a:lvl6pPr>
            <a:lvl7pPr lvl="6" algn="ctr">
              <a:lnSpc>
                <a:spcPct val="100000"/>
              </a:lnSpc>
              <a:spcBef>
                <a:spcPts val="0"/>
              </a:spcBef>
              <a:spcAft>
                <a:spcPts val="0"/>
              </a:spcAft>
              <a:buSzPts val="1400"/>
              <a:buChar char="●"/>
              <a:defRPr/>
            </a:lvl7pPr>
            <a:lvl8pPr lvl="7" algn="ctr">
              <a:lnSpc>
                <a:spcPct val="100000"/>
              </a:lnSpc>
              <a:spcBef>
                <a:spcPts val="0"/>
              </a:spcBef>
              <a:spcAft>
                <a:spcPts val="0"/>
              </a:spcAft>
              <a:buSzPts val="1400"/>
              <a:buChar char="○"/>
              <a:defRPr/>
            </a:lvl8pPr>
            <a:lvl9pPr lvl="8" algn="ctr">
              <a:lnSpc>
                <a:spcPct val="100000"/>
              </a:lnSpc>
              <a:spcBef>
                <a:spcPts val="0"/>
              </a:spcBef>
              <a:spcAft>
                <a:spcPts val="0"/>
              </a:spcAft>
              <a:buSzPts val="1400"/>
              <a:buChar char="■"/>
              <a:defRPr/>
            </a:lvl9pPr>
          </a:lstStyle>
          <a:p/>
        </p:txBody>
      </p:sp>
      <p:sp>
        <p:nvSpPr>
          <p:cNvPr id="603" name="Google Shape;603;p26"/>
          <p:cNvSpPr txBox="1"/>
          <p:nvPr>
            <p:ph type="title"/>
          </p:nvPr>
        </p:nvSpPr>
        <p:spPr>
          <a:xfrm>
            <a:off x="715100" y="1452350"/>
            <a:ext cx="2589900" cy="931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604" name="Google Shape;604;p26"/>
          <p:cNvSpPr/>
          <p:nvPr/>
        </p:nvSpPr>
        <p:spPr>
          <a:xfrm>
            <a:off x="3697252" y="4752405"/>
            <a:ext cx="173613" cy="173680"/>
          </a:xfrm>
          <a:custGeom>
            <a:rect b="b" l="l" r="r" t="t"/>
            <a:pathLst>
              <a:path extrusionOk="0" h="2600" w="2599">
                <a:moveTo>
                  <a:pt x="1300" y="1"/>
                </a:moveTo>
                <a:lnTo>
                  <a:pt x="1106" y="475"/>
                </a:lnTo>
                <a:cubicBezTo>
                  <a:pt x="992" y="762"/>
                  <a:pt x="768" y="992"/>
                  <a:pt x="480" y="1106"/>
                </a:cubicBezTo>
                <a:lnTo>
                  <a:pt x="0" y="1301"/>
                </a:lnTo>
                <a:lnTo>
                  <a:pt x="480" y="1493"/>
                </a:lnTo>
                <a:cubicBezTo>
                  <a:pt x="768" y="1607"/>
                  <a:pt x="992" y="1833"/>
                  <a:pt x="1106" y="2120"/>
                </a:cubicBezTo>
                <a:lnTo>
                  <a:pt x="1300" y="2599"/>
                </a:lnTo>
                <a:lnTo>
                  <a:pt x="1493" y="2120"/>
                </a:lnTo>
                <a:cubicBezTo>
                  <a:pt x="1607" y="1833"/>
                  <a:pt x="1837" y="1607"/>
                  <a:pt x="2119" y="1493"/>
                </a:cubicBezTo>
                <a:lnTo>
                  <a:pt x="2599" y="1301"/>
                </a:lnTo>
                <a:lnTo>
                  <a:pt x="2119" y="1106"/>
                </a:lnTo>
                <a:cubicBezTo>
                  <a:pt x="1837" y="992"/>
                  <a:pt x="1607" y="762"/>
                  <a:pt x="1493" y="475"/>
                </a:cubicBezTo>
                <a:lnTo>
                  <a:pt x="1300"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5" name="Google Shape;605;p26"/>
          <p:cNvSpPr/>
          <p:nvPr/>
        </p:nvSpPr>
        <p:spPr>
          <a:xfrm>
            <a:off x="4042677" y="86656"/>
            <a:ext cx="173279" cy="173613"/>
          </a:xfrm>
          <a:custGeom>
            <a:rect b="b" l="l" r="r" t="t"/>
            <a:pathLst>
              <a:path extrusionOk="0" h="2599" w="2594">
                <a:moveTo>
                  <a:pt x="1295" y="0"/>
                </a:moveTo>
                <a:lnTo>
                  <a:pt x="1107" y="480"/>
                </a:lnTo>
                <a:cubicBezTo>
                  <a:pt x="992" y="767"/>
                  <a:pt x="763" y="991"/>
                  <a:pt x="475" y="1106"/>
                </a:cubicBezTo>
                <a:lnTo>
                  <a:pt x="0" y="1299"/>
                </a:lnTo>
                <a:lnTo>
                  <a:pt x="475" y="1492"/>
                </a:lnTo>
                <a:cubicBezTo>
                  <a:pt x="763" y="1607"/>
                  <a:pt x="992" y="1831"/>
                  <a:pt x="1107" y="2118"/>
                </a:cubicBezTo>
                <a:lnTo>
                  <a:pt x="1295" y="2599"/>
                </a:lnTo>
                <a:lnTo>
                  <a:pt x="1488" y="2118"/>
                </a:lnTo>
                <a:cubicBezTo>
                  <a:pt x="1602" y="1831"/>
                  <a:pt x="1832" y="1607"/>
                  <a:pt x="2119" y="1492"/>
                </a:cubicBezTo>
                <a:lnTo>
                  <a:pt x="2593" y="1299"/>
                </a:lnTo>
                <a:lnTo>
                  <a:pt x="2119" y="1106"/>
                </a:lnTo>
                <a:cubicBezTo>
                  <a:pt x="1832" y="991"/>
                  <a:pt x="1602" y="767"/>
                  <a:pt x="1488" y="480"/>
                </a:cubicBezTo>
                <a:lnTo>
                  <a:pt x="129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6" name="Google Shape;606;p26"/>
          <p:cNvSpPr/>
          <p:nvPr/>
        </p:nvSpPr>
        <p:spPr>
          <a:xfrm>
            <a:off x="8823276" y="1981720"/>
            <a:ext cx="103874" cy="103874"/>
          </a:xfrm>
          <a:custGeom>
            <a:rect b="b" l="l" r="r" t="t"/>
            <a:pathLst>
              <a:path extrusionOk="0" h="1555" w="1555">
                <a:moveTo>
                  <a:pt x="778" y="0"/>
                </a:moveTo>
                <a:lnTo>
                  <a:pt x="663" y="287"/>
                </a:lnTo>
                <a:cubicBezTo>
                  <a:pt x="595" y="458"/>
                  <a:pt x="459" y="595"/>
                  <a:pt x="287" y="663"/>
                </a:cubicBezTo>
                <a:lnTo>
                  <a:pt x="1" y="776"/>
                </a:lnTo>
                <a:lnTo>
                  <a:pt x="287" y="892"/>
                </a:lnTo>
                <a:cubicBezTo>
                  <a:pt x="459" y="964"/>
                  <a:pt x="595" y="1101"/>
                  <a:pt x="663" y="1272"/>
                </a:cubicBezTo>
                <a:lnTo>
                  <a:pt x="778" y="1554"/>
                </a:lnTo>
                <a:lnTo>
                  <a:pt x="892" y="1272"/>
                </a:lnTo>
                <a:cubicBezTo>
                  <a:pt x="960" y="1101"/>
                  <a:pt x="1096" y="964"/>
                  <a:pt x="1268" y="892"/>
                </a:cubicBezTo>
                <a:lnTo>
                  <a:pt x="1555" y="776"/>
                </a:lnTo>
                <a:lnTo>
                  <a:pt x="1268" y="663"/>
                </a:lnTo>
                <a:cubicBezTo>
                  <a:pt x="1096" y="595"/>
                  <a:pt x="960" y="458"/>
                  <a:pt x="892" y="287"/>
                </a:cubicBezTo>
                <a:lnTo>
                  <a:pt x="77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7" name="Google Shape;607;p26"/>
          <p:cNvSpPr/>
          <p:nvPr/>
        </p:nvSpPr>
        <p:spPr>
          <a:xfrm>
            <a:off x="1768769" y="4504618"/>
            <a:ext cx="103941" cy="103874"/>
          </a:xfrm>
          <a:custGeom>
            <a:rect b="b" l="l" r="r" t="t"/>
            <a:pathLst>
              <a:path extrusionOk="0" h="1555" w="1556">
                <a:moveTo>
                  <a:pt x="778" y="1"/>
                </a:moveTo>
                <a:lnTo>
                  <a:pt x="658" y="287"/>
                </a:lnTo>
                <a:cubicBezTo>
                  <a:pt x="590" y="459"/>
                  <a:pt x="455" y="596"/>
                  <a:pt x="282" y="663"/>
                </a:cubicBezTo>
                <a:lnTo>
                  <a:pt x="0" y="777"/>
                </a:lnTo>
                <a:lnTo>
                  <a:pt x="282" y="892"/>
                </a:lnTo>
                <a:cubicBezTo>
                  <a:pt x="455" y="960"/>
                  <a:pt x="590" y="1096"/>
                  <a:pt x="658" y="1268"/>
                </a:cubicBezTo>
                <a:lnTo>
                  <a:pt x="778" y="1555"/>
                </a:lnTo>
                <a:lnTo>
                  <a:pt x="893" y="1268"/>
                </a:lnTo>
                <a:cubicBezTo>
                  <a:pt x="961" y="1096"/>
                  <a:pt x="1096" y="960"/>
                  <a:pt x="1269" y="892"/>
                </a:cubicBezTo>
                <a:lnTo>
                  <a:pt x="1555" y="777"/>
                </a:lnTo>
                <a:lnTo>
                  <a:pt x="1269" y="663"/>
                </a:lnTo>
                <a:cubicBezTo>
                  <a:pt x="1096" y="596"/>
                  <a:pt x="961" y="459"/>
                  <a:pt x="893" y="287"/>
                </a:cubicBezTo>
                <a:lnTo>
                  <a:pt x="778"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8" name="Google Shape;608;p26"/>
          <p:cNvSpPr/>
          <p:nvPr/>
        </p:nvSpPr>
        <p:spPr>
          <a:xfrm>
            <a:off x="296809" y="4608507"/>
            <a:ext cx="343686" cy="343686"/>
          </a:xfrm>
          <a:custGeom>
            <a:rect b="b" l="l" r="r" t="t"/>
            <a:pathLst>
              <a:path extrusionOk="0" h="5145" w="5145">
                <a:moveTo>
                  <a:pt x="2573" y="0"/>
                </a:moveTo>
                <a:lnTo>
                  <a:pt x="2192" y="945"/>
                </a:lnTo>
                <a:cubicBezTo>
                  <a:pt x="1968" y="1513"/>
                  <a:pt x="1520" y="1961"/>
                  <a:pt x="950" y="2192"/>
                </a:cubicBezTo>
                <a:lnTo>
                  <a:pt x="1" y="2573"/>
                </a:lnTo>
                <a:lnTo>
                  <a:pt x="950" y="2953"/>
                </a:lnTo>
                <a:cubicBezTo>
                  <a:pt x="1520" y="3182"/>
                  <a:pt x="1968" y="3632"/>
                  <a:pt x="2192" y="4195"/>
                </a:cubicBezTo>
                <a:lnTo>
                  <a:pt x="2573" y="5145"/>
                </a:lnTo>
                <a:lnTo>
                  <a:pt x="2954" y="4195"/>
                </a:lnTo>
                <a:cubicBezTo>
                  <a:pt x="3184" y="3632"/>
                  <a:pt x="3632" y="3182"/>
                  <a:pt x="4201" y="2953"/>
                </a:cubicBezTo>
                <a:lnTo>
                  <a:pt x="5145" y="2573"/>
                </a:lnTo>
                <a:lnTo>
                  <a:pt x="4201" y="2192"/>
                </a:lnTo>
                <a:cubicBezTo>
                  <a:pt x="3632" y="1961"/>
                  <a:pt x="3184" y="1513"/>
                  <a:pt x="2954" y="945"/>
                </a:cubicBezTo>
                <a:lnTo>
                  <a:pt x="257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9" name="Google Shape;609;p26"/>
          <p:cNvSpPr/>
          <p:nvPr/>
        </p:nvSpPr>
        <p:spPr>
          <a:xfrm>
            <a:off x="99626" y="3409142"/>
            <a:ext cx="259785" cy="259718"/>
          </a:xfrm>
          <a:custGeom>
            <a:rect b="b" l="l" r="r" t="t"/>
            <a:pathLst>
              <a:path extrusionOk="0" h="3888" w="3889">
                <a:moveTo>
                  <a:pt x="1942" y="1"/>
                </a:moveTo>
                <a:lnTo>
                  <a:pt x="1654" y="716"/>
                </a:lnTo>
                <a:cubicBezTo>
                  <a:pt x="1482" y="1149"/>
                  <a:pt x="1143" y="1487"/>
                  <a:pt x="715" y="1660"/>
                </a:cubicBezTo>
                <a:lnTo>
                  <a:pt x="1" y="1947"/>
                </a:lnTo>
                <a:lnTo>
                  <a:pt x="715" y="2234"/>
                </a:lnTo>
                <a:cubicBezTo>
                  <a:pt x="1143" y="2406"/>
                  <a:pt x="1482" y="2746"/>
                  <a:pt x="1654" y="3173"/>
                </a:cubicBezTo>
                <a:lnTo>
                  <a:pt x="1942" y="3888"/>
                </a:lnTo>
                <a:lnTo>
                  <a:pt x="2229" y="3173"/>
                </a:lnTo>
                <a:cubicBezTo>
                  <a:pt x="2400" y="2746"/>
                  <a:pt x="2740" y="2406"/>
                  <a:pt x="3173" y="2234"/>
                </a:cubicBezTo>
                <a:lnTo>
                  <a:pt x="3888" y="1947"/>
                </a:lnTo>
                <a:lnTo>
                  <a:pt x="3173" y="1660"/>
                </a:lnTo>
                <a:cubicBezTo>
                  <a:pt x="2740" y="1487"/>
                  <a:pt x="2400" y="1149"/>
                  <a:pt x="2229" y="716"/>
                </a:cubicBezTo>
                <a:lnTo>
                  <a:pt x="194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0" name="Google Shape;610;p26"/>
          <p:cNvSpPr/>
          <p:nvPr/>
        </p:nvSpPr>
        <p:spPr>
          <a:xfrm>
            <a:off x="7391034" y="86650"/>
            <a:ext cx="1536118" cy="409493"/>
          </a:xfrm>
          <a:custGeom>
            <a:rect b="b" l="l" r="r" t="t"/>
            <a:pathLst>
              <a:path extrusionOk="0" h="12210" w="45803">
                <a:moveTo>
                  <a:pt x="19325" y="0"/>
                </a:moveTo>
                <a:cubicBezTo>
                  <a:pt x="19143" y="0"/>
                  <a:pt x="18961" y="12"/>
                  <a:pt x="18780" y="38"/>
                </a:cubicBezTo>
                <a:cubicBezTo>
                  <a:pt x="16124" y="414"/>
                  <a:pt x="14151" y="3048"/>
                  <a:pt x="14021" y="5731"/>
                </a:cubicBezTo>
                <a:cubicBezTo>
                  <a:pt x="13565" y="4189"/>
                  <a:pt x="12048" y="2952"/>
                  <a:pt x="10486" y="2952"/>
                </a:cubicBezTo>
                <a:cubicBezTo>
                  <a:pt x="10226" y="2952"/>
                  <a:pt x="9964" y="2986"/>
                  <a:pt x="9706" y="3060"/>
                </a:cubicBezTo>
                <a:cubicBezTo>
                  <a:pt x="7906" y="3571"/>
                  <a:pt x="7055" y="6263"/>
                  <a:pt x="8475" y="7489"/>
                </a:cubicBezTo>
                <a:cubicBezTo>
                  <a:pt x="7664" y="7010"/>
                  <a:pt x="6718" y="6763"/>
                  <a:pt x="5774" y="6763"/>
                </a:cubicBezTo>
                <a:cubicBezTo>
                  <a:pt x="5199" y="6763"/>
                  <a:pt x="4624" y="6855"/>
                  <a:pt x="4081" y="7041"/>
                </a:cubicBezTo>
                <a:cubicBezTo>
                  <a:pt x="3340" y="7296"/>
                  <a:pt x="2604" y="7787"/>
                  <a:pt x="2401" y="8543"/>
                </a:cubicBezTo>
                <a:cubicBezTo>
                  <a:pt x="2219" y="9237"/>
                  <a:pt x="2757" y="10089"/>
                  <a:pt x="3435" y="10089"/>
                </a:cubicBezTo>
                <a:cubicBezTo>
                  <a:pt x="3497" y="10089"/>
                  <a:pt x="3559" y="10082"/>
                  <a:pt x="3622" y="10067"/>
                </a:cubicBezTo>
                <a:lnTo>
                  <a:pt x="3622" y="10067"/>
                </a:lnTo>
                <a:cubicBezTo>
                  <a:pt x="2459" y="10338"/>
                  <a:pt x="261" y="10385"/>
                  <a:pt x="1" y="11914"/>
                </a:cubicBezTo>
                <a:cubicBezTo>
                  <a:pt x="694" y="12141"/>
                  <a:pt x="1525" y="12210"/>
                  <a:pt x="2393" y="12210"/>
                </a:cubicBezTo>
                <a:cubicBezTo>
                  <a:pt x="3720" y="12210"/>
                  <a:pt x="5131" y="12050"/>
                  <a:pt x="6267" y="12050"/>
                </a:cubicBezTo>
                <a:lnTo>
                  <a:pt x="45802" y="12050"/>
                </a:lnTo>
                <a:cubicBezTo>
                  <a:pt x="44672" y="10146"/>
                  <a:pt x="42579" y="9095"/>
                  <a:pt x="40487" y="9095"/>
                </a:cubicBezTo>
                <a:cubicBezTo>
                  <a:pt x="39161" y="9095"/>
                  <a:pt x="37835" y="9517"/>
                  <a:pt x="36755" y="10412"/>
                </a:cubicBezTo>
                <a:cubicBezTo>
                  <a:pt x="37188" y="8684"/>
                  <a:pt x="35550" y="6993"/>
                  <a:pt x="33797" y="6686"/>
                </a:cubicBezTo>
                <a:cubicBezTo>
                  <a:pt x="33488" y="6631"/>
                  <a:pt x="33178" y="6606"/>
                  <a:pt x="32869" y="6606"/>
                </a:cubicBezTo>
                <a:cubicBezTo>
                  <a:pt x="31425" y="6606"/>
                  <a:pt x="29987" y="7150"/>
                  <a:pt x="28620" y="7682"/>
                </a:cubicBezTo>
                <a:cubicBezTo>
                  <a:pt x="29142" y="6321"/>
                  <a:pt x="28730" y="4589"/>
                  <a:pt x="27509" y="3785"/>
                </a:cubicBezTo>
                <a:cubicBezTo>
                  <a:pt x="27100" y="3514"/>
                  <a:pt x="26610" y="3386"/>
                  <a:pt x="26118" y="3386"/>
                </a:cubicBezTo>
                <a:cubicBezTo>
                  <a:pt x="25149" y="3386"/>
                  <a:pt x="24174" y="3885"/>
                  <a:pt x="23804" y="4782"/>
                </a:cubicBezTo>
                <a:cubicBezTo>
                  <a:pt x="24237" y="2316"/>
                  <a:pt x="21811" y="0"/>
                  <a:pt x="19325"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1" name="Google Shape;611;p26"/>
          <p:cNvSpPr/>
          <p:nvPr/>
        </p:nvSpPr>
        <p:spPr>
          <a:xfrm>
            <a:off x="139038" y="86642"/>
            <a:ext cx="1685940" cy="559163"/>
          </a:xfrm>
          <a:custGeom>
            <a:rect b="b" l="l" r="r" t="t"/>
            <a:pathLst>
              <a:path extrusionOk="0" h="17333" w="52261">
                <a:moveTo>
                  <a:pt x="27354" y="1"/>
                </a:moveTo>
                <a:cubicBezTo>
                  <a:pt x="26831" y="1"/>
                  <a:pt x="26300" y="98"/>
                  <a:pt x="25792" y="227"/>
                </a:cubicBezTo>
                <a:cubicBezTo>
                  <a:pt x="24044" y="675"/>
                  <a:pt x="22343" y="1547"/>
                  <a:pt x="21231" y="2972"/>
                </a:cubicBezTo>
                <a:cubicBezTo>
                  <a:pt x="20160" y="4340"/>
                  <a:pt x="19728" y="6286"/>
                  <a:pt x="20401" y="7883"/>
                </a:cubicBezTo>
                <a:lnTo>
                  <a:pt x="20401" y="7883"/>
                </a:lnTo>
                <a:cubicBezTo>
                  <a:pt x="19806" y="6662"/>
                  <a:pt x="18456" y="5832"/>
                  <a:pt x="17123" y="5832"/>
                </a:cubicBezTo>
                <a:cubicBezTo>
                  <a:pt x="16720" y="5832"/>
                  <a:pt x="16319" y="5907"/>
                  <a:pt x="15940" y="6071"/>
                </a:cubicBezTo>
                <a:cubicBezTo>
                  <a:pt x="14399" y="6734"/>
                  <a:pt x="13705" y="8885"/>
                  <a:pt x="14554" y="10281"/>
                </a:cubicBezTo>
                <a:lnTo>
                  <a:pt x="14554" y="10281"/>
                </a:lnTo>
                <a:cubicBezTo>
                  <a:pt x="13951" y="9608"/>
                  <a:pt x="13034" y="9235"/>
                  <a:pt x="12123" y="9235"/>
                </a:cubicBezTo>
                <a:cubicBezTo>
                  <a:pt x="11636" y="9235"/>
                  <a:pt x="11151" y="9342"/>
                  <a:pt x="10717" y="9566"/>
                </a:cubicBezTo>
                <a:cubicBezTo>
                  <a:pt x="9334" y="10281"/>
                  <a:pt x="8626" y="12061"/>
                  <a:pt x="9079" y="13553"/>
                </a:cubicBezTo>
                <a:cubicBezTo>
                  <a:pt x="9532" y="15019"/>
                  <a:pt x="11029" y="16079"/>
                  <a:pt x="12560" y="16079"/>
                </a:cubicBezTo>
                <a:cubicBezTo>
                  <a:pt x="12582" y="16079"/>
                  <a:pt x="12604" y="16078"/>
                  <a:pt x="12627" y="16078"/>
                </a:cubicBezTo>
                <a:lnTo>
                  <a:pt x="12627" y="16078"/>
                </a:lnTo>
                <a:cubicBezTo>
                  <a:pt x="11515" y="16469"/>
                  <a:pt x="10486" y="16861"/>
                  <a:pt x="9312" y="16861"/>
                </a:cubicBezTo>
                <a:cubicBezTo>
                  <a:pt x="9295" y="16861"/>
                  <a:pt x="9278" y="16861"/>
                  <a:pt x="9262" y="16861"/>
                </a:cubicBezTo>
                <a:cubicBezTo>
                  <a:pt x="9188" y="16860"/>
                  <a:pt x="9113" y="16859"/>
                  <a:pt x="9036" y="16859"/>
                </a:cubicBezTo>
                <a:cubicBezTo>
                  <a:pt x="7143" y="16859"/>
                  <a:pt x="4319" y="17111"/>
                  <a:pt x="2333" y="17248"/>
                </a:cubicBezTo>
                <a:lnTo>
                  <a:pt x="51040" y="17248"/>
                </a:lnTo>
                <a:cubicBezTo>
                  <a:pt x="51990" y="15765"/>
                  <a:pt x="52261" y="13558"/>
                  <a:pt x="50946" y="12395"/>
                </a:cubicBezTo>
                <a:cubicBezTo>
                  <a:pt x="50331" y="11854"/>
                  <a:pt x="49525" y="11667"/>
                  <a:pt x="48690" y="11667"/>
                </a:cubicBezTo>
                <a:cubicBezTo>
                  <a:pt x="48132" y="11667"/>
                  <a:pt x="47560" y="11750"/>
                  <a:pt x="47023" y="11868"/>
                </a:cubicBezTo>
                <a:cubicBezTo>
                  <a:pt x="45787" y="12133"/>
                  <a:pt x="44576" y="12530"/>
                  <a:pt x="43417" y="13052"/>
                </a:cubicBezTo>
                <a:cubicBezTo>
                  <a:pt x="42915" y="13273"/>
                  <a:pt x="42387" y="13559"/>
                  <a:pt x="42069" y="13989"/>
                </a:cubicBezTo>
                <a:lnTo>
                  <a:pt x="42069" y="13989"/>
                </a:lnTo>
                <a:cubicBezTo>
                  <a:pt x="42373" y="13394"/>
                  <a:pt x="42640" y="12774"/>
                  <a:pt x="42702" y="12113"/>
                </a:cubicBezTo>
                <a:cubicBezTo>
                  <a:pt x="42775" y="11293"/>
                  <a:pt x="42462" y="10375"/>
                  <a:pt x="41737" y="9989"/>
                </a:cubicBezTo>
                <a:cubicBezTo>
                  <a:pt x="41446" y="9834"/>
                  <a:pt x="41123" y="9776"/>
                  <a:pt x="40794" y="9776"/>
                </a:cubicBezTo>
                <a:cubicBezTo>
                  <a:pt x="40480" y="9776"/>
                  <a:pt x="40159" y="9829"/>
                  <a:pt x="39853" y="9900"/>
                </a:cubicBezTo>
                <a:cubicBezTo>
                  <a:pt x="38124" y="10307"/>
                  <a:pt x="36805" y="10914"/>
                  <a:pt x="35733" y="12122"/>
                </a:cubicBezTo>
                <a:lnTo>
                  <a:pt x="35733" y="12122"/>
                </a:lnTo>
                <a:cubicBezTo>
                  <a:pt x="36215" y="10982"/>
                  <a:pt x="35839" y="9443"/>
                  <a:pt x="34719" y="8841"/>
                </a:cubicBezTo>
                <a:cubicBezTo>
                  <a:pt x="34396" y="8667"/>
                  <a:pt x="34042" y="8588"/>
                  <a:pt x="33685" y="8588"/>
                </a:cubicBezTo>
                <a:cubicBezTo>
                  <a:pt x="32890" y="8588"/>
                  <a:pt x="32080" y="8982"/>
                  <a:pt x="31571" y="9599"/>
                </a:cubicBezTo>
                <a:lnTo>
                  <a:pt x="31571" y="9599"/>
                </a:lnTo>
                <a:cubicBezTo>
                  <a:pt x="32419" y="6978"/>
                  <a:pt x="31973" y="3943"/>
                  <a:pt x="30331" y="1719"/>
                </a:cubicBezTo>
                <a:cubicBezTo>
                  <a:pt x="29845" y="1072"/>
                  <a:pt x="29251" y="472"/>
                  <a:pt x="28494" y="190"/>
                </a:cubicBezTo>
                <a:cubicBezTo>
                  <a:pt x="28127" y="55"/>
                  <a:pt x="27743" y="1"/>
                  <a:pt x="27354" y="1"/>
                </a:cubicBezTo>
                <a:close/>
                <a:moveTo>
                  <a:pt x="0" y="17248"/>
                </a:moveTo>
                <a:cubicBezTo>
                  <a:pt x="6" y="17308"/>
                  <a:pt x="211" y="17333"/>
                  <a:pt x="562" y="17333"/>
                </a:cubicBezTo>
                <a:cubicBezTo>
                  <a:pt x="978" y="17333"/>
                  <a:pt x="1598" y="17298"/>
                  <a:pt x="2333" y="17248"/>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2" name="Google Shape;612;p26"/>
          <p:cNvSpPr/>
          <p:nvPr/>
        </p:nvSpPr>
        <p:spPr>
          <a:xfrm>
            <a:off x="8639358" y="3691154"/>
            <a:ext cx="343686" cy="343686"/>
          </a:xfrm>
          <a:custGeom>
            <a:rect b="b" l="l" r="r" t="t"/>
            <a:pathLst>
              <a:path extrusionOk="0" h="5145" w="5145">
                <a:moveTo>
                  <a:pt x="2572" y="1"/>
                </a:moveTo>
                <a:lnTo>
                  <a:pt x="2192" y="945"/>
                </a:lnTo>
                <a:cubicBezTo>
                  <a:pt x="1966" y="1513"/>
                  <a:pt x="1518" y="1962"/>
                  <a:pt x="949" y="2192"/>
                </a:cubicBezTo>
                <a:lnTo>
                  <a:pt x="0" y="2573"/>
                </a:lnTo>
                <a:lnTo>
                  <a:pt x="949" y="2953"/>
                </a:lnTo>
                <a:cubicBezTo>
                  <a:pt x="1518" y="3178"/>
                  <a:pt x="1966" y="3626"/>
                  <a:pt x="2192" y="4196"/>
                </a:cubicBezTo>
                <a:lnTo>
                  <a:pt x="2572" y="5145"/>
                </a:lnTo>
                <a:lnTo>
                  <a:pt x="2953" y="4196"/>
                </a:lnTo>
                <a:cubicBezTo>
                  <a:pt x="3182" y="3626"/>
                  <a:pt x="3632" y="3178"/>
                  <a:pt x="4200" y="2953"/>
                </a:cubicBezTo>
                <a:lnTo>
                  <a:pt x="5144" y="2573"/>
                </a:lnTo>
                <a:lnTo>
                  <a:pt x="4200" y="2192"/>
                </a:lnTo>
                <a:cubicBezTo>
                  <a:pt x="3632" y="1962"/>
                  <a:pt x="3182" y="1513"/>
                  <a:pt x="2953" y="945"/>
                </a:cubicBezTo>
                <a:lnTo>
                  <a:pt x="257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3" name="Google Shape;613;p26"/>
          <p:cNvSpPr/>
          <p:nvPr/>
        </p:nvSpPr>
        <p:spPr>
          <a:xfrm>
            <a:off x="3369602" y="838880"/>
            <a:ext cx="173613" cy="173680"/>
          </a:xfrm>
          <a:custGeom>
            <a:rect b="b" l="l" r="r" t="t"/>
            <a:pathLst>
              <a:path extrusionOk="0" h="2600" w="2599">
                <a:moveTo>
                  <a:pt x="1300" y="1"/>
                </a:moveTo>
                <a:lnTo>
                  <a:pt x="1106" y="475"/>
                </a:lnTo>
                <a:cubicBezTo>
                  <a:pt x="992" y="762"/>
                  <a:pt x="768" y="992"/>
                  <a:pt x="480" y="1106"/>
                </a:cubicBezTo>
                <a:lnTo>
                  <a:pt x="0" y="1301"/>
                </a:lnTo>
                <a:lnTo>
                  <a:pt x="480" y="1493"/>
                </a:lnTo>
                <a:cubicBezTo>
                  <a:pt x="768" y="1607"/>
                  <a:pt x="992" y="1833"/>
                  <a:pt x="1106" y="2120"/>
                </a:cubicBezTo>
                <a:lnTo>
                  <a:pt x="1300" y="2599"/>
                </a:lnTo>
                <a:lnTo>
                  <a:pt x="1493" y="2120"/>
                </a:lnTo>
                <a:cubicBezTo>
                  <a:pt x="1607" y="1833"/>
                  <a:pt x="1837" y="1607"/>
                  <a:pt x="2119" y="1493"/>
                </a:cubicBezTo>
                <a:lnTo>
                  <a:pt x="2599" y="1301"/>
                </a:lnTo>
                <a:lnTo>
                  <a:pt x="2119" y="1106"/>
                </a:lnTo>
                <a:cubicBezTo>
                  <a:pt x="1837" y="992"/>
                  <a:pt x="1607" y="762"/>
                  <a:pt x="1493" y="475"/>
                </a:cubicBezTo>
                <a:lnTo>
                  <a:pt x="1300"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4" name="Google Shape;614;p26"/>
          <p:cNvSpPr/>
          <p:nvPr/>
        </p:nvSpPr>
        <p:spPr>
          <a:xfrm>
            <a:off x="6892975" y="4575601"/>
            <a:ext cx="1535933" cy="409508"/>
          </a:xfrm>
          <a:custGeom>
            <a:rect b="b" l="l" r="r" t="t"/>
            <a:pathLst>
              <a:path extrusionOk="0" h="17636" w="66147">
                <a:moveTo>
                  <a:pt x="38240" y="1"/>
                </a:moveTo>
                <a:cubicBezTo>
                  <a:pt x="34655" y="1"/>
                  <a:pt x="31149" y="3347"/>
                  <a:pt x="31766" y="6902"/>
                </a:cubicBezTo>
                <a:cubicBezTo>
                  <a:pt x="31230" y="5611"/>
                  <a:pt x="29825" y="4891"/>
                  <a:pt x="28427" y="4891"/>
                </a:cubicBezTo>
                <a:cubicBezTo>
                  <a:pt x="27718" y="4891"/>
                  <a:pt x="27010" y="5077"/>
                  <a:pt x="26418" y="5467"/>
                </a:cubicBezTo>
                <a:cubicBezTo>
                  <a:pt x="24655" y="6625"/>
                  <a:pt x="24065" y="9130"/>
                  <a:pt x="24816" y="11097"/>
                </a:cubicBezTo>
                <a:cubicBezTo>
                  <a:pt x="22842" y="10327"/>
                  <a:pt x="20760" y="9543"/>
                  <a:pt x="18672" y="9543"/>
                </a:cubicBezTo>
                <a:cubicBezTo>
                  <a:pt x="18228" y="9543"/>
                  <a:pt x="17783" y="9578"/>
                  <a:pt x="17339" y="9657"/>
                </a:cubicBezTo>
                <a:cubicBezTo>
                  <a:pt x="14803" y="10100"/>
                  <a:pt x="12440" y="12547"/>
                  <a:pt x="13066" y="15042"/>
                </a:cubicBezTo>
                <a:cubicBezTo>
                  <a:pt x="11505" y="13748"/>
                  <a:pt x="9590" y="13138"/>
                  <a:pt x="7675" y="13138"/>
                </a:cubicBezTo>
                <a:cubicBezTo>
                  <a:pt x="4654" y="13138"/>
                  <a:pt x="1633" y="14656"/>
                  <a:pt x="0" y="17406"/>
                </a:cubicBezTo>
                <a:lnTo>
                  <a:pt x="57099" y="17406"/>
                </a:lnTo>
                <a:cubicBezTo>
                  <a:pt x="58735" y="17406"/>
                  <a:pt x="60769" y="17636"/>
                  <a:pt x="62680" y="17636"/>
                </a:cubicBezTo>
                <a:cubicBezTo>
                  <a:pt x="63938" y="17636"/>
                  <a:pt x="65142" y="17536"/>
                  <a:pt x="66146" y="17207"/>
                </a:cubicBezTo>
                <a:cubicBezTo>
                  <a:pt x="65770" y="15000"/>
                  <a:pt x="62598" y="14938"/>
                  <a:pt x="60913" y="14541"/>
                </a:cubicBezTo>
                <a:lnTo>
                  <a:pt x="60913" y="14541"/>
                </a:lnTo>
                <a:cubicBezTo>
                  <a:pt x="61004" y="14562"/>
                  <a:pt x="61094" y="14572"/>
                  <a:pt x="61183" y="14572"/>
                </a:cubicBezTo>
                <a:cubicBezTo>
                  <a:pt x="62163" y="14572"/>
                  <a:pt x="62940" y="13340"/>
                  <a:pt x="62676" y="12339"/>
                </a:cubicBezTo>
                <a:cubicBezTo>
                  <a:pt x="62389" y="11248"/>
                  <a:pt x="61325" y="10533"/>
                  <a:pt x="60255" y="10168"/>
                </a:cubicBezTo>
                <a:cubicBezTo>
                  <a:pt x="59471" y="9900"/>
                  <a:pt x="58643" y="9768"/>
                  <a:pt x="57815" y="9768"/>
                </a:cubicBezTo>
                <a:cubicBezTo>
                  <a:pt x="56449" y="9768"/>
                  <a:pt x="55081" y="10126"/>
                  <a:pt x="53905" y="10820"/>
                </a:cubicBezTo>
                <a:cubicBezTo>
                  <a:pt x="55956" y="9052"/>
                  <a:pt x="54736" y="5159"/>
                  <a:pt x="52126" y="4419"/>
                </a:cubicBezTo>
                <a:cubicBezTo>
                  <a:pt x="51753" y="4312"/>
                  <a:pt x="51376" y="4263"/>
                  <a:pt x="51000" y="4263"/>
                </a:cubicBezTo>
                <a:cubicBezTo>
                  <a:pt x="48749" y="4263"/>
                  <a:pt x="46559" y="6053"/>
                  <a:pt x="45902" y="8279"/>
                </a:cubicBezTo>
                <a:cubicBezTo>
                  <a:pt x="45708" y="4407"/>
                  <a:pt x="42859" y="599"/>
                  <a:pt x="39025" y="56"/>
                </a:cubicBezTo>
                <a:cubicBezTo>
                  <a:pt x="38764" y="19"/>
                  <a:pt x="38501" y="1"/>
                  <a:pt x="38240"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3">
    <p:spTree>
      <p:nvGrpSpPr>
        <p:cNvPr id="615" name="Shape 615"/>
        <p:cNvGrpSpPr/>
        <p:nvPr/>
      </p:nvGrpSpPr>
      <p:grpSpPr>
        <a:xfrm>
          <a:off x="0" y="0"/>
          <a:ext cx="0" cy="0"/>
          <a:chOff x="0" y="0"/>
          <a:chExt cx="0" cy="0"/>
        </a:xfrm>
      </p:grpSpPr>
      <p:sp>
        <p:nvSpPr>
          <p:cNvPr id="616" name="Google Shape;616;p27"/>
          <p:cNvSpPr txBox="1"/>
          <p:nvPr>
            <p:ph idx="1" type="subTitle"/>
          </p:nvPr>
        </p:nvSpPr>
        <p:spPr>
          <a:xfrm>
            <a:off x="720000" y="1673050"/>
            <a:ext cx="3688800" cy="2453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Char char="●"/>
              <a:defRPr/>
            </a:lvl1pPr>
            <a:lvl2pPr lvl="1" algn="ctr">
              <a:lnSpc>
                <a:spcPct val="100000"/>
              </a:lnSpc>
              <a:spcBef>
                <a:spcPts val="1000"/>
              </a:spcBef>
              <a:spcAft>
                <a:spcPts val="0"/>
              </a:spcAft>
              <a:buSzPts val="1400"/>
              <a:buChar char="○"/>
              <a:defRPr/>
            </a:lvl2pPr>
            <a:lvl3pPr lvl="2" algn="ctr">
              <a:lnSpc>
                <a:spcPct val="100000"/>
              </a:lnSpc>
              <a:spcBef>
                <a:spcPts val="0"/>
              </a:spcBef>
              <a:spcAft>
                <a:spcPts val="0"/>
              </a:spcAft>
              <a:buSzPts val="1400"/>
              <a:buChar char="■"/>
              <a:defRPr/>
            </a:lvl3pPr>
            <a:lvl4pPr lvl="3" algn="ctr">
              <a:lnSpc>
                <a:spcPct val="100000"/>
              </a:lnSpc>
              <a:spcBef>
                <a:spcPts val="0"/>
              </a:spcBef>
              <a:spcAft>
                <a:spcPts val="0"/>
              </a:spcAft>
              <a:buSzPts val="1400"/>
              <a:buChar char="●"/>
              <a:defRPr/>
            </a:lvl4pPr>
            <a:lvl5pPr lvl="4" algn="ctr">
              <a:lnSpc>
                <a:spcPct val="100000"/>
              </a:lnSpc>
              <a:spcBef>
                <a:spcPts val="0"/>
              </a:spcBef>
              <a:spcAft>
                <a:spcPts val="0"/>
              </a:spcAft>
              <a:buSzPts val="1400"/>
              <a:buChar char="○"/>
              <a:defRPr/>
            </a:lvl5pPr>
            <a:lvl6pPr lvl="5" algn="ctr">
              <a:lnSpc>
                <a:spcPct val="100000"/>
              </a:lnSpc>
              <a:spcBef>
                <a:spcPts val="0"/>
              </a:spcBef>
              <a:spcAft>
                <a:spcPts val="0"/>
              </a:spcAft>
              <a:buSzPts val="1400"/>
              <a:buChar char="■"/>
              <a:defRPr/>
            </a:lvl6pPr>
            <a:lvl7pPr lvl="6" algn="ctr">
              <a:lnSpc>
                <a:spcPct val="100000"/>
              </a:lnSpc>
              <a:spcBef>
                <a:spcPts val="0"/>
              </a:spcBef>
              <a:spcAft>
                <a:spcPts val="0"/>
              </a:spcAft>
              <a:buSzPts val="1400"/>
              <a:buChar char="●"/>
              <a:defRPr/>
            </a:lvl7pPr>
            <a:lvl8pPr lvl="7" algn="ctr">
              <a:lnSpc>
                <a:spcPct val="100000"/>
              </a:lnSpc>
              <a:spcBef>
                <a:spcPts val="0"/>
              </a:spcBef>
              <a:spcAft>
                <a:spcPts val="0"/>
              </a:spcAft>
              <a:buSzPts val="1400"/>
              <a:buChar char="○"/>
              <a:defRPr/>
            </a:lvl8pPr>
            <a:lvl9pPr lvl="8" algn="ctr">
              <a:lnSpc>
                <a:spcPct val="100000"/>
              </a:lnSpc>
              <a:spcBef>
                <a:spcPts val="0"/>
              </a:spcBef>
              <a:spcAft>
                <a:spcPts val="0"/>
              </a:spcAft>
              <a:buSzPts val="1400"/>
              <a:buChar char="■"/>
              <a:defRPr/>
            </a:lvl9pPr>
          </a:lstStyle>
          <a:p/>
        </p:txBody>
      </p:sp>
      <p:sp>
        <p:nvSpPr>
          <p:cNvPr id="617" name="Google Shape;617;p27"/>
          <p:cNvSpPr txBox="1"/>
          <p:nvPr>
            <p:ph type="title"/>
          </p:nvPr>
        </p:nvSpPr>
        <p:spPr>
          <a:xfrm>
            <a:off x="720000" y="445025"/>
            <a:ext cx="7704000" cy="57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618" name="Google Shape;618;p27"/>
          <p:cNvSpPr/>
          <p:nvPr/>
        </p:nvSpPr>
        <p:spPr>
          <a:xfrm>
            <a:off x="70500" y="4719984"/>
            <a:ext cx="1289205" cy="343726"/>
          </a:xfrm>
          <a:custGeom>
            <a:rect b="b" l="l" r="r" t="t"/>
            <a:pathLst>
              <a:path extrusionOk="0" h="17636" w="66147">
                <a:moveTo>
                  <a:pt x="38240" y="1"/>
                </a:moveTo>
                <a:cubicBezTo>
                  <a:pt x="34655" y="1"/>
                  <a:pt x="31149" y="3347"/>
                  <a:pt x="31766" y="6902"/>
                </a:cubicBezTo>
                <a:cubicBezTo>
                  <a:pt x="31230" y="5611"/>
                  <a:pt x="29825" y="4891"/>
                  <a:pt x="28427" y="4891"/>
                </a:cubicBezTo>
                <a:cubicBezTo>
                  <a:pt x="27718" y="4891"/>
                  <a:pt x="27010" y="5077"/>
                  <a:pt x="26418" y="5467"/>
                </a:cubicBezTo>
                <a:cubicBezTo>
                  <a:pt x="24655" y="6625"/>
                  <a:pt x="24065" y="9130"/>
                  <a:pt x="24816" y="11097"/>
                </a:cubicBezTo>
                <a:cubicBezTo>
                  <a:pt x="22842" y="10327"/>
                  <a:pt x="20760" y="9543"/>
                  <a:pt x="18672" y="9543"/>
                </a:cubicBezTo>
                <a:cubicBezTo>
                  <a:pt x="18228" y="9543"/>
                  <a:pt x="17783" y="9578"/>
                  <a:pt x="17339" y="9657"/>
                </a:cubicBezTo>
                <a:cubicBezTo>
                  <a:pt x="14803" y="10100"/>
                  <a:pt x="12440" y="12547"/>
                  <a:pt x="13066" y="15042"/>
                </a:cubicBezTo>
                <a:cubicBezTo>
                  <a:pt x="11505" y="13748"/>
                  <a:pt x="9590" y="13138"/>
                  <a:pt x="7675" y="13138"/>
                </a:cubicBezTo>
                <a:cubicBezTo>
                  <a:pt x="4654" y="13138"/>
                  <a:pt x="1633" y="14656"/>
                  <a:pt x="0" y="17406"/>
                </a:cubicBezTo>
                <a:lnTo>
                  <a:pt x="57099" y="17406"/>
                </a:lnTo>
                <a:cubicBezTo>
                  <a:pt x="58735" y="17406"/>
                  <a:pt x="60769" y="17636"/>
                  <a:pt x="62680" y="17636"/>
                </a:cubicBezTo>
                <a:cubicBezTo>
                  <a:pt x="63938" y="17636"/>
                  <a:pt x="65142" y="17536"/>
                  <a:pt x="66146" y="17207"/>
                </a:cubicBezTo>
                <a:cubicBezTo>
                  <a:pt x="65770" y="15000"/>
                  <a:pt x="62598" y="14938"/>
                  <a:pt x="60913" y="14541"/>
                </a:cubicBezTo>
                <a:lnTo>
                  <a:pt x="60913" y="14541"/>
                </a:lnTo>
                <a:cubicBezTo>
                  <a:pt x="61004" y="14562"/>
                  <a:pt x="61094" y="14572"/>
                  <a:pt x="61183" y="14572"/>
                </a:cubicBezTo>
                <a:cubicBezTo>
                  <a:pt x="62163" y="14572"/>
                  <a:pt x="62940" y="13340"/>
                  <a:pt x="62676" y="12339"/>
                </a:cubicBezTo>
                <a:cubicBezTo>
                  <a:pt x="62389" y="11248"/>
                  <a:pt x="61325" y="10533"/>
                  <a:pt x="60255" y="10168"/>
                </a:cubicBezTo>
                <a:cubicBezTo>
                  <a:pt x="59471" y="9900"/>
                  <a:pt x="58643" y="9768"/>
                  <a:pt x="57815" y="9768"/>
                </a:cubicBezTo>
                <a:cubicBezTo>
                  <a:pt x="56449" y="9768"/>
                  <a:pt x="55081" y="10126"/>
                  <a:pt x="53905" y="10820"/>
                </a:cubicBezTo>
                <a:cubicBezTo>
                  <a:pt x="55956" y="9052"/>
                  <a:pt x="54736" y="5159"/>
                  <a:pt x="52126" y="4419"/>
                </a:cubicBezTo>
                <a:cubicBezTo>
                  <a:pt x="51753" y="4312"/>
                  <a:pt x="51376" y="4263"/>
                  <a:pt x="51000" y="4263"/>
                </a:cubicBezTo>
                <a:cubicBezTo>
                  <a:pt x="48749" y="4263"/>
                  <a:pt x="46559" y="6053"/>
                  <a:pt x="45902" y="8279"/>
                </a:cubicBezTo>
                <a:cubicBezTo>
                  <a:pt x="45708" y="4407"/>
                  <a:pt x="42859" y="599"/>
                  <a:pt x="39025" y="56"/>
                </a:cubicBezTo>
                <a:cubicBezTo>
                  <a:pt x="38764" y="19"/>
                  <a:pt x="38501" y="1"/>
                  <a:pt x="38240"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9" name="Google Shape;619;p27"/>
          <p:cNvSpPr/>
          <p:nvPr/>
        </p:nvSpPr>
        <p:spPr>
          <a:xfrm>
            <a:off x="8879177" y="2742405"/>
            <a:ext cx="173613" cy="173680"/>
          </a:xfrm>
          <a:custGeom>
            <a:rect b="b" l="l" r="r" t="t"/>
            <a:pathLst>
              <a:path extrusionOk="0" h="2600" w="2599">
                <a:moveTo>
                  <a:pt x="1300" y="1"/>
                </a:moveTo>
                <a:lnTo>
                  <a:pt x="1106" y="475"/>
                </a:lnTo>
                <a:cubicBezTo>
                  <a:pt x="992" y="762"/>
                  <a:pt x="768" y="992"/>
                  <a:pt x="480" y="1106"/>
                </a:cubicBezTo>
                <a:lnTo>
                  <a:pt x="0" y="1301"/>
                </a:lnTo>
                <a:lnTo>
                  <a:pt x="480" y="1493"/>
                </a:lnTo>
                <a:cubicBezTo>
                  <a:pt x="768" y="1607"/>
                  <a:pt x="992" y="1833"/>
                  <a:pt x="1106" y="2120"/>
                </a:cubicBezTo>
                <a:lnTo>
                  <a:pt x="1300" y="2599"/>
                </a:lnTo>
                <a:lnTo>
                  <a:pt x="1493" y="2120"/>
                </a:lnTo>
                <a:cubicBezTo>
                  <a:pt x="1607" y="1833"/>
                  <a:pt x="1837" y="1607"/>
                  <a:pt x="2119" y="1493"/>
                </a:cubicBezTo>
                <a:lnTo>
                  <a:pt x="2599" y="1301"/>
                </a:lnTo>
                <a:lnTo>
                  <a:pt x="2119" y="1106"/>
                </a:lnTo>
                <a:cubicBezTo>
                  <a:pt x="1837" y="992"/>
                  <a:pt x="1607" y="762"/>
                  <a:pt x="1493" y="475"/>
                </a:cubicBezTo>
                <a:lnTo>
                  <a:pt x="1300"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0" name="Google Shape;620;p27"/>
          <p:cNvSpPr/>
          <p:nvPr/>
        </p:nvSpPr>
        <p:spPr>
          <a:xfrm>
            <a:off x="4042677" y="86656"/>
            <a:ext cx="173279" cy="173613"/>
          </a:xfrm>
          <a:custGeom>
            <a:rect b="b" l="l" r="r" t="t"/>
            <a:pathLst>
              <a:path extrusionOk="0" h="2599" w="2594">
                <a:moveTo>
                  <a:pt x="1295" y="0"/>
                </a:moveTo>
                <a:lnTo>
                  <a:pt x="1107" y="480"/>
                </a:lnTo>
                <a:cubicBezTo>
                  <a:pt x="992" y="767"/>
                  <a:pt x="763" y="991"/>
                  <a:pt x="475" y="1106"/>
                </a:cubicBezTo>
                <a:lnTo>
                  <a:pt x="0" y="1299"/>
                </a:lnTo>
                <a:lnTo>
                  <a:pt x="475" y="1492"/>
                </a:lnTo>
                <a:cubicBezTo>
                  <a:pt x="763" y="1607"/>
                  <a:pt x="992" y="1831"/>
                  <a:pt x="1107" y="2118"/>
                </a:cubicBezTo>
                <a:lnTo>
                  <a:pt x="1295" y="2599"/>
                </a:lnTo>
                <a:lnTo>
                  <a:pt x="1488" y="2118"/>
                </a:lnTo>
                <a:cubicBezTo>
                  <a:pt x="1602" y="1831"/>
                  <a:pt x="1832" y="1607"/>
                  <a:pt x="2119" y="1492"/>
                </a:cubicBezTo>
                <a:lnTo>
                  <a:pt x="2593" y="1299"/>
                </a:lnTo>
                <a:lnTo>
                  <a:pt x="2119" y="1106"/>
                </a:lnTo>
                <a:cubicBezTo>
                  <a:pt x="1832" y="991"/>
                  <a:pt x="1602" y="767"/>
                  <a:pt x="1488" y="480"/>
                </a:cubicBezTo>
                <a:lnTo>
                  <a:pt x="129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1" name="Google Shape;621;p27"/>
          <p:cNvSpPr/>
          <p:nvPr/>
        </p:nvSpPr>
        <p:spPr>
          <a:xfrm>
            <a:off x="8879176" y="4163445"/>
            <a:ext cx="103874" cy="103874"/>
          </a:xfrm>
          <a:custGeom>
            <a:rect b="b" l="l" r="r" t="t"/>
            <a:pathLst>
              <a:path extrusionOk="0" h="1555" w="1555">
                <a:moveTo>
                  <a:pt x="778" y="0"/>
                </a:moveTo>
                <a:lnTo>
                  <a:pt x="663" y="287"/>
                </a:lnTo>
                <a:cubicBezTo>
                  <a:pt x="595" y="458"/>
                  <a:pt x="459" y="595"/>
                  <a:pt x="287" y="663"/>
                </a:cubicBezTo>
                <a:lnTo>
                  <a:pt x="1" y="776"/>
                </a:lnTo>
                <a:lnTo>
                  <a:pt x="287" y="892"/>
                </a:lnTo>
                <a:cubicBezTo>
                  <a:pt x="459" y="964"/>
                  <a:pt x="595" y="1101"/>
                  <a:pt x="663" y="1272"/>
                </a:cubicBezTo>
                <a:lnTo>
                  <a:pt x="778" y="1554"/>
                </a:lnTo>
                <a:lnTo>
                  <a:pt x="892" y="1272"/>
                </a:lnTo>
                <a:cubicBezTo>
                  <a:pt x="960" y="1101"/>
                  <a:pt x="1096" y="964"/>
                  <a:pt x="1268" y="892"/>
                </a:cubicBezTo>
                <a:lnTo>
                  <a:pt x="1555" y="776"/>
                </a:lnTo>
                <a:lnTo>
                  <a:pt x="1268" y="663"/>
                </a:lnTo>
                <a:cubicBezTo>
                  <a:pt x="1096" y="595"/>
                  <a:pt x="960" y="458"/>
                  <a:pt x="892" y="287"/>
                </a:cubicBezTo>
                <a:lnTo>
                  <a:pt x="77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2" name="Google Shape;622;p27"/>
          <p:cNvSpPr/>
          <p:nvPr/>
        </p:nvSpPr>
        <p:spPr>
          <a:xfrm>
            <a:off x="5363294" y="4839893"/>
            <a:ext cx="103941" cy="103874"/>
          </a:xfrm>
          <a:custGeom>
            <a:rect b="b" l="l" r="r" t="t"/>
            <a:pathLst>
              <a:path extrusionOk="0" h="1555" w="1556">
                <a:moveTo>
                  <a:pt x="778" y="1"/>
                </a:moveTo>
                <a:lnTo>
                  <a:pt x="658" y="287"/>
                </a:lnTo>
                <a:cubicBezTo>
                  <a:pt x="590" y="459"/>
                  <a:pt x="455" y="596"/>
                  <a:pt x="282" y="663"/>
                </a:cubicBezTo>
                <a:lnTo>
                  <a:pt x="0" y="777"/>
                </a:lnTo>
                <a:lnTo>
                  <a:pt x="282" y="892"/>
                </a:lnTo>
                <a:cubicBezTo>
                  <a:pt x="455" y="960"/>
                  <a:pt x="590" y="1096"/>
                  <a:pt x="658" y="1268"/>
                </a:cubicBezTo>
                <a:lnTo>
                  <a:pt x="778" y="1555"/>
                </a:lnTo>
                <a:lnTo>
                  <a:pt x="893" y="1268"/>
                </a:lnTo>
                <a:cubicBezTo>
                  <a:pt x="961" y="1096"/>
                  <a:pt x="1096" y="960"/>
                  <a:pt x="1269" y="892"/>
                </a:cubicBezTo>
                <a:lnTo>
                  <a:pt x="1555" y="777"/>
                </a:lnTo>
                <a:lnTo>
                  <a:pt x="1269" y="663"/>
                </a:lnTo>
                <a:cubicBezTo>
                  <a:pt x="1096" y="596"/>
                  <a:pt x="961" y="459"/>
                  <a:pt x="893" y="287"/>
                </a:cubicBezTo>
                <a:lnTo>
                  <a:pt x="778"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3" name="Google Shape;623;p27"/>
          <p:cNvSpPr/>
          <p:nvPr/>
        </p:nvSpPr>
        <p:spPr>
          <a:xfrm>
            <a:off x="8158546" y="4719994"/>
            <a:ext cx="343686" cy="343686"/>
          </a:xfrm>
          <a:custGeom>
            <a:rect b="b" l="l" r="r" t="t"/>
            <a:pathLst>
              <a:path extrusionOk="0" h="5145" w="5145">
                <a:moveTo>
                  <a:pt x="2573" y="0"/>
                </a:moveTo>
                <a:lnTo>
                  <a:pt x="2192" y="945"/>
                </a:lnTo>
                <a:cubicBezTo>
                  <a:pt x="1968" y="1513"/>
                  <a:pt x="1520" y="1961"/>
                  <a:pt x="950" y="2192"/>
                </a:cubicBezTo>
                <a:lnTo>
                  <a:pt x="1" y="2573"/>
                </a:lnTo>
                <a:lnTo>
                  <a:pt x="950" y="2953"/>
                </a:lnTo>
                <a:cubicBezTo>
                  <a:pt x="1520" y="3182"/>
                  <a:pt x="1968" y="3632"/>
                  <a:pt x="2192" y="4195"/>
                </a:cubicBezTo>
                <a:lnTo>
                  <a:pt x="2573" y="5145"/>
                </a:lnTo>
                <a:lnTo>
                  <a:pt x="2954" y="4195"/>
                </a:lnTo>
                <a:cubicBezTo>
                  <a:pt x="3184" y="3632"/>
                  <a:pt x="3632" y="3182"/>
                  <a:pt x="4201" y="2953"/>
                </a:cubicBezTo>
                <a:lnTo>
                  <a:pt x="5145" y="2573"/>
                </a:lnTo>
                <a:lnTo>
                  <a:pt x="4201" y="2192"/>
                </a:lnTo>
                <a:cubicBezTo>
                  <a:pt x="3632" y="1961"/>
                  <a:pt x="3184" y="1513"/>
                  <a:pt x="2954" y="945"/>
                </a:cubicBezTo>
                <a:lnTo>
                  <a:pt x="257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4" name="Google Shape;624;p27"/>
          <p:cNvSpPr/>
          <p:nvPr/>
        </p:nvSpPr>
        <p:spPr>
          <a:xfrm>
            <a:off x="99626" y="2742405"/>
            <a:ext cx="259785" cy="259718"/>
          </a:xfrm>
          <a:custGeom>
            <a:rect b="b" l="l" r="r" t="t"/>
            <a:pathLst>
              <a:path extrusionOk="0" h="3888" w="3889">
                <a:moveTo>
                  <a:pt x="1942" y="1"/>
                </a:moveTo>
                <a:lnTo>
                  <a:pt x="1654" y="716"/>
                </a:lnTo>
                <a:cubicBezTo>
                  <a:pt x="1482" y="1149"/>
                  <a:pt x="1143" y="1487"/>
                  <a:pt x="715" y="1660"/>
                </a:cubicBezTo>
                <a:lnTo>
                  <a:pt x="1" y="1947"/>
                </a:lnTo>
                <a:lnTo>
                  <a:pt x="715" y="2234"/>
                </a:lnTo>
                <a:cubicBezTo>
                  <a:pt x="1143" y="2406"/>
                  <a:pt x="1482" y="2746"/>
                  <a:pt x="1654" y="3173"/>
                </a:cubicBezTo>
                <a:lnTo>
                  <a:pt x="1942" y="3888"/>
                </a:lnTo>
                <a:lnTo>
                  <a:pt x="2229" y="3173"/>
                </a:lnTo>
                <a:cubicBezTo>
                  <a:pt x="2400" y="2746"/>
                  <a:pt x="2740" y="2406"/>
                  <a:pt x="3173" y="2234"/>
                </a:cubicBezTo>
                <a:lnTo>
                  <a:pt x="3888" y="1947"/>
                </a:lnTo>
                <a:lnTo>
                  <a:pt x="3173" y="1660"/>
                </a:lnTo>
                <a:cubicBezTo>
                  <a:pt x="2740" y="1487"/>
                  <a:pt x="2400" y="1149"/>
                  <a:pt x="2229" y="716"/>
                </a:cubicBezTo>
                <a:lnTo>
                  <a:pt x="194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5" name="Google Shape;625;p27"/>
          <p:cNvSpPr/>
          <p:nvPr/>
        </p:nvSpPr>
        <p:spPr>
          <a:xfrm>
            <a:off x="7629974" y="101349"/>
            <a:ext cx="1289240" cy="343681"/>
          </a:xfrm>
          <a:custGeom>
            <a:rect b="b" l="l" r="r" t="t"/>
            <a:pathLst>
              <a:path extrusionOk="0" h="12210" w="45803">
                <a:moveTo>
                  <a:pt x="19325" y="0"/>
                </a:moveTo>
                <a:cubicBezTo>
                  <a:pt x="19143" y="0"/>
                  <a:pt x="18961" y="12"/>
                  <a:pt x="18780" y="38"/>
                </a:cubicBezTo>
                <a:cubicBezTo>
                  <a:pt x="16124" y="414"/>
                  <a:pt x="14151" y="3048"/>
                  <a:pt x="14021" y="5731"/>
                </a:cubicBezTo>
                <a:cubicBezTo>
                  <a:pt x="13565" y="4189"/>
                  <a:pt x="12048" y="2952"/>
                  <a:pt x="10486" y="2952"/>
                </a:cubicBezTo>
                <a:cubicBezTo>
                  <a:pt x="10226" y="2952"/>
                  <a:pt x="9964" y="2986"/>
                  <a:pt x="9706" y="3060"/>
                </a:cubicBezTo>
                <a:cubicBezTo>
                  <a:pt x="7906" y="3571"/>
                  <a:pt x="7055" y="6263"/>
                  <a:pt x="8475" y="7489"/>
                </a:cubicBezTo>
                <a:cubicBezTo>
                  <a:pt x="7664" y="7010"/>
                  <a:pt x="6718" y="6763"/>
                  <a:pt x="5774" y="6763"/>
                </a:cubicBezTo>
                <a:cubicBezTo>
                  <a:pt x="5199" y="6763"/>
                  <a:pt x="4624" y="6855"/>
                  <a:pt x="4081" y="7041"/>
                </a:cubicBezTo>
                <a:cubicBezTo>
                  <a:pt x="3340" y="7296"/>
                  <a:pt x="2604" y="7787"/>
                  <a:pt x="2401" y="8543"/>
                </a:cubicBezTo>
                <a:cubicBezTo>
                  <a:pt x="2219" y="9237"/>
                  <a:pt x="2757" y="10089"/>
                  <a:pt x="3435" y="10089"/>
                </a:cubicBezTo>
                <a:cubicBezTo>
                  <a:pt x="3497" y="10089"/>
                  <a:pt x="3559" y="10082"/>
                  <a:pt x="3622" y="10067"/>
                </a:cubicBezTo>
                <a:lnTo>
                  <a:pt x="3622" y="10067"/>
                </a:lnTo>
                <a:cubicBezTo>
                  <a:pt x="2459" y="10338"/>
                  <a:pt x="261" y="10385"/>
                  <a:pt x="1" y="11914"/>
                </a:cubicBezTo>
                <a:cubicBezTo>
                  <a:pt x="694" y="12141"/>
                  <a:pt x="1525" y="12210"/>
                  <a:pt x="2393" y="12210"/>
                </a:cubicBezTo>
                <a:cubicBezTo>
                  <a:pt x="3720" y="12210"/>
                  <a:pt x="5131" y="12050"/>
                  <a:pt x="6267" y="12050"/>
                </a:cubicBezTo>
                <a:lnTo>
                  <a:pt x="45802" y="12050"/>
                </a:lnTo>
                <a:cubicBezTo>
                  <a:pt x="44672" y="10146"/>
                  <a:pt x="42579" y="9095"/>
                  <a:pt x="40487" y="9095"/>
                </a:cubicBezTo>
                <a:cubicBezTo>
                  <a:pt x="39161" y="9095"/>
                  <a:pt x="37835" y="9517"/>
                  <a:pt x="36755" y="10412"/>
                </a:cubicBezTo>
                <a:cubicBezTo>
                  <a:pt x="37188" y="8684"/>
                  <a:pt x="35550" y="6993"/>
                  <a:pt x="33797" y="6686"/>
                </a:cubicBezTo>
                <a:cubicBezTo>
                  <a:pt x="33488" y="6631"/>
                  <a:pt x="33178" y="6606"/>
                  <a:pt x="32869" y="6606"/>
                </a:cubicBezTo>
                <a:cubicBezTo>
                  <a:pt x="31425" y="6606"/>
                  <a:pt x="29987" y="7150"/>
                  <a:pt x="28620" y="7682"/>
                </a:cubicBezTo>
                <a:cubicBezTo>
                  <a:pt x="29142" y="6321"/>
                  <a:pt x="28730" y="4589"/>
                  <a:pt x="27509" y="3785"/>
                </a:cubicBezTo>
                <a:cubicBezTo>
                  <a:pt x="27100" y="3514"/>
                  <a:pt x="26610" y="3386"/>
                  <a:pt x="26118" y="3386"/>
                </a:cubicBezTo>
                <a:cubicBezTo>
                  <a:pt x="25149" y="3386"/>
                  <a:pt x="24174" y="3885"/>
                  <a:pt x="23804" y="4782"/>
                </a:cubicBezTo>
                <a:cubicBezTo>
                  <a:pt x="24237" y="2316"/>
                  <a:pt x="21811" y="0"/>
                  <a:pt x="19325"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6" name="Google Shape;626;p27"/>
          <p:cNvSpPr/>
          <p:nvPr/>
        </p:nvSpPr>
        <p:spPr>
          <a:xfrm>
            <a:off x="35921" y="33477"/>
            <a:ext cx="1036336" cy="343713"/>
          </a:xfrm>
          <a:custGeom>
            <a:rect b="b" l="l" r="r" t="t"/>
            <a:pathLst>
              <a:path extrusionOk="0" h="17333" w="52261">
                <a:moveTo>
                  <a:pt x="27354" y="1"/>
                </a:moveTo>
                <a:cubicBezTo>
                  <a:pt x="26831" y="1"/>
                  <a:pt x="26300" y="98"/>
                  <a:pt x="25792" y="227"/>
                </a:cubicBezTo>
                <a:cubicBezTo>
                  <a:pt x="24044" y="675"/>
                  <a:pt x="22343" y="1547"/>
                  <a:pt x="21231" y="2972"/>
                </a:cubicBezTo>
                <a:cubicBezTo>
                  <a:pt x="20160" y="4340"/>
                  <a:pt x="19728" y="6286"/>
                  <a:pt x="20401" y="7883"/>
                </a:cubicBezTo>
                <a:lnTo>
                  <a:pt x="20401" y="7883"/>
                </a:lnTo>
                <a:cubicBezTo>
                  <a:pt x="19806" y="6662"/>
                  <a:pt x="18456" y="5832"/>
                  <a:pt x="17123" y="5832"/>
                </a:cubicBezTo>
                <a:cubicBezTo>
                  <a:pt x="16720" y="5832"/>
                  <a:pt x="16319" y="5907"/>
                  <a:pt x="15940" y="6071"/>
                </a:cubicBezTo>
                <a:cubicBezTo>
                  <a:pt x="14399" y="6734"/>
                  <a:pt x="13705" y="8885"/>
                  <a:pt x="14554" y="10281"/>
                </a:cubicBezTo>
                <a:lnTo>
                  <a:pt x="14554" y="10281"/>
                </a:lnTo>
                <a:cubicBezTo>
                  <a:pt x="13951" y="9608"/>
                  <a:pt x="13034" y="9235"/>
                  <a:pt x="12123" y="9235"/>
                </a:cubicBezTo>
                <a:cubicBezTo>
                  <a:pt x="11636" y="9235"/>
                  <a:pt x="11151" y="9342"/>
                  <a:pt x="10717" y="9566"/>
                </a:cubicBezTo>
                <a:cubicBezTo>
                  <a:pt x="9334" y="10281"/>
                  <a:pt x="8626" y="12061"/>
                  <a:pt x="9079" y="13553"/>
                </a:cubicBezTo>
                <a:cubicBezTo>
                  <a:pt x="9532" y="15019"/>
                  <a:pt x="11029" y="16079"/>
                  <a:pt x="12560" y="16079"/>
                </a:cubicBezTo>
                <a:cubicBezTo>
                  <a:pt x="12582" y="16079"/>
                  <a:pt x="12604" y="16078"/>
                  <a:pt x="12627" y="16078"/>
                </a:cubicBezTo>
                <a:lnTo>
                  <a:pt x="12627" y="16078"/>
                </a:lnTo>
                <a:cubicBezTo>
                  <a:pt x="11515" y="16469"/>
                  <a:pt x="10486" y="16861"/>
                  <a:pt x="9312" y="16861"/>
                </a:cubicBezTo>
                <a:cubicBezTo>
                  <a:pt x="9295" y="16861"/>
                  <a:pt x="9278" y="16861"/>
                  <a:pt x="9262" y="16861"/>
                </a:cubicBezTo>
                <a:cubicBezTo>
                  <a:pt x="9188" y="16860"/>
                  <a:pt x="9113" y="16859"/>
                  <a:pt x="9036" y="16859"/>
                </a:cubicBezTo>
                <a:cubicBezTo>
                  <a:pt x="7143" y="16859"/>
                  <a:pt x="4319" y="17111"/>
                  <a:pt x="2333" y="17248"/>
                </a:cubicBezTo>
                <a:lnTo>
                  <a:pt x="51040" y="17248"/>
                </a:lnTo>
                <a:cubicBezTo>
                  <a:pt x="51990" y="15765"/>
                  <a:pt x="52261" y="13558"/>
                  <a:pt x="50946" y="12395"/>
                </a:cubicBezTo>
                <a:cubicBezTo>
                  <a:pt x="50331" y="11854"/>
                  <a:pt x="49525" y="11667"/>
                  <a:pt x="48690" y="11667"/>
                </a:cubicBezTo>
                <a:cubicBezTo>
                  <a:pt x="48132" y="11667"/>
                  <a:pt x="47560" y="11750"/>
                  <a:pt x="47023" y="11868"/>
                </a:cubicBezTo>
                <a:cubicBezTo>
                  <a:pt x="45787" y="12133"/>
                  <a:pt x="44576" y="12530"/>
                  <a:pt x="43417" y="13052"/>
                </a:cubicBezTo>
                <a:cubicBezTo>
                  <a:pt x="42915" y="13273"/>
                  <a:pt x="42387" y="13559"/>
                  <a:pt x="42069" y="13989"/>
                </a:cubicBezTo>
                <a:lnTo>
                  <a:pt x="42069" y="13989"/>
                </a:lnTo>
                <a:cubicBezTo>
                  <a:pt x="42373" y="13394"/>
                  <a:pt x="42640" y="12774"/>
                  <a:pt x="42702" y="12113"/>
                </a:cubicBezTo>
                <a:cubicBezTo>
                  <a:pt x="42775" y="11293"/>
                  <a:pt x="42462" y="10375"/>
                  <a:pt x="41737" y="9989"/>
                </a:cubicBezTo>
                <a:cubicBezTo>
                  <a:pt x="41446" y="9834"/>
                  <a:pt x="41123" y="9776"/>
                  <a:pt x="40794" y="9776"/>
                </a:cubicBezTo>
                <a:cubicBezTo>
                  <a:pt x="40480" y="9776"/>
                  <a:pt x="40159" y="9829"/>
                  <a:pt x="39853" y="9900"/>
                </a:cubicBezTo>
                <a:cubicBezTo>
                  <a:pt x="38124" y="10307"/>
                  <a:pt x="36805" y="10914"/>
                  <a:pt x="35733" y="12122"/>
                </a:cubicBezTo>
                <a:lnTo>
                  <a:pt x="35733" y="12122"/>
                </a:lnTo>
                <a:cubicBezTo>
                  <a:pt x="36215" y="10982"/>
                  <a:pt x="35839" y="9443"/>
                  <a:pt x="34719" y="8841"/>
                </a:cubicBezTo>
                <a:cubicBezTo>
                  <a:pt x="34396" y="8667"/>
                  <a:pt x="34042" y="8588"/>
                  <a:pt x="33685" y="8588"/>
                </a:cubicBezTo>
                <a:cubicBezTo>
                  <a:pt x="32890" y="8588"/>
                  <a:pt x="32080" y="8982"/>
                  <a:pt x="31571" y="9599"/>
                </a:cubicBezTo>
                <a:lnTo>
                  <a:pt x="31571" y="9599"/>
                </a:lnTo>
                <a:cubicBezTo>
                  <a:pt x="32419" y="6978"/>
                  <a:pt x="31973" y="3943"/>
                  <a:pt x="30331" y="1719"/>
                </a:cubicBezTo>
                <a:cubicBezTo>
                  <a:pt x="29845" y="1072"/>
                  <a:pt x="29251" y="472"/>
                  <a:pt x="28494" y="190"/>
                </a:cubicBezTo>
                <a:cubicBezTo>
                  <a:pt x="28127" y="55"/>
                  <a:pt x="27743" y="1"/>
                  <a:pt x="27354" y="1"/>
                </a:cubicBezTo>
                <a:close/>
                <a:moveTo>
                  <a:pt x="0" y="17248"/>
                </a:moveTo>
                <a:cubicBezTo>
                  <a:pt x="6" y="17308"/>
                  <a:pt x="211" y="17333"/>
                  <a:pt x="562" y="17333"/>
                </a:cubicBezTo>
                <a:cubicBezTo>
                  <a:pt x="978" y="17333"/>
                  <a:pt x="1598" y="17298"/>
                  <a:pt x="2333" y="17248"/>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7" name="Google Shape;627;p27"/>
          <p:cNvSpPr txBox="1"/>
          <p:nvPr>
            <p:ph idx="2" type="title"/>
          </p:nvPr>
        </p:nvSpPr>
        <p:spPr>
          <a:xfrm>
            <a:off x="720000" y="1381000"/>
            <a:ext cx="2336400" cy="255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500"/>
              <a:buNone/>
              <a:defRPr sz="2000">
                <a:solidFill>
                  <a:schemeClr val="accent6"/>
                </a:solidFill>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628" name="Google Shape;628;p27"/>
          <p:cNvSpPr txBox="1"/>
          <p:nvPr>
            <p:ph idx="3" type="subTitle"/>
          </p:nvPr>
        </p:nvSpPr>
        <p:spPr>
          <a:xfrm>
            <a:off x="4735200" y="1673050"/>
            <a:ext cx="3688800" cy="2453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Char char="●"/>
              <a:defRPr/>
            </a:lvl1pPr>
            <a:lvl2pPr lvl="1" algn="ctr">
              <a:lnSpc>
                <a:spcPct val="100000"/>
              </a:lnSpc>
              <a:spcBef>
                <a:spcPts val="1000"/>
              </a:spcBef>
              <a:spcAft>
                <a:spcPts val="0"/>
              </a:spcAft>
              <a:buSzPts val="1400"/>
              <a:buChar char="○"/>
              <a:defRPr/>
            </a:lvl2pPr>
            <a:lvl3pPr lvl="2" algn="ctr">
              <a:lnSpc>
                <a:spcPct val="100000"/>
              </a:lnSpc>
              <a:spcBef>
                <a:spcPts val="0"/>
              </a:spcBef>
              <a:spcAft>
                <a:spcPts val="0"/>
              </a:spcAft>
              <a:buSzPts val="1400"/>
              <a:buChar char="■"/>
              <a:defRPr/>
            </a:lvl3pPr>
            <a:lvl4pPr lvl="3" algn="ctr">
              <a:lnSpc>
                <a:spcPct val="100000"/>
              </a:lnSpc>
              <a:spcBef>
                <a:spcPts val="0"/>
              </a:spcBef>
              <a:spcAft>
                <a:spcPts val="0"/>
              </a:spcAft>
              <a:buSzPts val="1400"/>
              <a:buChar char="●"/>
              <a:defRPr/>
            </a:lvl4pPr>
            <a:lvl5pPr lvl="4" algn="ctr">
              <a:lnSpc>
                <a:spcPct val="100000"/>
              </a:lnSpc>
              <a:spcBef>
                <a:spcPts val="0"/>
              </a:spcBef>
              <a:spcAft>
                <a:spcPts val="0"/>
              </a:spcAft>
              <a:buSzPts val="1400"/>
              <a:buChar char="○"/>
              <a:defRPr/>
            </a:lvl5pPr>
            <a:lvl6pPr lvl="5" algn="ctr">
              <a:lnSpc>
                <a:spcPct val="100000"/>
              </a:lnSpc>
              <a:spcBef>
                <a:spcPts val="0"/>
              </a:spcBef>
              <a:spcAft>
                <a:spcPts val="0"/>
              </a:spcAft>
              <a:buSzPts val="1400"/>
              <a:buChar char="■"/>
              <a:defRPr/>
            </a:lvl6pPr>
            <a:lvl7pPr lvl="6" algn="ctr">
              <a:lnSpc>
                <a:spcPct val="100000"/>
              </a:lnSpc>
              <a:spcBef>
                <a:spcPts val="0"/>
              </a:spcBef>
              <a:spcAft>
                <a:spcPts val="0"/>
              </a:spcAft>
              <a:buSzPts val="1400"/>
              <a:buChar char="●"/>
              <a:defRPr/>
            </a:lvl7pPr>
            <a:lvl8pPr lvl="7" algn="ctr">
              <a:lnSpc>
                <a:spcPct val="100000"/>
              </a:lnSpc>
              <a:spcBef>
                <a:spcPts val="0"/>
              </a:spcBef>
              <a:spcAft>
                <a:spcPts val="0"/>
              </a:spcAft>
              <a:buSzPts val="1400"/>
              <a:buChar char="○"/>
              <a:defRPr/>
            </a:lvl8pPr>
            <a:lvl9pPr lvl="8" algn="ctr">
              <a:lnSpc>
                <a:spcPct val="100000"/>
              </a:lnSpc>
              <a:spcBef>
                <a:spcPts val="0"/>
              </a:spcBef>
              <a:spcAft>
                <a:spcPts val="0"/>
              </a:spcAft>
              <a:buSzPts val="1400"/>
              <a:buChar char="■"/>
              <a:defRPr/>
            </a:lvl9pPr>
          </a:lstStyle>
          <a:p/>
        </p:txBody>
      </p:sp>
      <p:sp>
        <p:nvSpPr>
          <p:cNvPr id="629" name="Google Shape;629;p27"/>
          <p:cNvSpPr txBox="1"/>
          <p:nvPr>
            <p:ph idx="4" type="title"/>
          </p:nvPr>
        </p:nvSpPr>
        <p:spPr>
          <a:xfrm>
            <a:off x="4735200" y="1381000"/>
            <a:ext cx="2336400" cy="255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500"/>
              <a:buNone/>
              <a:defRPr sz="2000">
                <a:solidFill>
                  <a:schemeClr val="accent6"/>
                </a:solidFill>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TITLE_ONLY_3">
    <p:spTree>
      <p:nvGrpSpPr>
        <p:cNvPr id="630" name="Shape 630"/>
        <p:cNvGrpSpPr/>
        <p:nvPr/>
      </p:nvGrpSpPr>
      <p:grpSpPr>
        <a:xfrm>
          <a:off x="0" y="0"/>
          <a:ext cx="0" cy="0"/>
          <a:chOff x="0" y="0"/>
          <a:chExt cx="0" cy="0"/>
        </a:xfrm>
      </p:grpSpPr>
      <p:sp>
        <p:nvSpPr>
          <p:cNvPr id="631" name="Google Shape;631;p28"/>
          <p:cNvSpPr txBox="1"/>
          <p:nvPr>
            <p:ph type="title"/>
          </p:nvPr>
        </p:nvSpPr>
        <p:spPr>
          <a:xfrm>
            <a:off x="1135050" y="3042175"/>
            <a:ext cx="1506300" cy="375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6200"/>
              <a:buNone/>
              <a:defRPr sz="3300"/>
            </a:lvl1pPr>
            <a:lvl2pPr lvl="1" algn="ctr">
              <a:lnSpc>
                <a:spcPct val="100000"/>
              </a:lnSpc>
              <a:spcBef>
                <a:spcPts val="0"/>
              </a:spcBef>
              <a:spcAft>
                <a:spcPts val="0"/>
              </a:spcAft>
              <a:buSzPts val="6200"/>
              <a:buNone/>
              <a:defRPr sz="6200"/>
            </a:lvl2pPr>
            <a:lvl3pPr lvl="2" algn="ctr">
              <a:lnSpc>
                <a:spcPct val="100000"/>
              </a:lnSpc>
              <a:spcBef>
                <a:spcPts val="0"/>
              </a:spcBef>
              <a:spcAft>
                <a:spcPts val="0"/>
              </a:spcAft>
              <a:buSzPts val="6200"/>
              <a:buNone/>
              <a:defRPr sz="6200"/>
            </a:lvl3pPr>
            <a:lvl4pPr lvl="3" algn="ctr">
              <a:lnSpc>
                <a:spcPct val="100000"/>
              </a:lnSpc>
              <a:spcBef>
                <a:spcPts val="0"/>
              </a:spcBef>
              <a:spcAft>
                <a:spcPts val="0"/>
              </a:spcAft>
              <a:buSzPts val="6200"/>
              <a:buNone/>
              <a:defRPr sz="6200"/>
            </a:lvl4pPr>
            <a:lvl5pPr lvl="4" algn="ctr">
              <a:lnSpc>
                <a:spcPct val="100000"/>
              </a:lnSpc>
              <a:spcBef>
                <a:spcPts val="0"/>
              </a:spcBef>
              <a:spcAft>
                <a:spcPts val="0"/>
              </a:spcAft>
              <a:buSzPts val="6200"/>
              <a:buNone/>
              <a:defRPr sz="6200"/>
            </a:lvl5pPr>
            <a:lvl6pPr lvl="5" algn="ctr">
              <a:lnSpc>
                <a:spcPct val="100000"/>
              </a:lnSpc>
              <a:spcBef>
                <a:spcPts val="0"/>
              </a:spcBef>
              <a:spcAft>
                <a:spcPts val="0"/>
              </a:spcAft>
              <a:buSzPts val="6200"/>
              <a:buNone/>
              <a:defRPr sz="6200"/>
            </a:lvl6pPr>
            <a:lvl7pPr lvl="6" algn="ctr">
              <a:lnSpc>
                <a:spcPct val="100000"/>
              </a:lnSpc>
              <a:spcBef>
                <a:spcPts val="0"/>
              </a:spcBef>
              <a:spcAft>
                <a:spcPts val="0"/>
              </a:spcAft>
              <a:buSzPts val="6200"/>
              <a:buNone/>
              <a:defRPr sz="6200"/>
            </a:lvl7pPr>
            <a:lvl8pPr lvl="7" algn="ctr">
              <a:lnSpc>
                <a:spcPct val="100000"/>
              </a:lnSpc>
              <a:spcBef>
                <a:spcPts val="0"/>
              </a:spcBef>
              <a:spcAft>
                <a:spcPts val="0"/>
              </a:spcAft>
              <a:buSzPts val="6200"/>
              <a:buNone/>
              <a:defRPr sz="6200"/>
            </a:lvl8pPr>
            <a:lvl9pPr lvl="8" algn="ctr">
              <a:lnSpc>
                <a:spcPct val="100000"/>
              </a:lnSpc>
              <a:spcBef>
                <a:spcPts val="0"/>
              </a:spcBef>
              <a:spcAft>
                <a:spcPts val="0"/>
              </a:spcAft>
              <a:buSzPts val="6200"/>
              <a:buNone/>
              <a:defRPr sz="6200"/>
            </a:lvl9pPr>
          </a:lstStyle>
          <a:p/>
        </p:txBody>
      </p:sp>
      <p:sp>
        <p:nvSpPr>
          <p:cNvPr id="632" name="Google Shape;632;p28"/>
          <p:cNvSpPr txBox="1"/>
          <p:nvPr>
            <p:ph idx="2" type="title"/>
          </p:nvPr>
        </p:nvSpPr>
        <p:spPr>
          <a:xfrm>
            <a:off x="3817050" y="3042175"/>
            <a:ext cx="1508700" cy="375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6200"/>
              <a:buNone/>
              <a:defRPr sz="3300"/>
            </a:lvl1pPr>
            <a:lvl2pPr lvl="1" algn="ctr">
              <a:lnSpc>
                <a:spcPct val="100000"/>
              </a:lnSpc>
              <a:spcBef>
                <a:spcPts val="0"/>
              </a:spcBef>
              <a:spcAft>
                <a:spcPts val="0"/>
              </a:spcAft>
              <a:buSzPts val="6200"/>
              <a:buNone/>
              <a:defRPr sz="6200"/>
            </a:lvl2pPr>
            <a:lvl3pPr lvl="2" algn="ctr">
              <a:lnSpc>
                <a:spcPct val="100000"/>
              </a:lnSpc>
              <a:spcBef>
                <a:spcPts val="0"/>
              </a:spcBef>
              <a:spcAft>
                <a:spcPts val="0"/>
              </a:spcAft>
              <a:buSzPts val="6200"/>
              <a:buNone/>
              <a:defRPr sz="6200"/>
            </a:lvl3pPr>
            <a:lvl4pPr lvl="3" algn="ctr">
              <a:lnSpc>
                <a:spcPct val="100000"/>
              </a:lnSpc>
              <a:spcBef>
                <a:spcPts val="0"/>
              </a:spcBef>
              <a:spcAft>
                <a:spcPts val="0"/>
              </a:spcAft>
              <a:buSzPts val="6200"/>
              <a:buNone/>
              <a:defRPr sz="6200"/>
            </a:lvl4pPr>
            <a:lvl5pPr lvl="4" algn="ctr">
              <a:lnSpc>
                <a:spcPct val="100000"/>
              </a:lnSpc>
              <a:spcBef>
                <a:spcPts val="0"/>
              </a:spcBef>
              <a:spcAft>
                <a:spcPts val="0"/>
              </a:spcAft>
              <a:buSzPts val="6200"/>
              <a:buNone/>
              <a:defRPr sz="6200"/>
            </a:lvl5pPr>
            <a:lvl6pPr lvl="5" algn="ctr">
              <a:lnSpc>
                <a:spcPct val="100000"/>
              </a:lnSpc>
              <a:spcBef>
                <a:spcPts val="0"/>
              </a:spcBef>
              <a:spcAft>
                <a:spcPts val="0"/>
              </a:spcAft>
              <a:buSzPts val="6200"/>
              <a:buNone/>
              <a:defRPr sz="6200"/>
            </a:lvl6pPr>
            <a:lvl7pPr lvl="6" algn="ctr">
              <a:lnSpc>
                <a:spcPct val="100000"/>
              </a:lnSpc>
              <a:spcBef>
                <a:spcPts val="0"/>
              </a:spcBef>
              <a:spcAft>
                <a:spcPts val="0"/>
              </a:spcAft>
              <a:buSzPts val="6200"/>
              <a:buNone/>
              <a:defRPr sz="6200"/>
            </a:lvl7pPr>
            <a:lvl8pPr lvl="7" algn="ctr">
              <a:lnSpc>
                <a:spcPct val="100000"/>
              </a:lnSpc>
              <a:spcBef>
                <a:spcPts val="0"/>
              </a:spcBef>
              <a:spcAft>
                <a:spcPts val="0"/>
              </a:spcAft>
              <a:buSzPts val="6200"/>
              <a:buNone/>
              <a:defRPr sz="6200"/>
            </a:lvl8pPr>
            <a:lvl9pPr lvl="8" algn="ctr">
              <a:lnSpc>
                <a:spcPct val="100000"/>
              </a:lnSpc>
              <a:spcBef>
                <a:spcPts val="0"/>
              </a:spcBef>
              <a:spcAft>
                <a:spcPts val="0"/>
              </a:spcAft>
              <a:buSzPts val="6200"/>
              <a:buNone/>
              <a:defRPr sz="6200"/>
            </a:lvl9pPr>
          </a:lstStyle>
          <a:p/>
        </p:txBody>
      </p:sp>
      <p:sp>
        <p:nvSpPr>
          <p:cNvPr id="633" name="Google Shape;633;p28"/>
          <p:cNvSpPr txBox="1"/>
          <p:nvPr>
            <p:ph idx="3" type="title"/>
          </p:nvPr>
        </p:nvSpPr>
        <p:spPr>
          <a:xfrm>
            <a:off x="6501450" y="3042175"/>
            <a:ext cx="1508700" cy="375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6200"/>
              <a:buNone/>
              <a:defRPr sz="3300"/>
            </a:lvl1pPr>
            <a:lvl2pPr lvl="1" algn="ctr">
              <a:lnSpc>
                <a:spcPct val="100000"/>
              </a:lnSpc>
              <a:spcBef>
                <a:spcPts val="0"/>
              </a:spcBef>
              <a:spcAft>
                <a:spcPts val="0"/>
              </a:spcAft>
              <a:buSzPts val="6200"/>
              <a:buNone/>
              <a:defRPr sz="6200"/>
            </a:lvl2pPr>
            <a:lvl3pPr lvl="2" algn="ctr">
              <a:lnSpc>
                <a:spcPct val="100000"/>
              </a:lnSpc>
              <a:spcBef>
                <a:spcPts val="0"/>
              </a:spcBef>
              <a:spcAft>
                <a:spcPts val="0"/>
              </a:spcAft>
              <a:buSzPts val="6200"/>
              <a:buNone/>
              <a:defRPr sz="6200"/>
            </a:lvl3pPr>
            <a:lvl4pPr lvl="3" algn="ctr">
              <a:lnSpc>
                <a:spcPct val="100000"/>
              </a:lnSpc>
              <a:spcBef>
                <a:spcPts val="0"/>
              </a:spcBef>
              <a:spcAft>
                <a:spcPts val="0"/>
              </a:spcAft>
              <a:buSzPts val="6200"/>
              <a:buNone/>
              <a:defRPr sz="6200"/>
            </a:lvl4pPr>
            <a:lvl5pPr lvl="4" algn="ctr">
              <a:lnSpc>
                <a:spcPct val="100000"/>
              </a:lnSpc>
              <a:spcBef>
                <a:spcPts val="0"/>
              </a:spcBef>
              <a:spcAft>
                <a:spcPts val="0"/>
              </a:spcAft>
              <a:buSzPts val="6200"/>
              <a:buNone/>
              <a:defRPr sz="6200"/>
            </a:lvl5pPr>
            <a:lvl6pPr lvl="5" algn="ctr">
              <a:lnSpc>
                <a:spcPct val="100000"/>
              </a:lnSpc>
              <a:spcBef>
                <a:spcPts val="0"/>
              </a:spcBef>
              <a:spcAft>
                <a:spcPts val="0"/>
              </a:spcAft>
              <a:buSzPts val="6200"/>
              <a:buNone/>
              <a:defRPr sz="6200"/>
            </a:lvl6pPr>
            <a:lvl7pPr lvl="6" algn="ctr">
              <a:lnSpc>
                <a:spcPct val="100000"/>
              </a:lnSpc>
              <a:spcBef>
                <a:spcPts val="0"/>
              </a:spcBef>
              <a:spcAft>
                <a:spcPts val="0"/>
              </a:spcAft>
              <a:buSzPts val="6200"/>
              <a:buNone/>
              <a:defRPr sz="6200"/>
            </a:lvl7pPr>
            <a:lvl8pPr lvl="7" algn="ctr">
              <a:lnSpc>
                <a:spcPct val="100000"/>
              </a:lnSpc>
              <a:spcBef>
                <a:spcPts val="0"/>
              </a:spcBef>
              <a:spcAft>
                <a:spcPts val="0"/>
              </a:spcAft>
              <a:buSzPts val="6200"/>
              <a:buNone/>
              <a:defRPr sz="6200"/>
            </a:lvl8pPr>
            <a:lvl9pPr lvl="8" algn="ctr">
              <a:lnSpc>
                <a:spcPct val="100000"/>
              </a:lnSpc>
              <a:spcBef>
                <a:spcPts val="0"/>
              </a:spcBef>
              <a:spcAft>
                <a:spcPts val="0"/>
              </a:spcAft>
              <a:buSzPts val="6200"/>
              <a:buNone/>
              <a:defRPr sz="6200"/>
            </a:lvl9pPr>
          </a:lstStyle>
          <a:p/>
        </p:txBody>
      </p:sp>
      <p:sp>
        <p:nvSpPr>
          <p:cNvPr id="634" name="Google Shape;634;p28"/>
          <p:cNvSpPr/>
          <p:nvPr/>
        </p:nvSpPr>
        <p:spPr>
          <a:xfrm>
            <a:off x="5073325" y="69147"/>
            <a:ext cx="1409758" cy="375867"/>
          </a:xfrm>
          <a:custGeom>
            <a:rect b="b" l="l" r="r" t="t"/>
            <a:pathLst>
              <a:path extrusionOk="0" h="17636" w="66147">
                <a:moveTo>
                  <a:pt x="38240" y="1"/>
                </a:moveTo>
                <a:cubicBezTo>
                  <a:pt x="34655" y="1"/>
                  <a:pt x="31149" y="3347"/>
                  <a:pt x="31766" y="6902"/>
                </a:cubicBezTo>
                <a:cubicBezTo>
                  <a:pt x="31230" y="5611"/>
                  <a:pt x="29825" y="4891"/>
                  <a:pt x="28427" y="4891"/>
                </a:cubicBezTo>
                <a:cubicBezTo>
                  <a:pt x="27718" y="4891"/>
                  <a:pt x="27010" y="5077"/>
                  <a:pt x="26418" y="5467"/>
                </a:cubicBezTo>
                <a:cubicBezTo>
                  <a:pt x="24655" y="6625"/>
                  <a:pt x="24065" y="9130"/>
                  <a:pt x="24816" y="11097"/>
                </a:cubicBezTo>
                <a:cubicBezTo>
                  <a:pt x="22842" y="10327"/>
                  <a:pt x="20760" y="9543"/>
                  <a:pt x="18672" y="9543"/>
                </a:cubicBezTo>
                <a:cubicBezTo>
                  <a:pt x="18228" y="9543"/>
                  <a:pt x="17783" y="9578"/>
                  <a:pt x="17339" y="9657"/>
                </a:cubicBezTo>
                <a:cubicBezTo>
                  <a:pt x="14803" y="10100"/>
                  <a:pt x="12440" y="12547"/>
                  <a:pt x="13066" y="15042"/>
                </a:cubicBezTo>
                <a:cubicBezTo>
                  <a:pt x="11505" y="13748"/>
                  <a:pt x="9590" y="13138"/>
                  <a:pt x="7675" y="13138"/>
                </a:cubicBezTo>
                <a:cubicBezTo>
                  <a:pt x="4654" y="13138"/>
                  <a:pt x="1633" y="14656"/>
                  <a:pt x="0" y="17406"/>
                </a:cubicBezTo>
                <a:lnTo>
                  <a:pt x="57099" y="17406"/>
                </a:lnTo>
                <a:cubicBezTo>
                  <a:pt x="58735" y="17406"/>
                  <a:pt x="60769" y="17636"/>
                  <a:pt x="62680" y="17636"/>
                </a:cubicBezTo>
                <a:cubicBezTo>
                  <a:pt x="63938" y="17636"/>
                  <a:pt x="65142" y="17536"/>
                  <a:pt x="66146" y="17207"/>
                </a:cubicBezTo>
                <a:cubicBezTo>
                  <a:pt x="65770" y="15000"/>
                  <a:pt x="62598" y="14938"/>
                  <a:pt x="60913" y="14541"/>
                </a:cubicBezTo>
                <a:lnTo>
                  <a:pt x="60913" y="14541"/>
                </a:lnTo>
                <a:cubicBezTo>
                  <a:pt x="61004" y="14562"/>
                  <a:pt x="61094" y="14572"/>
                  <a:pt x="61183" y="14572"/>
                </a:cubicBezTo>
                <a:cubicBezTo>
                  <a:pt x="62163" y="14572"/>
                  <a:pt x="62940" y="13340"/>
                  <a:pt x="62676" y="12339"/>
                </a:cubicBezTo>
                <a:cubicBezTo>
                  <a:pt x="62389" y="11248"/>
                  <a:pt x="61325" y="10533"/>
                  <a:pt x="60255" y="10168"/>
                </a:cubicBezTo>
                <a:cubicBezTo>
                  <a:pt x="59471" y="9900"/>
                  <a:pt x="58643" y="9768"/>
                  <a:pt x="57815" y="9768"/>
                </a:cubicBezTo>
                <a:cubicBezTo>
                  <a:pt x="56449" y="9768"/>
                  <a:pt x="55081" y="10126"/>
                  <a:pt x="53905" y="10820"/>
                </a:cubicBezTo>
                <a:cubicBezTo>
                  <a:pt x="55956" y="9052"/>
                  <a:pt x="54736" y="5159"/>
                  <a:pt x="52126" y="4419"/>
                </a:cubicBezTo>
                <a:cubicBezTo>
                  <a:pt x="51753" y="4312"/>
                  <a:pt x="51376" y="4263"/>
                  <a:pt x="51000" y="4263"/>
                </a:cubicBezTo>
                <a:cubicBezTo>
                  <a:pt x="48749" y="4263"/>
                  <a:pt x="46559" y="6053"/>
                  <a:pt x="45902" y="8279"/>
                </a:cubicBezTo>
                <a:cubicBezTo>
                  <a:pt x="45708" y="4407"/>
                  <a:pt x="42859" y="599"/>
                  <a:pt x="39025" y="56"/>
                </a:cubicBezTo>
                <a:cubicBezTo>
                  <a:pt x="38764" y="19"/>
                  <a:pt x="38501" y="1"/>
                  <a:pt x="38240"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5" name="Google Shape;635;p28"/>
          <p:cNvSpPr/>
          <p:nvPr/>
        </p:nvSpPr>
        <p:spPr>
          <a:xfrm>
            <a:off x="7261427" y="136605"/>
            <a:ext cx="173613" cy="173680"/>
          </a:xfrm>
          <a:custGeom>
            <a:rect b="b" l="l" r="r" t="t"/>
            <a:pathLst>
              <a:path extrusionOk="0" h="2600" w="2599">
                <a:moveTo>
                  <a:pt x="1300" y="1"/>
                </a:moveTo>
                <a:lnTo>
                  <a:pt x="1106" y="475"/>
                </a:lnTo>
                <a:cubicBezTo>
                  <a:pt x="992" y="762"/>
                  <a:pt x="768" y="992"/>
                  <a:pt x="480" y="1106"/>
                </a:cubicBezTo>
                <a:lnTo>
                  <a:pt x="0" y="1301"/>
                </a:lnTo>
                <a:lnTo>
                  <a:pt x="480" y="1493"/>
                </a:lnTo>
                <a:cubicBezTo>
                  <a:pt x="768" y="1607"/>
                  <a:pt x="992" y="1833"/>
                  <a:pt x="1106" y="2120"/>
                </a:cubicBezTo>
                <a:lnTo>
                  <a:pt x="1300" y="2599"/>
                </a:lnTo>
                <a:lnTo>
                  <a:pt x="1493" y="2120"/>
                </a:lnTo>
                <a:cubicBezTo>
                  <a:pt x="1607" y="1833"/>
                  <a:pt x="1837" y="1607"/>
                  <a:pt x="2119" y="1493"/>
                </a:cubicBezTo>
                <a:lnTo>
                  <a:pt x="2599" y="1301"/>
                </a:lnTo>
                <a:lnTo>
                  <a:pt x="2119" y="1106"/>
                </a:lnTo>
                <a:cubicBezTo>
                  <a:pt x="1837" y="992"/>
                  <a:pt x="1607" y="762"/>
                  <a:pt x="1493" y="475"/>
                </a:cubicBezTo>
                <a:lnTo>
                  <a:pt x="1300"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6" name="Google Shape;636;p28"/>
          <p:cNvSpPr/>
          <p:nvPr/>
        </p:nvSpPr>
        <p:spPr>
          <a:xfrm>
            <a:off x="285352" y="3537231"/>
            <a:ext cx="173279" cy="173613"/>
          </a:xfrm>
          <a:custGeom>
            <a:rect b="b" l="l" r="r" t="t"/>
            <a:pathLst>
              <a:path extrusionOk="0" h="2599" w="2594">
                <a:moveTo>
                  <a:pt x="1295" y="0"/>
                </a:moveTo>
                <a:lnTo>
                  <a:pt x="1107" y="480"/>
                </a:lnTo>
                <a:cubicBezTo>
                  <a:pt x="992" y="767"/>
                  <a:pt x="763" y="991"/>
                  <a:pt x="475" y="1106"/>
                </a:cubicBezTo>
                <a:lnTo>
                  <a:pt x="0" y="1299"/>
                </a:lnTo>
                <a:lnTo>
                  <a:pt x="475" y="1492"/>
                </a:lnTo>
                <a:cubicBezTo>
                  <a:pt x="763" y="1607"/>
                  <a:pt x="992" y="1831"/>
                  <a:pt x="1107" y="2118"/>
                </a:cubicBezTo>
                <a:lnTo>
                  <a:pt x="1295" y="2599"/>
                </a:lnTo>
                <a:lnTo>
                  <a:pt x="1488" y="2118"/>
                </a:lnTo>
                <a:cubicBezTo>
                  <a:pt x="1602" y="1831"/>
                  <a:pt x="1832" y="1607"/>
                  <a:pt x="2119" y="1492"/>
                </a:cubicBezTo>
                <a:lnTo>
                  <a:pt x="2593" y="1299"/>
                </a:lnTo>
                <a:lnTo>
                  <a:pt x="2119" y="1106"/>
                </a:lnTo>
                <a:cubicBezTo>
                  <a:pt x="1832" y="991"/>
                  <a:pt x="1602" y="767"/>
                  <a:pt x="1488" y="480"/>
                </a:cubicBezTo>
                <a:lnTo>
                  <a:pt x="129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7" name="Google Shape;637;p28"/>
          <p:cNvSpPr/>
          <p:nvPr/>
        </p:nvSpPr>
        <p:spPr>
          <a:xfrm>
            <a:off x="5683251" y="4856433"/>
            <a:ext cx="103874" cy="103874"/>
          </a:xfrm>
          <a:custGeom>
            <a:rect b="b" l="l" r="r" t="t"/>
            <a:pathLst>
              <a:path extrusionOk="0" h="1555" w="1555">
                <a:moveTo>
                  <a:pt x="778" y="0"/>
                </a:moveTo>
                <a:lnTo>
                  <a:pt x="663" y="287"/>
                </a:lnTo>
                <a:cubicBezTo>
                  <a:pt x="595" y="458"/>
                  <a:pt x="459" y="595"/>
                  <a:pt x="287" y="663"/>
                </a:cubicBezTo>
                <a:lnTo>
                  <a:pt x="1" y="776"/>
                </a:lnTo>
                <a:lnTo>
                  <a:pt x="287" y="892"/>
                </a:lnTo>
                <a:cubicBezTo>
                  <a:pt x="459" y="964"/>
                  <a:pt x="595" y="1101"/>
                  <a:pt x="663" y="1272"/>
                </a:cubicBezTo>
                <a:lnTo>
                  <a:pt x="778" y="1554"/>
                </a:lnTo>
                <a:lnTo>
                  <a:pt x="892" y="1272"/>
                </a:lnTo>
                <a:cubicBezTo>
                  <a:pt x="960" y="1101"/>
                  <a:pt x="1096" y="964"/>
                  <a:pt x="1268" y="892"/>
                </a:cubicBezTo>
                <a:lnTo>
                  <a:pt x="1555" y="776"/>
                </a:lnTo>
                <a:lnTo>
                  <a:pt x="1268" y="663"/>
                </a:lnTo>
                <a:cubicBezTo>
                  <a:pt x="1096" y="595"/>
                  <a:pt x="960" y="458"/>
                  <a:pt x="892" y="287"/>
                </a:cubicBezTo>
                <a:lnTo>
                  <a:pt x="77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8" name="Google Shape;638;p28"/>
          <p:cNvSpPr/>
          <p:nvPr/>
        </p:nvSpPr>
        <p:spPr>
          <a:xfrm>
            <a:off x="8537294" y="2171130"/>
            <a:ext cx="103941" cy="103874"/>
          </a:xfrm>
          <a:custGeom>
            <a:rect b="b" l="l" r="r" t="t"/>
            <a:pathLst>
              <a:path extrusionOk="0" h="1555" w="1556">
                <a:moveTo>
                  <a:pt x="778" y="1"/>
                </a:moveTo>
                <a:lnTo>
                  <a:pt x="658" y="287"/>
                </a:lnTo>
                <a:cubicBezTo>
                  <a:pt x="590" y="459"/>
                  <a:pt x="455" y="596"/>
                  <a:pt x="282" y="663"/>
                </a:cubicBezTo>
                <a:lnTo>
                  <a:pt x="0" y="777"/>
                </a:lnTo>
                <a:lnTo>
                  <a:pt x="282" y="892"/>
                </a:lnTo>
                <a:cubicBezTo>
                  <a:pt x="455" y="960"/>
                  <a:pt x="590" y="1096"/>
                  <a:pt x="658" y="1268"/>
                </a:cubicBezTo>
                <a:lnTo>
                  <a:pt x="778" y="1555"/>
                </a:lnTo>
                <a:lnTo>
                  <a:pt x="893" y="1268"/>
                </a:lnTo>
                <a:cubicBezTo>
                  <a:pt x="961" y="1096"/>
                  <a:pt x="1096" y="960"/>
                  <a:pt x="1269" y="892"/>
                </a:cubicBezTo>
                <a:lnTo>
                  <a:pt x="1555" y="777"/>
                </a:lnTo>
                <a:lnTo>
                  <a:pt x="1269" y="663"/>
                </a:lnTo>
                <a:cubicBezTo>
                  <a:pt x="1096" y="596"/>
                  <a:pt x="961" y="459"/>
                  <a:pt x="893" y="287"/>
                </a:cubicBezTo>
                <a:lnTo>
                  <a:pt x="778"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9" name="Google Shape;639;p28"/>
          <p:cNvSpPr/>
          <p:nvPr/>
        </p:nvSpPr>
        <p:spPr>
          <a:xfrm>
            <a:off x="8585083" y="3977879"/>
            <a:ext cx="343686" cy="343686"/>
          </a:xfrm>
          <a:custGeom>
            <a:rect b="b" l="l" r="r" t="t"/>
            <a:pathLst>
              <a:path extrusionOk="0" h="5145" w="5145">
                <a:moveTo>
                  <a:pt x="2572" y="1"/>
                </a:moveTo>
                <a:lnTo>
                  <a:pt x="2192" y="945"/>
                </a:lnTo>
                <a:cubicBezTo>
                  <a:pt x="1966" y="1513"/>
                  <a:pt x="1518" y="1962"/>
                  <a:pt x="949" y="2192"/>
                </a:cubicBezTo>
                <a:lnTo>
                  <a:pt x="0" y="2573"/>
                </a:lnTo>
                <a:lnTo>
                  <a:pt x="949" y="2953"/>
                </a:lnTo>
                <a:cubicBezTo>
                  <a:pt x="1518" y="3178"/>
                  <a:pt x="1966" y="3626"/>
                  <a:pt x="2192" y="4196"/>
                </a:cubicBezTo>
                <a:lnTo>
                  <a:pt x="2572" y="5145"/>
                </a:lnTo>
                <a:lnTo>
                  <a:pt x="2953" y="4196"/>
                </a:lnTo>
                <a:cubicBezTo>
                  <a:pt x="3182" y="3626"/>
                  <a:pt x="3632" y="3178"/>
                  <a:pt x="4200" y="2953"/>
                </a:cubicBezTo>
                <a:lnTo>
                  <a:pt x="5144" y="2573"/>
                </a:lnTo>
                <a:lnTo>
                  <a:pt x="4200" y="2192"/>
                </a:lnTo>
                <a:cubicBezTo>
                  <a:pt x="3632" y="1962"/>
                  <a:pt x="3182" y="1513"/>
                  <a:pt x="2953" y="945"/>
                </a:cubicBezTo>
                <a:lnTo>
                  <a:pt x="257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0" name="Google Shape;640;p28"/>
          <p:cNvSpPr/>
          <p:nvPr/>
        </p:nvSpPr>
        <p:spPr>
          <a:xfrm>
            <a:off x="285359" y="227207"/>
            <a:ext cx="343686" cy="343686"/>
          </a:xfrm>
          <a:custGeom>
            <a:rect b="b" l="l" r="r" t="t"/>
            <a:pathLst>
              <a:path extrusionOk="0" h="5145" w="5145">
                <a:moveTo>
                  <a:pt x="2573" y="0"/>
                </a:moveTo>
                <a:lnTo>
                  <a:pt x="2192" y="945"/>
                </a:lnTo>
                <a:cubicBezTo>
                  <a:pt x="1968" y="1513"/>
                  <a:pt x="1520" y="1961"/>
                  <a:pt x="950" y="2192"/>
                </a:cubicBezTo>
                <a:lnTo>
                  <a:pt x="1" y="2573"/>
                </a:lnTo>
                <a:lnTo>
                  <a:pt x="950" y="2953"/>
                </a:lnTo>
                <a:cubicBezTo>
                  <a:pt x="1520" y="3182"/>
                  <a:pt x="1968" y="3632"/>
                  <a:pt x="2192" y="4195"/>
                </a:cubicBezTo>
                <a:lnTo>
                  <a:pt x="2573" y="5145"/>
                </a:lnTo>
                <a:lnTo>
                  <a:pt x="2954" y="4195"/>
                </a:lnTo>
                <a:cubicBezTo>
                  <a:pt x="3184" y="3632"/>
                  <a:pt x="3632" y="3182"/>
                  <a:pt x="4201" y="2953"/>
                </a:cubicBezTo>
                <a:lnTo>
                  <a:pt x="5145" y="2573"/>
                </a:lnTo>
                <a:lnTo>
                  <a:pt x="4201" y="2192"/>
                </a:lnTo>
                <a:cubicBezTo>
                  <a:pt x="3632" y="1961"/>
                  <a:pt x="3184" y="1513"/>
                  <a:pt x="2954" y="945"/>
                </a:cubicBezTo>
                <a:lnTo>
                  <a:pt x="257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1" name="Google Shape;641;p28"/>
          <p:cNvSpPr/>
          <p:nvPr/>
        </p:nvSpPr>
        <p:spPr>
          <a:xfrm>
            <a:off x="585213" y="4745817"/>
            <a:ext cx="259785" cy="259718"/>
          </a:xfrm>
          <a:custGeom>
            <a:rect b="b" l="l" r="r" t="t"/>
            <a:pathLst>
              <a:path extrusionOk="0" h="3888" w="3889">
                <a:moveTo>
                  <a:pt x="1942" y="1"/>
                </a:moveTo>
                <a:lnTo>
                  <a:pt x="1654" y="716"/>
                </a:lnTo>
                <a:cubicBezTo>
                  <a:pt x="1482" y="1149"/>
                  <a:pt x="1143" y="1487"/>
                  <a:pt x="715" y="1660"/>
                </a:cubicBezTo>
                <a:lnTo>
                  <a:pt x="1" y="1947"/>
                </a:lnTo>
                <a:lnTo>
                  <a:pt x="715" y="2234"/>
                </a:lnTo>
                <a:cubicBezTo>
                  <a:pt x="1143" y="2406"/>
                  <a:pt x="1482" y="2746"/>
                  <a:pt x="1654" y="3173"/>
                </a:cubicBezTo>
                <a:lnTo>
                  <a:pt x="1942" y="3888"/>
                </a:lnTo>
                <a:lnTo>
                  <a:pt x="2229" y="3173"/>
                </a:lnTo>
                <a:cubicBezTo>
                  <a:pt x="2400" y="2746"/>
                  <a:pt x="2740" y="2406"/>
                  <a:pt x="3173" y="2234"/>
                </a:cubicBezTo>
                <a:lnTo>
                  <a:pt x="3888" y="1947"/>
                </a:lnTo>
                <a:lnTo>
                  <a:pt x="3173" y="1660"/>
                </a:lnTo>
                <a:cubicBezTo>
                  <a:pt x="2740" y="1487"/>
                  <a:pt x="2400" y="1149"/>
                  <a:pt x="2229" y="716"/>
                </a:cubicBezTo>
                <a:lnTo>
                  <a:pt x="194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2" name="Google Shape;642;p28"/>
          <p:cNvSpPr/>
          <p:nvPr/>
        </p:nvSpPr>
        <p:spPr>
          <a:xfrm>
            <a:off x="8585083" y="191317"/>
            <a:ext cx="343686" cy="343686"/>
          </a:xfrm>
          <a:custGeom>
            <a:rect b="b" l="l" r="r" t="t"/>
            <a:pathLst>
              <a:path extrusionOk="0" h="5145" w="5145">
                <a:moveTo>
                  <a:pt x="2572" y="1"/>
                </a:moveTo>
                <a:lnTo>
                  <a:pt x="2192" y="945"/>
                </a:lnTo>
                <a:cubicBezTo>
                  <a:pt x="1966" y="1513"/>
                  <a:pt x="1518" y="1962"/>
                  <a:pt x="949" y="2192"/>
                </a:cubicBezTo>
                <a:lnTo>
                  <a:pt x="0" y="2573"/>
                </a:lnTo>
                <a:lnTo>
                  <a:pt x="949" y="2953"/>
                </a:lnTo>
                <a:cubicBezTo>
                  <a:pt x="1518" y="3178"/>
                  <a:pt x="1966" y="3626"/>
                  <a:pt x="2192" y="4196"/>
                </a:cubicBezTo>
                <a:lnTo>
                  <a:pt x="2572" y="5145"/>
                </a:lnTo>
                <a:lnTo>
                  <a:pt x="2953" y="4196"/>
                </a:lnTo>
                <a:cubicBezTo>
                  <a:pt x="3182" y="3626"/>
                  <a:pt x="3632" y="3178"/>
                  <a:pt x="4200" y="2953"/>
                </a:cubicBezTo>
                <a:lnTo>
                  <a:pt x="5144" y="2573"/>
                </a:lnTo>
                <a:lnTo>
                  <a:pt x="4200" y="2192"/>
                </a:lnTo>
                <a:cubicBezTo>
                  <a:pt x="3632" y="1962"/>
                  <a:pt x="3182" y="1513"/>
                  <a:pt x="2953" y="945"/>
                </a:cubicBezTo>
                <a:lnTo>
                  <a:pt x="257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43" name="Google Shape;643;p28"/>
          <p:cNvGrpSpPr/>
          <p:nvPr/>
        </p:nvGrpSpPr>
        <p:grpSpPr>
          <a:xfrm>
            <a:off x="-999828" y="878685"/>
            <a:ext cx="1613677" cy="559152"/>
            <a:chOff x="465025" y="1386225"/>
            <a:chExt cx="1357400" cy="470350"/>
          </a:xfrm>
        </p:grpSpPr>
        <p:sp>
          <p:nvSpPr>
            <p:cNvPr id="644" name="Google Shape;644;p28"/>
            <p:cNvSpPr/>
            <p:nvPr/>
          </p:nvSpPr>
          <p:spPr>
            <a:xfrm>
              <a:off x="832875" y="1538750"/>
              <a:ext cx="167625" cy="88875"/>
            </a:xfrm>
            <a:custGeom>
              <a:rect b="b" l="l" r="r" t="t"/>
              <a:pathLst>
                <a:path extrusionOk="0" h="3555" w="6705">
                  <a:moveTo>
                    <a:pt x="6632" y="2849"/>
                  </a:moveTo>
                  <a:cubicBezTo>
                    <a:pt x="6655" y="2904"/>
                    <a:pt x="6679" y="2958"/>
                    <a:pt x="6705" y="3012"/>
                  </a:cubicBezTo>
                  <a:cubicBezTo>
                    <a:pt x="6682" y="2957"/>
                    <a:pt x="6657" y="2903"/>
                    <a:pt x="6632" y="2849"/>
                  </a:cubicBezTo>
                  <a:close/>
                  <a:moveTo>
                    <a:pt x="3189" y="0"/>
                  </a:moveTo>
                  <a:cubicBezTo>
                    <a:pt x="2769" y="0"/>
                    <a:pt x="2352" y="78"/>
                    <a:pt x="1957" y="247"/>
                  </a:cubicBezTo>
                  <a:cubicBezTo>
                    <a:pt x="715" y="785"/>
                    <a:pt x="0" y="2246"/>
                    <a:pt x="147" y="3555"/>
                  </a:cubicBezTo>
                  <a:cubicBezTo>
                    <a:pt x="267" y="2454"/>
                    <a:pt x="929" y="1379"/>
                    <a:pt x="1957" y="931"/>
                  </a:cubicBezTo>
                  <a:cubicBezTo>
                    <a:pt x="2353" y="761"/>
                    <a:pt x="2771" y="682"/>
                    <a:pt x="3192" y="682"/>
                  </a:cubicBezTo>
                  <a:cubicBezTo>
                    <a:pt x="4593" y="682"/>
                    <a:pt x="6012" y="1560"/>
                    <a:pt x="6632" y="2849"/>
                  </a:cubicBezTo>
                  <a:lnTo>
                    <a:pt x="6632" y="2849"/>
                  </a:lnTo>
                  <a:cubicBezTo>
                    <a:pt x="6467" y="2461"/>
                    <a:pt x="6365" y="2056"/>
                    <a:pt x="6319" y="1640"/>
                  </a:cubicBezTo>
                  <a:cubicBezTo>
                    <a:pt x="5604" y="642"/>
                    <a:pt x="4389" y="0"/>
                    <a:pt x="3189"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5" name="Google Shape;645;p28"/>
            <p:cNvSpPr/>
            <p:nvPr/>
          </p:nvSpPr>
          <p:spPr>
            <a:xfrm>
              <a:off x="988075" y="1386225"/>
              <a:ext cx="315075" cy="189250"/>
            </a:xfrm>
            <a:custGeom>
              <a:rect b="b" l="l" r="r" t="t"/>
              <a:pathLst>
                <a:path extrusionOk="0" h="7570" w="12603">
                  <a:moveTo>
                    <a:pt x="7677" y="0"/>
                  </a:moveTo>
                  <a:cubicBezTo>
                    <a:pt x="7135" y="0"/>
                    <a:pt x="6583" y="101"/>
                    <a:pt x="6054" y="238"/>
                  </a:cubicBezTo>
                  <a:cubicBezTo>
                    <a:pt x="4222" y="708"/>
                    <a:pt x="2449" y="1616"/>
                    <a:pt x="1284" y="3107"/>
                  </a:cubicBezTo>
                  <a:cubicBezTo>
                    <a:pt x="460" y="4162"/>
                    <a:pt x="1" y="5539"/>
                    <a:pt x="95" y="6859"/>
                  </a:cubicBezTo>
                  <a:cubicBezTo>
                    <a:pt x="169" y="5758"/>
                    <a:pt x="602" y="4663"/>
                    <a:pt x="1284" y="3791"/>
                  </a:cubicBezTo>
                  <a:cubicBezTo>
                    <a:pt x="2449" y="2298"/>
                    <a:pt x="4222" y="1391"/>
                    <a:pt x="6054" y="921"/>
                  </a:cubicBezTo>
                  <a:cubicBezTo>
                    <a:pt x="6585" y="787"/>
                    <a:pt x="7139" y="685"/>
                    <a:pt x="7683" y="685"/>
                  </a:cubicBezTo>
                  <a:cubicBezTo>
                    <a:pt x="8091" y="685"/>
                    <a:pt x="8493" y="742"/>
                    <a:pt x="8877" y="885"/>
                  </a:cubicBezTo>
                  <a:cubicBezTo>
                    <a:pt x="9670" y="1178"/>
                    <a:pt x="10296" y="1804"/>
                    <a:pt x="10797" y="2481"/>
                  </a:cubicBezTo>
                  <a:cubicBezTo>
                    <a:pt x="11882" y="3948"/>
                    <a:pt x="12461" y="5748"/>
                    <a:pt x="12530" y="7569"/>
                  </a:cubicBezTo>
                  <a:cubicBezTo>
                    <a:pt x="12602" y="5523"/>
                    <a:pt x="12018" y="3447"/>
                    <a:pt x="10797" y="1798"/>
                  </a:cubicBezTo>
                  <a:cubicBezTo>
                    <a:pt x="10296" y="1120"/>
                    <a:pt x="9670" y="494"/>
                    <a:pt x="8877" y="201"/>
                  </a:cubicBezTo>
                  <a:cubicBezTo>
                    <a:pt x="8491" y="58"/>
                    <a:pt x="8087" y="0"/>
                    <a:pt x="7677"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6" name="Google Shape;646;p28"/>
            <p:cNvSpPr/>
            <p:nvPr/>
          </p:nvSpPr>
          <p:spPr>
            <a:xfrm>
              <a:off x="695775" y="1627725"/>
              <a:ext cx="150550" cy="97100"/>
            </a:xfrm>
            <a:custGeom>
              <a:rect b="b" l="l" r="r" t="t"/>
              <a:pathLst>
                <a:path extrusionOk="0" h="3884" w="6022">
                  <a:moveTo>
                    <a:pt x="3444" y="0"/>
                  </a:moveTo>
                  <a:cubicBezTo>
                    <a:pt x="2936" y="0"/>
                    <a:pt x="2430" y="111"/>
                    <a:pt x="1978" y="346"/>
                  </a:cubicBezTo>
                  <a:cubicBezTo>
                    <a:pt x="721" y="997"/>
                    <a:pt x="0" y="2480"/>
                    <a:pt x="141" y="3884"/>
                  </a:cubicBezTo>
                  <a:cubicBezTo>
                    <a:pt x="251" y="2704"/>
                    <a:pt x="923" y="1577"/>
                    <a:pt x="1978" y="1029"/>
                  </a:cubicBezTo>
                  <a:cubicBezTo>
                    <a:pt x="2432" y="796"/>
                    <a:pt x="2938" y="685"/>
                    <a:pt x="3447" y="685"/>
                  </a:cubicBezTo>
                  <a:cubicBezTo>
                    <a:pt x="4416" y="685"/>
                    <a:pt x="5392" y="1088"/>
                    <a:pt x="6021" y="1818"/>
                  </a:cubicBezTo>
                  <a:cubicBezTo>
                    <a:pt x="5818" y="1498"/>
                    <a:pt x="5693" y="1139"/>
                    <a:pt x="5641" y="763"/>
                  </a:cubicBezTo>
                  <a:cubicBezTo>
                    <a:pt x="5033" y="270"/>
                    <a:pt x="4236" y="0"/>
                    <a:pt x="344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7" name="Google Shape;647;p28"/>
            <p:cNvSpPr/>
            <p:nvPr/>
          </p:nvSpPr>
          <p:spPr>
            <a:xfrm>
              <a:off x="526975" y="1776725"/>
              <a:ext cx="1295450" cy="77625"/>
            </a:xfrm>
            <a:custGeom>
              <a:rect b="b" l="l" r="r" t="t"/>
              <a:pathLst>
                <a:path extrusionOk="0" h="3105" w="51818">
                  <a:moveTo>
                    <a:pt x="51730" y="0"/>
                  </a:moveTo>
                  <a:cubicBezTo>
                    <a:pt x="51661" y="845"/>
                    <a:pt x="51359" y="1712"/>
                    <a:pt x="50905" y="2421"/>
                  </a:cubicBezTo>
                  <a:lnTo>
                    <a:pt x="9100" y="2421"/>
                  </a:lnTo>
                  <a:cubicBezTo>
                    <a:pt x="8502" y="2585"/>
                    <a:pt x="7896" y="2698"/>
                    <a:pt x="7248" y="2698"/>
                  </a:cubicBezTo>
                  <a:cubicBezTo>
                    <a:pt x="7234" y="2698"/>
                    <a:pt x="7220" y="2698"/>
                    <a:pt x="7206" y="2698"/>
                  </a:cubicBezTo>
                  <a:cubicBezTo>
                    <a:pt x="7134" y="2697"/>
                    <a:pt x="7060" y="2696"/>
                    <a:pt x="6985" y="2696"/>
                  </a:cubicBezTo>
                  <a:cubicBezTo>
                    <a:pt x="5015" y="2696"/>
                    <a:pt x="2076" y="2959"/>
                    <a:pt x="0" y="3104"/>
                  </a:cubicBezTo>
                  <a:lnTo>
                    <a:pt x="50905" y="3104"/>
                  </a:lnTo>
                  <a:cubicBezTo>
                    <a:pt x="51485" y="2202"/>
                    <a:pt x="51818" y="1048"/>
                    <a:pt x="5173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8" name="Google Shape;648;p28"/>
            <p:cNvSpPr/>
            <p:nvPr/>
          </p:nvSpPr>
          <p:spPr>
            <a:xfrm>
              <a:off x="835875" y="1627600"/>
              <a:ext cx="10450" cy="28475"/>
            </a:xfrm>
            <a:custGeom>
              <a:rect b="b" l="l" r="r" t="t"/>
              <a:pathLst>
                <a:path extrusionOk="0" h="1139" w="418">
                  <a:moveTo>
                    <a:pt x="27" y="1"/>
                  </a:moveTo>
                  <a:cubicBezTo>
                    <a:pt x="0" y="262"/>
                    <a:pt x="5" y="518"/>
                    <a:pt x="37" y="768"/>
                  </a:cubicBezTo>
                  <a:cubicBezTo>
                    <a:pt x="178" y="883"/>
                    <a:pt x="303" y="1002"/>
                    <a:pt x="417" y="1139"/>
                  </a:cubicBezTo>
                  <a:cubicBezTo>
                    <a:pt x="198" y="794"/>
                    <a:pt x="73" y="408"/>
                    <a:pt x="2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9" name="Google Shape;649;p28"/>
            <p:cNvSpPr/>
            <p:nvPr/>
          </p:nvSpPr>
          <p:spPr>
            <a:xfrm>
              <a:off x="698250" y="1724800"/>
              <a:ext cx="96950" cy="93175"/>
            </a:xfrm>
            <a:custGeom>
              <a:rect b="b" l="l" r="r" t="t"/>
              <a:pathLst>
                <a:path extrusionOk="0" h="3727" w="3878">
                  <a:moveTo>
                    <a:pt x="42" y="1"/>
                  </a:moveTo>
                  <a:lnTo>
                    <a:pt x="42" y="1"/>
                  </a:lnTo>
                  <a:cubicBezTo>
                    <a:pt x="0" y="439"/>
                    <a:pt x="37" y="887"/>
                    <a:pt x="167" y="1316"/>
                  </a:cubicBezTo>
                  <a:cubicBezTo>
                    <a:pt x="511" y="2437"/>
                    <a:pt x="1440" y="3329"/>
                    <a:pt x="2541" y="3726"/>
                  </a:cubicBezTo>
                  <a:cubicBezTo>
                    <a:pt x="2980" y="3590"/>
                    <a:pt x="3423" y="3433"/>
                    <a:pt x="3877" y="3272"/>
                  </a:cubicBezTo>
                  <a:lnTo>
                    <a:pt x="3877" y="3272"/>
                  </a:lnTo>
                  <a:cubicBezTo>
                    <a:pt x="3852" y="3272"/>
                    <a:pt x="3826" y="3273"/>
                    <a:pt x="3800" y="3273"/>
                  </a:cubicBezTo>
                  <a:cubicBezTo>
                    <a:pt x="2199" y="3273"/>
                    <a:pt x="635" y="2168"/>
                    <a:pt x="167" y="632"/>
                  </a:cubicBezTo>
                  <a:cubicBezTo>
                    <a:pt x="104" y="423"/>
                    <a:pt x="63" y="214"/>
                    <a:pt x="42"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0" name="Google Shape;650;p28"/>
            <p:cNvSpPr/>
            <p:nvPr/>
          </p:nvSpPr>
          <p:spPr>
            <a:xfrm>
              <a:off x="989925" y="1557700"/>
              <a:ext cx="10575" cy="39275"/>
            </a:xfrm>
            <a:custGeom>
              <a:rect b="b" l="l" r="r" t="t"/>
              <a:pathLst>
                <a:path extrusionOk="0" h="1571" w="423">
                  <a:moveTo>
                    <a:pt x="21" y="0"/>
                  </a:moveTo>
                  <a:lnTo>
                    <a:pt x="21" y="0"/>
                  </a:lnTo>
                  <a:cubicBezTo>
                    <a:pt x="1" y="298"/>
                    <a:pt x="6" y="590"/>
                    <a:pt x="37" y="882"/>
                  </a:cubicBezTo>
                  <a:cubicBezTo>
                    <a:pt x="152" y="1044"/>
                    <a:pt x="258" y="1215"/>
                    <a:pt x="345" y="1396"/>
                  </a:cubicBezTo>
                  <a:lnTo>
                    <a:pt x="345" y="1396"/>
                  </a:lnTo>
                  <a:cubicBezTo>
                    <a:pt x="160" y="951"/>
                    <a:pt x="54" y="479"/>
                    <a:pt x="21" y="0"/>
                  </a:cubicBezTo>
                  <a:close/>
                  <a:moveTo>
                    <a:pt x="345" y="1396"/>
                  </a:moveTo>
                  <a:cubicBezTo>
                    <a:pt x="370" y="1455"/>
                    <a:pt x="396" y="1513"/>
                    <a:pt x="423" y="1571"/>
                  </a:cubicBezTo>
                  <a:cubicBezTo>
                    <a:pt x="399" y="1511"/>
                    <a:pt x="373" y="1453"/>
                    <a:pt x="345" y="1396"/>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1" name="Google Shape;651;p28"/>
            <p:cNvSpPr/>
            <p:nvPr/>
          </p:nvSpPr>
          <p:spPr>
            <a:xfrm>
              <a:off x="465025" y="1854325"/>
              <a:ext cx="61975" cy="2250"/>
            </a:xfrm>
            <a:custGeom>
              <a:rect b="b" l="l" r="r" t="t"/>
              <a:pathLst>
                <a:path extrusionOk="0" h="90" w="2479">
                  <a:moveTo>
                    <a:pt x="0" y="0"/>
                  </a:moveTo>
                  <a:cubicBezTo>
                    <a:pt x="5" y="64"/>
                    <a:pt x="216" y="90"/>
                    <a:pt x="579" y="90"/>
                  </a:cubicBezTo>
                  <a:cubicBezTo>
                    <a:pt x="1021" y="90"/>
                    <a:pt x="1688" y="52"/>
                    <a:pt x="2478"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2" name="Google Shape;652;p28"/>
            <p:cNvSpPr/>
            <p:nvPr/>
          </p:nvSpPr>
          <p:spPr>
            <a:xfrm>
              <a:off x="846300" y="1673150"/>
              <a:ext cx="6575" cy="8750"/>
            </a:xfrm>
            <a:custGeom>
              <a:rect b="b" l="l" r="r" t="t"/>
              <a:pathLst>
                <a:path extrusionOk="0" h="350" w="263">
                  <a:moveTo>
                    <a:pt x="0" y="1"/>
                  </a:moveTo>
                  <a:cubicBezTo>
                    <a:pt x="79" y="120"/>
                    <a:pt x="162" y="240"/>
                    <a:pt x="262" y="350"/>
                  </a:cubicBezTo>
                  <a:cubicBezTo>
                    <a:pt x="183" y="225"/>
                    <a:pt x="94" y="110"/>
                    <a:pt x="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3" name="Google Shape;653;p28"/>
            <p:cNvSpPr/>
            <p:nvPr/>
          </p:nvSpPr>
          <p:spPr>
            <a:xfrm>
              <a:off x="690425" y="1403350"/>
              <a:ext cx="1129825" cy="433900"/>
            </a:xfrm>
            <a:custGeom>
              <a:rect b="b" l="l" r="r" t="t"/>
              <a:pathLst>
                <a:path extrusionOk="0" h="17356" w="45193">
                  <a:moveTo>
                    <a:pt x="6235" y="10109"/>
                  </a:moveTo>
                  <a:cubicBezTo>
                    <a:pt x="6329" y="10218"/>
                    <a:pt x="6418" y="10333"/>
                    <a:pt x="6497" y="10458"/>
                  </a:cubicBezTo>
                  <a:cubicBezTo>
                    <a:pt x="6397" y="10348"/>
                    <a:pt x="6314" y="10229"/>
                    <a:pt x="6235" y="10109"/>
                  </a:cubicBezTo>
                  <a:close/>
                  <a:moveTo>
                    <a:pt x="23991" y="9378"/>
                  </a:moveTo>
                  <a:cubicBezTo>
                    <a:pt x="23851" y="9816"/>
                    <a:pt x="23673" y="10249"/>
                    <a:pt x="23459" y="10661"/>
                  </a:cubicBezTo>
                  <a:cubicBezTo>
                    <a:pt x="23497" y="10181"/>
                    <a:pt x="23694" y="9743"/>
                    <a:pt x="23991" y="9378"/>
                  </a:cubicBezTo>
                  <a:close/>
                  <a:moveTo>
                    <a:pt x="6235" y="10793"/>
                  </a:moveTo>
                  <a:lnTo>
                    <a:pt x="6235" y="10793"/>
                  </a:lnTo>
                  <a:cubicBezTo>
                    <a:pt x="6329" y="10902"/>
                    <a:pt x="6418" y="11017"/>
                    <a:pt x="6497" y="11142"/>
                  </a:cubicBezTo>
                  <a:cubicBezTo>
                    <a:pt x="6397" y="11032"/>
                    <a:pt x="6314" y="10912"/>
                    <a:pt x="6235" y="10793"/>
                  </a:cubicBezTo>
                  <a:close/>
                  <a:moveTo>
                    <a:pt x="23991" y="10061"/>
                  </a:moveTo>
                  <a:lnTo>
                    <a:pt x="23991" y="10061"/>
                  </a:lnTo>
                  <a:cubicBezTo>
                    <a:pt x="23851" y="10500"/>
                    <a:pt x="23673" y="10933"/>
                    <a:pt x="23459" y="11345"/>
                  </a:cubicBezTo>
                  <a:cubicBezTo>
                    <a:pt x="23497" y="10865"/>
                    <a:pt x="23694" y="10427"/>
                    <a:pt x="23991" y="10061"/>
                  </a:cubicBezTo>
                  <a:close/>
                  <a:moveTo>
                    <a:pt x="28343" y="12014"/>
                  </a:moveTo>
                  <a:lnTo>
                    <a:pt x="28343" y="12014"/>
                  </a:lnTo>
                  <a:cubicBezTo>
                    <a:pt x="28193" y="12363"/>
                    <a:pt x="27967" y="12681"/>
                    <a:pt x="27660" y="12921"/>
                  </a:cubicBezTo>
                  <a:cubicBezTo>
                    <a:pt x="27880" y="12587"/>
                    <a:pt x="28104" y="12284"/>
                    <a:pt x="28343" y="12014"/>
                  </a:cubicBezTo>
                  <a:close/>
                  <a:moveTo>
                    <a:pt x="28343" y="12696"/>
                  </a:moveTo>
                  <a:lnTo>
                    <a:pt x="28343" y="12696"/>
                  </a:lnTo>
                  <a:cubicBezTo>
                    <a:pt x="28193" y="13047"/>
                    <a:pt x="27967" y="13365"/>
                    <a:pt x="27660" y="13604"/>
                  </a:cubicBezTo>
                  <a:cubicBezTo>
                    <a:pt x="27880" y="13271"/>
                    <a:pt x="28104" y="12968"/>
                    <a:pt x="28343" y="12696"/>
                  </a:cubicBezTo>
                  <a:close/>
                  <a:moveTo>
                    <a:pt x="34965" y="13986"/>
                  </a:moveTo>
                  <a:lnTo>
                    <a:pt x="34965" y="13986"/>
                  </a:lnTo>
                  <a:cubicBezTo>
                    <a:pt x="34897" y="14121"/>
                    <a:pt x="34823" y="14256"/>
                    <a:pt x="34751" y="14393"/>
                  </a:cubicBezTo>
                  <a:cubicBezTo>
                    <a:pt x="34803" y="14246"/>
                    <a:pt x="34876" y="14111"/>
                    <a:pt x="34965" y="13986"/>
                  </a:cubicBezTo>
                  <a:close/>
                  <a:moveTo>
                    <a:pt x="34965" y="14668"/>
                  </a:moveTo>
                  <a:lnTo>
                    <a:pt x="34965" y="14668"/>
                  </a:lnTo>
                  <a:cubicBezTo>
                    <a:pt x="34897" y="14805"/>
                    <a:pt x="34823" y="14940"/>
                    <a:pt x="34751" y="15075"/>
                  </a:cubicBezTo>
                  <a:cubicBezTo>
                    <a:pt x="34803" y="14930"/>
                    <a:pt x="34876" y="14794"/>
                    <a:pt x="34965" y="14668"/>
                  </a:cubicBezTo>
                  <a:close/>
                  <a:moveTo>
                    <a:pt x="19589" y="0"/>
                  </a:moveTo>
                  <a:cubicBezTo>
                    <a:pt x="19045" y="0"/>
                    <a:pt x="18491" y="102"/>
                    <a:pt x="17960" y="236"/>
                  </a:cubicBezTo>
                  <a:cubicBezTo>
                    <a:pt x="16128" y="706"/>
                    <a:pt x="14355" y="1613"/>
                    <a:pt x="13190" y="3106"/>
                  </a:cubicBezTo>
                  <a:cubicBezTo>
                    <a:pt x="12508" y="3978"/>
                    <a:pt x="12075" y="5073"/>
                    <a:pt x="12001" y="6174"/>
                  </a:cubicBezTo>
                  <a:cubicBezTo>
                    <a:pt x="12034" y="6653"/>
                    <a:pt x="12140" y="7125"/>
                    <a:pt x="12325" y="7570"/>
                  </a:cubicBezTo>
                  <a:lnTo>
                    <a:pt x="12325" y="7570"/>
                  </a:lnTo>
                  <a:cubicBezTo>
                    <a:pt x="12238" y="7389"/>
                    <a:pt x="12132" y="7218"/>
                    <a:pt x="12017" y="7056"/>
                  </a:cubicBezTo>
                  <a:lnTo>
                    <a:pt x="12017" y="7056"/>
                  </a:lnTo>
                  <a:cubicBezTo>
                    <a:pt x="12063" y="7472"/>
                    <a:pt x="12165" y="7877"/>
                    <a:pt x="12330" y="8265"/>
                  </a:cubicBezTo>
                  <a:lnTo>
                    <a:pt x="12330" y="8265"/>
                  </a:lnTo>
                  <a:cubicBezTo>
                    <a:pt x="11710" y="6976"/>
                    <a:pt x="10291" y="6098"/>
                    <a:pt x="8890" y="6098"/>
                  </a:cubicBezTo>
                  <a:cubicBezTo>
                    <a:pt x="8469" y="6098"/>
                    <a:pt x="8051" y="6177"/>
                    <a:pt x="7655" y="6347"/>
                  </a:cubicBezTo>
                  <a:cubicBezTo>
                    <a:pt x="6627" y="6795"/>
                    <a:pt x="5965" y="7870"/>
                    <a:pt x="5845" y="8971"/>
                  </a:cubicBezTo>
                  <a:cubicBezTo>
                    <a:pt x="5891" y="9378"/>
                    <a:pt x="6016" y="9764"/>
                    <a:pt x="6235" y="10109"/>
                  </a:cubicBezTo>
                  <a:cubicBezTo>
                    <a:pt x="6121" y="9972"/>
                    <a:pt x="5996" y="9853"/>
                    <a:pt x="5855" y="9738"/>
                  </a:cubicBezTo>
                  <a:lnTo>
                    <a:pt x="5855" y="9738"/>
                  </a:lnTo>
                  <a:cubicBezTo>
                    <a:pt x="5907" y="10114"/>
                    <a:pt x="6032" y="10473"/>
                    <a:pt x="6235" y="10793"/>
                  </a:cubicBezTo>
                  <a:cubicBezTo>
                    <a:pt x="5606" y="10063"/>
                    <a:pt x="4630" y="9660"/>
                    <a:pt x="3661" y="9660"/>
                  </a:cubicBezTo>
                  <a:cubicBezTo>
                    <a:pt x="3152" y="9660"/>
                    <a:pt x="2646" y="9771"/>
                    <a:pt x="2192" y="10004"/>
                  </a:cubicBezTo>
                  <a:cubicBezTo>
                    <a:pt x="1137" y="10552"/>
                    <a:pt x="465" y="11679"/>
                    <a:pt x="355" y="12859"/>
                  </a:cubicBezTo>
                  <a:cubicBezTo>
                    <a:pt x="376" y="13072"/>
                    <a:pt x="0" y="15279"/>
                    <a:pt x="2854" y="16584"/>
                  </a:cubicBezTo>
                  <a:cubicBezTo>
                    <a:pt x="3270" y="16736"/>
                    <a:pt x="3710" y="16819"/>
                    <a:pt x="4151" y="16819"/>
                  </a:cubicBezTo>
                  <a:cubicBezTo>
                    <a:pt x="4164" y="16819"/>
                    <a:pt x="4177" y="16819"/>
                    <a:pt x="4190" y="16819"/>
                  </a:cubicBezTo>
                  <a:lnTo>
                    <a:pt x="4190" y="16819"/>
                  </a:lnTo>
                  <a:cubicBezTo>
                    <a:pt x="3637" y="17011"/>
                    <a:pt x="3105" y="17204"/>
                    <a:pt x="2562" y="17356"/>
                  </a:cubicBezTo>
                  <a:lnTo>
                    <a:pt x="44367" y="17356"/>
                  </a:lnTo>
                  <a:cubicBezTo>
                    <a:pt x="44821" y="16647"/>
                    <a:pt x="45123" y="15780"/>
                    <a:pt x="45192" y="14935"/>
                  </a:cubicBezTo>
                  <a:cubicBezTo>
                    <a:pt x="45130" y="14179"/>
                    <a:pt x="44848" y="13474"/>
                    <a:pt x="44268" y="12963"/>
                  </a:cubicBezTo>
                  <a:cubicBezTo>
                    <a:pt x="43624" y="12396"/>
                    <a:pt x="42782" y="12202"/>
                    <a:pt x="41908" y="12202"/>
                  </a:cubicBezTo>
                  <a:cubicBezTo>
                    <a:pt x="41326" y="12202"/>
                    <a:pt x="40729" y="12288"/>
                    <a:pt x="40167" y="12409"/>
                  </a:cubicBezTo>
                  <a:cubicBezTo>
                    <a:pt x="38873" y="12691"/>
                    <a:pt x="37605" y="13109"/>
                    <a:pt x="36395" y="13652"/>
                  </a:cubicBezTo>
                  <a:cubicBezTo>
                    <a:pt x="35856" y="13892"/>
                    <a:pt x="35293" y="14199"/>
                    <a:pt x="34965" y="14668"/>
                  </a:cubicBezTo>
                  <a:cubicBezTo>
                    <a:pt x="35163" y="14283"/>
                    <a:pt x="35346" y="13886"/>
                    <a:pt x="35471" y="13479"/>
                  </a:cubicBezTo>
                  <a:lnTo>
                    <a:pt x="35471" y="13479"/>
                  </a:lnTo>
                  <a:cubicBezTo>
                    <a:pt x="35278" y="13625"/>
                    <a:pt x="35100" y="13792"/>
                    <a:pt x="34965" y="13986"/>
                  </a:cubicBezTo>
                  <a:cubicBezTo>
                    <a:pt x="35278" y="13375"/>
                    <a:pt x="35555" y="12744"/>
                    <a:pt x="35632" y="12070"/>
                  </a:cubicBezTo>
                  <a:cubicBezTo>
                    <a:pt x="35550" y="11397"/>
                    <a:pt x="35225" y="10761"/>
                    <a:pt x="34636" y="10448"/>
                  </a:cubicBezTo>
                  <a:cubicBezTo>
                    <a:pt x="34335" y="10285"/>
                    <a:pt x="33998" y="10225"/>
                    <a:pt x="33654" y="10225"/>
                  </a:cubicBezTo>
                  <a:cubicBezTo>
                    <a:pt x="33325" y="10225"/>
                    <a:pt x="32988" y="10280"/>
                    <a:pt x="32669" y="10354"/>
                  </a:cubicBezTo>
                  <a:cubicBezTo>
                    <a:pt x="30854" y="10781"/>
                    <a:pt x="29465" y="11424"/>
                    <a:pt x="28343" y="12696"/>
                  </a:cubicBezTo>
                  <a:cubicBezTo>
                    <a:pt x="28468" y="12409"/>
                    <a:pt x="28542" y="12096"/>
                    <a:pt x="28562" y="11778"/>
                  </a:cubicBezTo>
                  <a:lnTo>
                    <a:pt x="28562" y="11778"/>
                  </a:lnTo>
                  <a:cubicBezTo>
                    <a:pt x="28489" y="11857"/>
                    <a:pt x="28417" y="11935"/>
                    <a:pt x="28343" y="12014"/>
                  </a:cubicBezTo>
                  <a:cubicBezTo>
                    <a:pt x="28448" y="11773"/>
                    <a:pt x="28521" y="11513"/>
                    <a:pt x="28552" y="11251"/>
                  </a:cubicBezTo>
                  <a:cubicBezTo>
                    <a:pt x="28458" y="10427"/>
                    <a:pt x="28030" y="9644"/>
                    <a:pt x="27300" y="9247"/>
                  </a:cubicBezTo>
                  <a:cubicBezTo>
                    <a:pt x="26961" y="9064"/>
                    <a:pt x="26591" y="8981"/>
                    <a:pt x="26218" y="8981"/>
                  </a:cubicBezTo>
                  <a:cubicBezTo>
                    <a:pt x="25377" y="8981"/>
                    <a:pt x="24523" y="9404"/>
                    <a:pt x="23991" y="10061"/>
                  </a:cubicBezTo>
                  <a:cubicBezTo>
                    <a:pt x="24096" y="9748"/>
                    <a:pt x="24179" y="9425"/>
                    <a:pt x="24248" y="9102"/>
                  </a:cubicBezTo>
                  <a:lnTo>
                    <a:pt x="24248" y="9102"/>
                  </a:lnTo>
                  <a:cubicBezTo>
                    <a:pt x="24159" y="9190"/>
                    <a:pt x="24070" y="9279"/>
                    <a:pt x="23991" y="9378"/>
                  </a:cubicBezTo>
                  <a:cubicBezTo>
                    <a:pt x="24258" y="8575"/>
                    <a:pt x="24405" y="7730"/>
                    <a:pt x="24436" y="6884"/>
                  </a:cubicBezTo>
                  <a:cubicBezTo>
                    <a:pt x="24367" y="5063"/>
                    <a:pt x="23788" y="3263"/>
                    <a:pt x="22703" y="1796"/>
                  </a:cubicBezTo>
                  <a:cubicBezTo>
                    <a:pt x="22202" y="1119"/>
                    <a:pt x="21576" y="493"/>
                    <a:pt x="20783" y="200"/>
                  </a:cubicBezTo>
                  <a:cubicBezTo>
                    <a:pt x="20399" y="57"/>
                    <a:pt x="19997" y="0"/>
                    <a:pt x="19589"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4" name="Google Shape;654;p28"/>
            <p:cNvSpPr/>
            <p:nvPr/>
          </p:nvSpPr>
          <p:spPr>
            <a:xfrm>
              <a:off x="846300" y="1656050"/>
              <a:ext cx="6575" cy="8775"/>
            </a:xfrm>
            <a:custGeom>
              <a:rect b="b" l="l" r="r" t="t"/>
              <a:pathLst>
                <a:path extrusionOk="0" h="351" w="263">
                  <a:moveTo>
                    <a:pt x="0" y="1"/>
                  </a:moveTo>
                  <a:lnTo>
                    <a:pt x="0" y="1"/>
                  </a:lnTo>
                  <a:cubicBezTo>
                    <a:pt x="79" y="121"/>
                    <a:pt x="162" y="240"/>
                    <a:pt x="262" y="350"/>
                  </a:cubicBezTo>
                  <a:cubicBezTo>
                    <a:pt x="183" y="225"/>
                    <a:pt x="94" y="110"/>
                    <a:pt x="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55" name="Google Shape;655;p28"/>
          <p:cNvSpPr/>
          <p:nvPr/>
        </p:nvSpPr>
        <p:spPr>
          <a:xfrm>
            <a:off x="7481984" y="4703625"/>
            <a:ext cx="1536118" cy="409493"/>
          </a:xfrm>
          <a:custGeom>
            <a:rect b="b" l="l" r="r" t="t"/>
            <a:pathLst>
              <a:path extrusionOk="0" h="12210" w="45803">
                <a:moveTo>
                  <a:pt x="19325" y="0"/>
                </a:moveTo>
                <a:cubicBezTo>
                  <a:pt x="19143" y="0"/>
                  <a:pt x="18961" y="12"/>
                  <a:pt x="18780" y="38"/>
                </a:cubicBezTo>
                <a:cubicBezTo>
                  <a:pt x="16124" y="414"/>
                  <a:pt x="14151" y="3048"/>
                  <a:pt x="14021" y="5731"/>
                </a:cubicBezTo>
                <a:cubicBezTo>
                  <a:pt x="13565" y="4189"/>
                  <a:pt x="12048" y="2952"/>
                  <a:pt x="10486" y="2952"/>
                </a:cubicBezTo>
                <a:cubicBezTo>
                  <a:pt x="10226" y="2952"/>
                  <a:pt x="9964" y="2986"/>
                  <a:pt x="9706" y="3060"/>
                </a:cubicBezTo>
                <a:cubicBezTo>
                  <a:pt x="7906" y="3571"/>
                  <a:pt x="7055" y="6263"/>
                  <a:pt x="8475" y="7489"/>
                </a:cubicBezTo>
                <a:cubicBezTo>
                  <a:pt x="7664" y="7010"/>
                  <a:pt x="6718" y="6763"/>
                  <a:pt x="5774" y="6763"/>
                </a:cubicBezTo>
                <a:cubicBezTo>
                  <a:pt x="5199" y="6763"/>
                  <a:pt x="4624" y="6855"/>
                  <a:pt x="4081" y="7041"/>
                </a:cubicBezTo>
                <a:cubicBezTo>
                  <a:pt x="3340" y="7296"/>
                  <a:pt x="2604" y="7787"/>
                  <a:pt x="2401" y="8543"/>
                </a:cubicBezTo>
                <a:cubicBezTo>
                  <a:pt x="2219" y="9237"/>
                  <a:pt x="2757" y="10089"/>
                  <a:pt x="3435" y="10089"/>
                </a:cubicBezTo>
                <a:cubicBezTo>
                  <a:pt x="3497" y="10089"/>
                  <a:pt x="3559" y="10082"/>
                  <a:pt x="3622" y="10067"/>
                </a:cubicBezTo>
                <a:lnTo>
                  <a:pt x="3622" y="10067"/>
                </a:lnTo>
                <a:cubicBezTo>
                  <a:pt x="2459" y="10338"/>
                  <a:pt x="261" y="10385"/>
                  <a:pt x="1" y="11914"/>
                </a:cubicBezTo>
                <a:cubicBezTo>
                  <a:pt x="694" y="12141"/>
                  <a:pt x="1525" y="12210"/>
                  <a:pt x="2393" y="12210"/>
                </a:cubicBezTo>
                <a:cubicBezTo>
                  <a:pt x="3720" y="12210"/>
                  <a:pt x="5131" y="12050"/>
                  <a:pt x="6267" y="12050"/>
                </a:cubicBezTo>
                <a:lnTo>
                  <a:pt x="45802" y="12050"/>
                </a:lnTo>
                <a:cubicBezTo>
                  <a:pt x="44672" y="10146"/>
                  <a:pt x="42579" y="9095"/>
                  <a:pt x="40487" y="9095"/>
                </a:cubicBezTo>
                <a:cubicBezTo>
                  <a:pt x="39161" y="9095"/>
                  <a:pt x="37835" y="9517"/>
                  <a:pt x="36755" y="10412"/>
                </a:cubicBezTo>
                <a:cubicBezTo>
                  <a:pt x="37188" y="8684"/>
                  <a:pt x="35550" y="6993"/>
                  <a:pt x="33797" y="6686"/>
                </a:cubicBezTo>
                <a:cubicBezTo>
                  <a:pt x="33488" y="6631"/>
                  <a:pt x="33178" y="6606"/>
                  <a:pt x="32869" y="6606"/>
                </a:cubicBezTo>
                <a:cubicBezTo>
                  <a:pt x="31425" y="6606"/>
                  <a:pt x="29987" y="7150"/>
                  <a:pt x="28620" y="7682"/>
                </a:cubicBezTo>
                <a:cubicBezTo>
                  <a:pt x="29142" y="6321"/>
                  <a:pt x="28730" y="4589"/>
                  <a:pt x="27509" y="3785"/>
                </a:cubicBezTo>
                <a:cubicBezTo>
                  <a:pt x="27100" y="3514"/>
                  <a:pt x="26610" y="3386"/>
                  <a:pt x="26118" y="3386"/>
                </a:cubicBezTo>
                <a:cubicBezTo>
                  <a:pt x="25149" y="3386"/>
                  <a:pt x="24174" y="3885"/>
                  <a:pt x="23804" y="4782"/>
                </a:cubicBezTo>
                <a:cubicBezTo>
                  <a:pt x="24237" y="2316"/>
                  <a:pt x="21811" y="0"/>
                  <a:pt x="19325"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6" name="Google Shape;656;p28"/>
          <p:cNvSpPr txBox="1"/>
          <p:nvPr>
            <p:ph idx="4" type="title"/>
          </p:nvPr>
        </p:nvSpPr>
        <p:spPr>
          <a:xfrm>
            <a:off x="720000" y="3481120"/>
            <a:ext cx="2336400" cy="347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2000">
                <a:solidFill>
                  <a:schemeClr val="accent6"/>
                </a:solidFill>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657" name="Google Shape;657;p28"/>
          <p:cNvSpPr txBox="1"/>
          <p:nvPr>
            <p:ph idx="1" type="subTitle"/>
          </p:nvPr>
        </p:nvSpPr>
        <p:spPr>
          <a:xfrm>
            <a:off x="720000" y="3856988"/>
            <a:ext cx="23364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58" name="Google Shape;658;p28"/>
          <p:cNvSpPr txBox="1"/>
          <p:nvPr>
            <p:ph idx="5" type="title"/>
          </p:nvPr>
        </p:nvSpPr>
        <p:spPr>
          <a:xfrm>
            <a:off x="3403800" y="3481120"/>
            <a:ext cx="2336400" cy="347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2000">
                <a:solidFill>
                  <a:schemeClr val="accent6"/>
                </a:solidFill>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659" name="Google Shape;659;p28"/>
          <p:cNvSpPr txBox="1"/>
          <p:nvPr>
            <p:ph idx="6" type="subTitle"/>
          </p:nvPr>
        </p:nvSpPr>
        <p:spPr>
          <a:xfrm>
            <a:off x="3403800" y="3856988"/>
            <a:ext cx="23364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60" name="Google Shape;660;p28"/>
          <p:cNvSpPr txBox="1"/>
          <p:nvPr>
            <p:ph idx="7" type="title"/>
          </p:nvPr>
        </p:nvSpPr>
        <p:spPr>
          <a:xfrm>
            <a:off x="6087600" y="3481120"/>
            <a:ext cx="2336400" cy="347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2000">
                <a:solidFill>
                  <a:schemeClr val="accent6"/>
                </a:solidFill>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661" name="Google Shape;661;p28"/>
          <p:cNvSpPr txBox="1"/>
          <p:nvPr>
            <p:ph idx="8" type="subTitle"/>
          </p:nvPr>
        </p:nvSpPr>
        <p:spPr>
          <a:xfrm>
            <a:off x="6087600" y="3856988"/>
            <a:ext cx="23364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62" name="Google Shape;662;p28"/>
          <p:cNvSpPr txBox="1"/>
          <p:nvPr>
            <p:ph idx="9" type="title"/>
          </p:nvPr>
        </p:nvSpPr>
        <p:spPr>
          <a:xfrm>
            <a:off x="720000" y="445025"/>
            <a:ext cx="7704000" cy="57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
  <p:cSld name="BLANK_1_1_1_1_1_1_2_1">
    <p:spTree>
      <p:nvGrpSpPr>
        <p:cNvPr id="663" name="Shape 663"/>
        <p:cNvGrpSpPr/>
        <p:nvPr/>
      </p:nvGrpSpPr>
      <p:grpSpPr>
        <a:xfrm>
          <a:off x="0" y="0"/>
          <a:ext cx="0" cy="0"/>
          <a:chOff x="0" y="0"/>
          <a:chExt cx="0" cy="0"/>
        </a:xfrm>
      </p:grpSpPr>
      <p:sp>
        <p:nvSpPr>
          <p:cNvPr id="664" name="Google Shape;664;p29"/>
          <p:cNvSpPr txBox="1"/>
          <p:nvPr>
            <p:ph type="ctrTitle"/>
          </p:nvPr>
        </p:nvSpPr>
        <p:spPr>
          <a:xfrm>
            <a:off x="4948300" y="602419"/>
            <a:ext cx="3484200" cy="9978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5200"/>
              <a:buNone/>
              <a:defRPr sz="59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665" name="Google Shape;665;p29"/>
          <p:cNvSpPr txBox="1"/>
          <p:nvPr>
            <p:ph idx="1" type="subTitle"/>
          </p:nvPr>
        </p:nvSpPr>
        <p:spPr>
          <a:xfrm>
            <a:off x="5234800" y="2357106"/>
            <a:ext cx="3197700" cy="11712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666" name="Google Shape;666;p29"/>
          <p:cNvSpPr/>
          <p:nvPr/>
        </p:nvSpPr>
        <p:spPr>
          <a:xfrm>
            <a:off x="6667301" y="53751"/>
            <a:ext cx="2205176" cy="587940"/>
          </a:xfrm>
          <a:custGeom>
            <a:rect b="b" l="l" r="r" t="t"/>
            <a:pathLst>
              <a:path extrusionOk="0" h="17636" w="66147">
                <a:moveTo>
                  <a:pt x="38240" y="1"/>
                </a:moveTo>
                <a:cubicBezTo>
                  <a:pt x="34655" y="1"/>
                  <a:pt x="31149" y="3347"/>
                  <a:pt x="31766" y="6902"/>
                </a:cubicBezTo>
                <a:cubicBezTo>
                  <a:pt x="31230" y="5611"/>
                  <a:pt x="29825" y="4891"/>
                  <a:pt x="28427" y="4891"/>
                </a:cubicBezTo>
                <a:cubicBezTo>
                  <a:pt x="27718" y="4891"/>
                  <a:pt x="27010" y="5077"/>
                  <a:pt x="26418" y="5467"/>
                </a:cubicBezTo>
                <a:cubicBezTo>
                  <a:pt x="24655" y="6625"/>
                  <a:pt x="24065" y="9130"/>
                  <a:pt x="24816" y="11097"/>
                </a:cubicBezTo>
                <a:cubicBezTo>
                  <a:pt x="22842" y="10327"/>
                  <a:pt x="20760" y="9543"/>
                  <a:pt x="18672" y="9543"/>
                </a:cubicBezTo>
                <a:cubicBezTo>
                  <a:pt x="18228" y="9543"/>
                  <a:pt x="17783" y="9578"/>
                  <a:pt x="17339" y="9657"/>
                </a:cubicBezTo>
                <a:cubicBezTo>
                  <a:pt x="14803" y="10100"/>
                  <a:pt x="12440" y="12547"/>
                  <a:pt x="13066" y="15042"/>
                </a:cubicBezTo>
                <a:cubicBezTo>
                  <a:pt x="11505" y="13748"/>
                  <a:pt x="9590" y="13138"/>
                  <a:pt x="7675" y="13138"/>
                </a:cubicBezTo>
                <a:cubicBezTo>
                  <a:pt x="4654" y="13138"/>
                  <a:pt x="1633" y="14656"/>
                  <a:pt x="0" y="17406"/>
                </a:cubicBezTo>
                <a:lnTo>
                  <a:pt x="57099" y="17406"/>
                </a:lnTo>
                <a:cubicBezTo>
                  <a:pt x="58735" y="17406"/>
                  <a:pt x="60769" y="17636"/>
                  <a:pt x="62680" y="17636"/>
                </a:cubicBezTo>
                <a:cubicBezTo>
                  <a:pt x="63938" y="17636"/>
                  <a:pt x="65142" y="17536"/>
                  <a:pt x="66146" y="17207"/>
                </a:cubicBezTo>
                <a:cubicBezTo>
                  <a:pt x="65770" y="15000"/>
                  <a:pt x="62598" y="14938"/>
                  <a:pt x="60913" y="14541"/>
                </a:cubicBezTo>
                <a:lnTo>
                  <a:pt x="60913" y="14541"/>
                </a:lnTo>
                <a:cubicBezTo>
                  <a:pt x="61004" y="14562"/>
                  <a:pt x="61094" y="14572"/>
                  <a:pt x="61183" y="14572"/>
                </a:cubicBezTo>
                <a:cubicBezTo>
                  <a:pt x="62163" y="14572"/>
                  <a:pt x="62940" y="13340"/>
                  <a:pt x="62676" y="12339"/>
                </a:cubicBezTo>
                <a:cubicBezTo>
                  <a:pt x="62389" y="11248"/>
                  <a:pt x="61325" y="10533"/>
                  <a:pt x="60255" y="10168"/>
                </a:cubicBezTo>
                <a:cubicBezTo>
                  <a:pt x="59471" y="9900"/>
                  <a:pt x="58643" y="9768"/>
                  <a:pt x="57815" y="9768"/>
                </a:cubicBezTo>
                <a:cubicBezTo>
                  <a:pt x="56449" y="9768"/>
                  <a:pt x="55081" y="10126"/>
                  <a:pt x="53905" y="10820"/>
                </a:cubicBezTo>
                <a:cubicBezTo>
                  <a:pt x="55956" y="9052"/>
                  <a:pt x="54736" y="5159"/>
                  <a:pt x="52126" y="4419"/>
                </a:cubicBezTo>
                <a:cubicBezTo>
                  <a:pt x="51753" y="4312"/>
                  <a:pt x="51376" y="4263"/>
                  <a:pt x="51000" y="4263"/>
                </a:cubicBezTo>
                <a:cubicBezTo>
                  <a:pt x="48749" y="4263"/>
                  <a:pt x="46559" y="6053"/>
                  <a:pt x="45902" y="8279"/>
                </a:cubicBezTo>
                <a:cubicBezTo>
                  <a:pt x="45708" y="4407"/>
                  <a:pt x="42859" y="599"/>
                  <a:pt x="39025" y="56"/>
                </a:cubicBezTo>
                <a:cubicBezTo>
                  <a:pt x="38764" y="19"/>
                  <a:pt x="38501" y="1"/>
                  <a:pt x="38240"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7" name="Google Shape;667;p29"/>
          <p:cNvSpPr/>
          <p:nvPr/>
        </p:nvSpPr>
        <p:spPr>
          <a:xfrm>
            <a:off x="8125177" y="998280"/>
            <a:ext cx="173613" cy="173680"/>
          </a:xfrm>
          <a:custGeom>
            <a:rect b="b" l="l" r="r" t="t"/>
            <a:pathLst>
              <a:path extrusionOk="0" h="2600" w="2599">
                <a:moveTo>
                  <a:pt x="1300" y="1"/>
                </a:moveTo>
                <a:lnTo>
                  <a:pt x="1106" y="475"/>
                </a:lnTo>
                <a:cubicBezTo>
                  <a:pt x="992" y="762"/>
                  <a:pt x="768" y="992"/>
                  <a:pt x="480" y="1106"/>
                </a:cubicBezTo>
                <a:lnTo>
                  <a:pt x="0" y="1301"/>
                </a:lnTo>
                <a:lnTo>
                  <a:pt x="480" y="1493"/>
                </a:lnTo>
                <a:cubicBezTo>
                  <a:pt x="768" y="1607"/>
                  <a:pt x="992" y="1833"/>
                  <a:pt x="1106" y="2120"/>
                </a:cubicBezTo>
                <a:lnTo>
                  <a:pt x="1300" y="2599"/>
                </a:lnTo>
                <a:lnTo>
                  <a:pt x="1493" y="2120"/>
                </a:lnTo>
                <a:cubicBezTo>
                  <a:pt x="1607" y="1833"/>
                  <a:pt x="1837" y="1607"/>
                  <a:pt x="2119" y="1493"/>
                </a:cubicBezTo>
                <a:lnTo>
                  <a:pt x="2599" y="1301"/>
                </a:lnTo>
                <a:lnTo>
                  <a:pt x="2119" y="1106"/>
                </a:lnTo>
                <a:cubicBezTo>
                  <a:pt x="1837" y="992"/>
                  <a:pt x="1607" y="762"/>
                  <a:pt x="1493" y="475"/>
                </a:cubicBezTo>
                <a:lnTo>
                  <a:pt x="1300"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8" name="Google Shape;668;p29"/>
          <p:cNvSpPr/>
          <p:nvPr/>
        </p:nvSpPr>
        <p:spPr>
          <a:xfrm>
            <a:off x="369977" y="3733856"/>
            <a:ext cx="173279" cy="173613"/>
          </a:xfrm>
          <a:custGeom>
            <a:rect b="b" l="l" r="r" t="t"/>
            <a:pathLst>
              <a:path extrusionOk="0" h="2599" w="2594">
                <a:moveTo>
                  <a:pt x="1295" y="0"/>
                </a:moveTo>
                <a:lnTo>
                  <a:pt x="1107" y="480"/>
                </a:lnTo>
                <a:cubicBezTo>
                  <a:pt x="992" y="767"/>
                  <a:pt x="763" y="991"/>
                  <a:pt x="475" y="1106"/>
                </a:cubicBezTo>
                <a:lnTo>
                  <a:pt x="0" y="1299"/>
                </a:lnTo>
                <a:lnTo>
                  <a:pt x="475" y="1492"/>
                </a:lnTo>
                <a:cubicBezTo>
                  <a:pt x="763" y="1607"/>
                  <a:pt x="992" y="1831"/>
                  <a:pt x="1107" y="2118"/>
                </a:cubicBezTo>
                <a:lnTo>
                  <a:pt x="1295" y="2599"/>
                </a:lnTo>
                <a:lnTo>
                  <a:pt x="1488" y="2118"/>
                </a:lnTo>
                <a:cubicBezTo>
                  <a:pt x="1602" y="1831"/>
                  <a:pt x="1832" y="1607"/>
                  <a:pt x="2119" y="1492"/>
                </a:cubicBezTo>
                <a:lnTo>
                  <a:pt x="2593" y="1299"/>
                </a:lnTo>
                <a:lnTo>
                  <a:pt x="2119" y="1106"/>
                </a:lnTo>
                <a:cubicBezTo>
                  <a:pt x="1832" y="991"/>
                  <a:pt x="1602" y="767"/>
                  <a:pt x="1488" y="480"/>
                </a:cubicBezTo>
                <a:lnTo>
                  <a:pt x="129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9" name="Google Shape;669;p29"/>
          <p:cNvSpPr/>
          <p:nvPr/>
        </p:nvSpPr>
        <p:spPr>
          <a:xfrm>
            <a:off x="8768601" y="3803595"/>
            <a:ext cx="103874" cy="103874"/>
          </a:xfrm>
          <a:custGeom>
            <a:rect b="b" l="l" r="r" t="t"/>
            <a:pathLst>
              <a:path extrusionOk="0" h="1555" w="1555">
                <a:moveTo>
                  <a:pt x="778" y="0"/>
                </a:moveTo>
                <a:lnTo>
                  <a:pt x="663" y="287"/>
                </a:lnTo>
                <a:cubicBezTo>
                  <a:pt x="595" y="458"/>
                  <a:pt x="459" y="595"/>
                  <a:pt x="287" y="663"/>
                </a:cubicBezTo>
                <a:lnTo>
                  <a:pt x="1" y="776"/>
                </a:lnTo>
                <a:lnTo>
                  <a:pt x="287" y="892"/>
                </a:lnTo>
                <a:cubicBezTo>
                  <a:pt x="459" y="964"/>
                  <a:pt x="595" y="1101"/>
                  <a:pt x="663" y="1272"/>
                </a:cubicBezTo>
                <a:lnTo>
                  <a:pt x="778" y="1554"/>
                </a:lnTo>
                <a:lnTo>
                  <a:pt x="892" y="1272"/>
                </a:lnTo>
                <a:cubicBezTo>
                  <a:pt x="960" y="1101"/>
                  <a:pt x="1096" y="964"/>
                  <a:pt x="1268" y="892"/>
                </a:cubicBezTo>
                <a:lnTo>
                  <a:pt x="1555" y="776"/>
                </a:lnTo>
                <a:lnTo>
                  <a:pt x="1268" y="663"/>
                </a:lnTo>
                <a:cubicBezTo>
                  <a:pt x="1096" y="595"/>
                  <a:pt x="960" y="458"/>
                  <a:pt x="892" y="287"/>
                </a:cubicBezTo>
                <a:lnTo>
                  <a:pt x="77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0" name="Google Shape;670;p29"/>
          <p:cNvSpPr/>
          <p:nvPr/>
        </p:nvSpPr>
        <p:spPr>
          <a:xfrm>
            <a:off x="4471619" y="605730"/>
            <a:ext cx="103941" cy="103874"/>
          </a:xfrm>
          <a:custGeom>
            <a:rect b="b" l="l" r="r" t="t"/>
            <a:pathLst>
              <a:path extrusionOk="0" h="1555" w="1556">
                <a:moveTo>
                  <a:pt x="778" y="1"/>
                </a:moveTo>
                <a:lnTo>
                  <a:pt x="658" y="287"/>
                </a:lnTo>
                <a:cubicBezTo>
                  <a:pt x="590" y="459"/>
                  <a:pt x="455" y="596"/>
                  <a:pt x="282" y="663"/>
                </a:cubicBezTo>
                <a:lnTo>
                  <a:pt x="0" y="777"/>
                </a:lnTo>
                <a:lnTo>
                  <a:pt x="282" y="892"/>
                </a:lnTo>
                <a:cubicBezTo>
                  <a:pt x="455" y="960"/>
                  <a:pt x="590" y="1096"/>
                  <a:pt x="658" y="1268"/>
                </a:cubicBezTo>
                <a:lnTo>
                  <a:pt x="778" y="1555"/>
                </a:lnTo>
                <a:lnTo>
                  <a:pt x="893" y="1268"/>
                </a:lnTo>
                <a:cubicBezTo>
                  <a:pt x="961" y="1096"/>
                  <a:pt x="1096" y="960"/>
                  <a:pt x="1269" y="892"/>
                </a:cubicBezTo>
                <a:lnTo>
                  <a:pt x="1555" y="777"/>
                </a:lnTo>
                <a:lnTo>
                  <a:pt x="1269" y="663"/>
                </a:lnTo>
                <a:cubicBezTo>
                  <a:pt x="1096" y="596"/>
                  <a:pt x="961" y="459"/>
                  <a:pt x="893" y="287"/>
                </a:cubicBezTo>
                <a:lnTo>
                  <a:pt x="778"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1" name="Google Shape;671;p29"/>
          <p:cNvSpPr/>
          <p:nvPr/>
        </p:nvSpPr>
        <p:spPr>
          <a:xfrm>
            <a:off x="543259" y="296807"/>
            <a:ext cx="343686" cy="343686"/>
          </a:xfrm>
          <a:custGeom>
            <a:rect b="b" l="l" r="r" t="t"/>
            <a:pathLst>
              <a:path extrusionOk="0" h="5145" w="5145">
                <a:moveTo>
                  <a:pt x="2573" y="0"/>
                </a:moveTo>
                <a:lnTo>
                  <a:pt x="2192" y="945"/>
                </a:lnTo>
                <a:cubicBezTo>
                  <a:pt x="1968" y="1513"/>
                  <a:pt x="1520" y="1961"/>
                  <a:pt x="950" y="2192"/>
                </a:cubicBezTo>
                <a:lnTo>
                  <a:pt x="1" y="2573"/>
                </a:lnTo>
                <a:lnTo>
                  <a:pt x="950" y="2953"/>
                </a:lnTo>
                <a:cubicBezTo>
                  <a:pt x="1520" y="3182"/>
                  <a:pt x="1968" y="3632"/>
                  <a:pt x="2192" y="4195"/>
                </a:cubicBezTo>
                <a:lnTo>
                  <a:pt x="2573" y="5145"/>
                </a:lnTo>
                <a:lnTo>
                  <a:pt x="2954" y="4195"/>
                </a:lnTo>
                <a:cubicBezTo>
                  <a:pt x="3184" y="3632"/>
                  <a:pt x="3632" y="3182"/>
                  <a:pt x="4201" y="2953"/>
                </a:cubicBezTo>
                <a:lnTo>
                  <a:pt x="5145" y="2573"/>
                </a:lnTo>
                <a:lnTo>
                  <a:pt x="4201" y="2192"/>
                </a:lnTo>
                <a:cubicBezTo>
                  <a:pt x="3632" y="1961"/>
                  <a:pt x="3184" y="1513"/>
                  <a:pt x="2954" y="945"/>
                </a:cubicBezTo>
                <a:lnTo>
                  <a:pt x="257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2" name="Google Shape;672;p29"/>
          <p:cNvSpPr/>
          <p:nvPr/>
        </p:nvSpPr>
        <p:spPr>
          <a:xfrm>
            <a:off x="2033126" y="4447717"/>
            <a:ext cx="259785" cy="259718"/>
          </a:xfrm>
          <a:custGeom>
            <a:rect b="b" l="l" r="r" t="t"/>
            <a:pathLst>
              <a:path extrusionOk="0" h="3888" w="3889">
                <a:moveTo>
                  <a:pt x="1942" y="1"/>
                </a:moveTo>
                <a:lnTo>
                  <a:pt x="1654" y="716"/>
                </a:lnTo>
                <a:cubicBezTo>
                  <a:pt x="1482" y="1149"/>
                  <a:pt x="1143" y="1487"/>
                  <a:pt x="715" y="1660"/>
                </a:cubicBezTo>
                <a:lnTo>
                  <a:pt x="1" y="1947"/>
                </a:lnTo>
                <a:lnTo>
                  <a:pt x="715" y="2234"/>
                </a:lnTo>
                <a:cubicBezTo>
                  <a:pt x="1143" y="2406"/>
                  <a:pt x="1482" y="2746"/>
                  <a:pt x="1654" y="3173"/>
                </a:cubicBezTo>
                <a:lnTo>
                  <a:pt x="1942" y="3888"/>
                </a:lnTo>
                <a:lnTo>
                  <a:pt x="2229" y="3173"/>
                </a:lnTo>
                <a:cubicBezTo>
                  <a:pt x="2400" y="2746"/>
                  <a:pt x="2740" y="2406"/>
                  <a:pt x="3173" y="2234"/>
                </a:cubicBezTo>
                <a:lnTo>
                  <a:pt x="3888" y="1947"/>
                </a:lnTo>
                <a:lnTo>
                  <a:pt x="3173" y="1660"/>
                </a:lnTo>
                <a:cubicBezTo>
                  <a:pt x="2740" y="1487"/>
                  <a:pt x="2400" y="1149"/>
                  <a:pt x="2229" y="716"/>
                </a:cubicBezTo>
                <a:lnTo>
                  <a:pt x="194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3" name="Google Shape;673;p29"/>
          <p:cNvSpPr/>
          <p:nvPr/>
        </p:nvSpPr>
        <p:spPr>
          <a:xfrm>
            <a:off x="8698083" y="2399904"/>
            <a:ext cx="343686" cy="343686"/>
          </a:xfrm>
          <a:custGeom>
            <a:rect b="b" l="l" r="r" t="t"/>
            <a:pathLst>
              <a:path extrusionOk="0" h="5145" w="5145">
                <a:moveTo>
                  <a:pt x="2572" y="1"/>
                </a:moveTo>
                <a:lnTo>
                  <a:pt x="2192" y="945"/>
                </a:lnTo>
                <a:cubicBezTo>
                  <a:pt x="1966" y="1513"/>
                  <a:pt x="1518" y="1962"/>
                  <a:pt x="949" y="2192"/>
                </a:cubicBezTo>
                <a:lnTo>
                  <a:pt x="0" y="2573"/>
                </a:lnTo>
                <a:lnTo>
                  <a:pt x="949" y="2953"/>
                </a:lnTo>
                <a:cubicBezTo>
                  <a:pt x="1518" y="3178"/>
                  <a:pt x="1966" y="3626"/>
                  <a:pt x="2192" y="4196"/>
                </a:cubicBezTo>
                <a:lnTo>
                  <a:pt x="2572" y="5145"/>
                </a:lnTo>
                <a:lnTo>
                  <a:pt x="2953" y="4196"/>
                </a:lnTo>
                <a:cubicBezTo>
                  <a:pt x="3182" y="3626"/>
                  <a:pt x="3632" y="3178"/>
                  <a:pt x="4200" y="2953"/>
                </a:cubicBezTo>
                <a:lnTo>
                  <a:pt x="5144" y="2573"/>
                </a:lnTo>
                <a:lnTo>
                  <a:pt x="4200" y="2192"/>
                </a:lnTo>
                <a:cubicBezTo>
                  <a:pt x="3632" y="1962"/>
                  <a:pt x="3182" y="1513"/>
                  <a:pt x="2953" y="945"/>
                </a:cubicBezTo>
                <a:lnTo>
                  <a:pt x="257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4" name="Google Shape;674;p29"/>
          <p:cNvSpPr/>
          <p:nvPr/>
        </p:nvSpPr>
        <p:spPr>
          <a:xfrm>
            <a:off x="3629259" y="4486425"/>
            <a:ext cx="1536118" cy="409493"/>
          </a:xfrm>
          <a:custGeom>
            <a:rect b="b" l="l" r="r" t="t"/>
            <a:pathLst>
              <a:path extrusionOk="0" h="12210" w="45803">
                <a:moveTo>
                  <a:pt x="19325" y="0"/>
                </a:moveTo>
                <a:cubicBezTo>
                  <a:pt x="19143" y="0"/>
                  <a:pt x="18961" y="12"/>
                  <a:pt x="18780" y="38"/>
                </a:cubicBezTo>
                <a:cubicBezTo>
                  <a:pt x="16124" y="414"/>
                  <a:pt x="14151" y="3048"/>
                  <a:pt x="14021" y="5731"/>
                </a:cubicBezTo>
                <a:cubicBezTo>
                  <a:pt x="13565" y="4189"/>
                  <a:pt x="12048" y="2952"/>
                  <a:pt x="10486" y="2952"/>
                </a:cubicBezTo>
                <a:cubicBezTo>
                  <a:pt x="10226" y="2952"/>
                  <a:pt x="9964" y="2986"/>
                  <a:pt x="9706" y="3060"/>
                </a:cubicBezTo>
                <a:cubicBezTo>
                  <a:pt x="7906" y="3571"/>
                  <a:pt x="7055" y="6263"/>
                  <a:pt x="8475" y="7489"/>
                </a:cubicBezTo>
                <a:cubicBezTo>
                  <a:pt x="7664" y="7010"/>
                  <a:pt x="6718" y="6763"/>
                  <a:pt x="5774" y="6763"/>
                </a:cubicBezTo>
                <a:cubicBezTo>
                  <a:pt x="5199" y="6763"/>
                  <a:pt x="4624" y="6855"/>
                  <a:pt x="4081" y="7041"/>
                </a:cubicBezTo>
                <a:cubicBezTo>
                  <a:pt x="3340" y="7296"/>
                  <a:pt x="2604" y="7787"/>
                  <a:pt x="2401" y="8543"/>
                </a:cubicBezTo>
                <a:cubicBezTo>
                  <a:pt x="2219" y="9237"/>
                  <a:pt x="2757" y="10089"/>
                  <a:pt x="3435" y="10089"/>
                </a:cubicBezTo>
                <a:cubicBezTo>
                  <a:pt x="3497" y="10089"/>
                  <a:pt x="3559" y="10082"/>
                  <a:pt x="3622" y="10067"/>
                </a:cubicBezTo>
                <a:lnTo>
                  <a:pt x="3622" y="10067"/>
                </a:lnTo>
                <a:cubicBezTo>
                  <a:pt x="2459" y="10338"/>
                  <a:pt x="261" y="10385"/>
                  <a:pt x="1" y="11914"/>
                </a:cubicBezTo>
                <a:cubicBezTo>
                  <a:pt x="694" y="12141"/>
                  <a:pt x="1525" y="12210"/>
                  <a:pt x="2393" y="12210"/>
                </a:cubicBezTo>
                <a:cubicBezTo>
                  <a:pt x="3720" y="12210"/>
                  <a:pt x="5131" y="12050"/>
                  <a:pt x="6267" y="12050"/>
                </a:cubicBezTo>
                <a:lnTo>
                  <a:pt x="45802" y="12050"/>
                </a:lnTo>
                <a:cubicBezTo>
                  <a:pt x="44672" y="10146"/>
                  <a:pt x="42579" y="9095"/>
                  <a:pt x="40487" y="9095"/>
                </a:cubicBezTo>
                <a:cubicBezTo>
                  <a:pt x="39161" y="9095"/>
                  <a:pt x="37835" y="9517"/>
                  <a:pt x="36755" y="10412"/>
                </a:cubicBezTo>
                <a:cubicBezTo>
                  <a:pt x="37188" y="8684"/>
                  <a:pt x="35550" y="6993"/>
                  <a:pt x="33797" y="6686"/>
                </a:cubicBezTo>
                <a:cubicBezTo>
                  <a:pt x="33488" y="6631"/>
                  <a:pt x="33178" y="6606"/>
                  <a:pt x="32869" y="6606"/>
                </a:cubicBezTo>
                <a:cubicBezTo>
                  <a:pt x="31425" y="6606"/>
                  <a:pt x="29987" y="7150"/>
                  <a:pt x="28620" y="7682"/>
                </a:cubicBezTo>
                <a:cubicBezTo>
                  <a:pt x="29142" y="6321"/>
                  <a:pt x="28730" y="4589"/>
                  <a:pt x="27509" y="3785"/>
                </a:cubicBezTo>
                <a:cubicBezTo>
                  <a:pt x="27100" y="3514"/>
                  <a:pt x="26610" y="3386"/>
                  <a:pt x="26118" y="3386"/>
                </a:cubicBezTo>
                <a:cubicBezTo>
                  <a:pt x="25149" y="3386"/>
                  <a:pt x="24174" y="3885"/>
                  <a:pt x="23804" y="4782"/>
                </a:cubicBezTo>
                <a:cubicBezTo>
                  <a:pt x="24237" y="2316"/>
                  <a:pt x="21811" y="0"/>
                  <a:pt x="19325"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5" name="Google Shape;675;p29"/>
          <p:cNvSpPr/>
          <p:nvPr/>
        </p:nvSpPr>
        <p:spPr>
          <a:xfrm>
            <a:off x="1475763" y="189067"/>
            <a:ext cx="1685940" cy="559163"/>
          </a:xfrm>
          <a:custGeom>
            <a:rect b="b" l="l" r="r" t="t"/>
            <a:pathLst>
              <a:path extrusionOk="0" h="17333" w="52261">
                <a:moveTo>
                  <a:pt x="27354" y="1"/>
                </a:moveTo>
                <a:cubicBezTo>
                  <a:pt x="26831" y="1"/>
                  <a:pt x="26300" y="98"/>
                  <a:pt x="25792" y="227"/>
                </a:cubicBezTo>
                <a:cubicBezTo>
                  <a:pt x="24044" y="675"/>
                  <a:pt x="22343" y="1547"/>
                  <a:pt x="21231" y="2972"/>
                </a:cubicBezTo>
                <a:cubicBezTo>
                  <a:pt x="20160" y="4340"/>
                  <a:pt x="19728" y="6286"/>
                  <a:pt x="20401" y="7883"/>
                </a:cubicBezTo>
                <a:lnTo>
                  <a:pt x="20401" y="7883"/>
                </a:lnTo>
                <a:cubicBezTo>
                  <a:pt x="19806" y="6662"/>
                  <a:pt x="18456" y="5832"/>
                  <a:pt x="17123" y="5832"/>
                </a:cubicBezTo>
                <a:cubicBezTo>
                  <a:pt x="16720" y="5832"/>
                  <a:pt x="16319" y="5907"/>
                  <a:pt x="15940" y="6071"/>
                </a:cubicBezTo>
                <a:cubicBezTo>
                  <a:pt x="14399" y="6734"/>
                  <a:pt x="13705" y="8885"/>
                  <a:pt x="14554" y="10281"/>
                </a:cubicBezTo>
                <a:lnTo>
                  <a:pt x="14554" y="10281"/>
                </a:lnTo>
                <a:cubicBezTo>
                  <a:pt x="13951" y="9608"/>
                  <a:pt x="13034" y="9235"/>
                  <a:pt x="12123" y="9235"/>
                </a:cubicBezTo>
                <a:cubicBezTo>
                  <a:pt x="11636" y="9235"/>
                  <a:pt x="11151" y="9342"/>
                  <a:pt x="10717" y="9566"/>
                </a:cubicBezTo>
                <a:cubicBezTo>
                  <a:pt x="9334" y="10281"/>
                  <a:pt x="8626" y="12061"/>
                  <a:pt x="9079" y="13553"/>
                </a:cubicBezTo>
                <a:cubicBezTo>
                  <a:pt x="9532" y="15019"/>
                  <a:pt x="11029" y="16079"/>
                  <a:pt x="12560" y="16079"/>
                </a:cubicBezTo>
                <a:cubicBezTo>
                  <a:pt x="12582" y="16079"/>
                  <a:pt x="12604" y="16078"/>
                  <a:pt x="12627" y="16078"/>
                </a:cubicBezTo>
                <a:lnTo>
                  <a:pt x="12627" y="16078"/>
                </a:lnTo>
                <a:cubicBezTo>
                  <a:pt x="11515" y="16469"/>
                  <a:pt x="10486" y="16861"/>
                  <a:pt x="9312" y="16861"/>
                </a:cubicBezTo>
                <a:cubicBezTo>
                  <a:pt x="9295" y="16861"/>
                  <a:pt x="9278" y="16861"/>
                  <a:pt x="9262" y="16861"/>
                </a:cubicBezTo>
                <a:cubicBezTo>
                  <a:pt x="9188" y="16860"/>
                  <a:pt x="9113" y="16859"/>
                  <a:pt x="9036" y="16859"/>
                </a:cubicBezTo>
                <a:cubicBezTo>
                  <a:pt x="7143" y="16859"/>
                  <a:pt x="4319" y="17111"/>
                  <a:pt x="2333" y="17248"/>
                </a:cubicBezTo>
                <a:lnTo>
                  <a:pt x="51040" y="17248"/>
                </a:lnTo>
                <a:cubicBezTo>
                  <a:pt x="51990" y="15765"/>
                  <a:pt x="52261" y="13558"/>
                  <a:pt x="50946" y="12395"/>
                </a:cubicBezTo>
                <a:cubicBezTo>
                  <a:pt x="50331" y="11854"/>
                  <a:pt x="49525" y="11667"/>
                  <a:pt x="48690" y="11667"/>
                </a:cubicBezTo>
                <a:cubicBezTo>
                  <a:pt x="48132" y="11667"/>
                  <a:pt x="47560" y="11750"/>
                  <a:pt x="47023" y="11868"/>
                </a:cubicBezTo>
                <a:cubicBezTo>
                  <a:pt x="45787" y="12133"/>
                  <a:pt x="44576" y="12530"/>
                  <a:pt x="43417" y="13052"/>
                </a:cubicBezTo>
                <a:cubicBezTo>
                  <a:pt x="42915" y="13273"/>
                  <a:pt x="42387" y="13559"/>
                  <a:pt x="42069" y="13989"/>
                </a:cubicBezTo>
                <a:lnTo>
                  <a:pt x="42069" y="13989"/>
                </a:lnTo>
                <a:cubicBezTo>
                  <a:pt x="42373" y="13394"/>
                  <a:pt x="42640" y="12774"/>
                  <a:pt x="42702" y="12113"/>
                </a:cubicBezTo>
                <a:cubicBezTo>
                  <a:pt x="42775" y="11293"/>
                  <a:pt x="42462" y="10375"/>
                  <a:pt x="41737" y="9989"/>
                </a:cubicBezTo>
                <a:cubicBezTo>
                  <a:pt x="41446" y="9834"/>
                  <a:pt x="41123" y="9776"/>
                  <a:pt x="40794" y="9776"/>
                </a:cubicBezTo>
                <a:cubicBezTo>
                  <a:pt x="40480" y="9776"/>
                  <a:pt x="40159" y="9829"/>
                  <a:pt x="39853" y="9900"/>
                </a:cubicBezTo>
                <a:cubicBezTo>
                  <a:pt x="38124" y="10307"/>
                  <a:pt x="36805" y="10914"/>
                  <a:pt x="35733" y="12122"/>
                </a:cubicBezTo>
                <a:lnTo>
                  <a:pt x="35733" y="12122"/>
                </a:lnTo>
                <a:cubicBezTo>
                  <a:pt x="36215" y="10982"/>
                  <a:pt x="35839" y="9443"/>
                  <a:pt x="34719" y="8841"/>
                </a:cubicBezTo>
                <a:cubicBezTo>
                  <a:pt x="34396" y="8667"/>
                  <a:pt x="34042" y="8588"/>
                  <a:pt x="33685" y="8588"/>
                </a:cubicBezTo>
                <a:cubicBezTo>
                  <a:pt x="32890" y="8588"/>
                  <a:pt x="32080" y="8982"/>
                  <a:pt x="31571" y="9599"/>
                </a:cubicBezTo>
                <a:lnTo>
                  <a:pt x="31571" y="9599"/>
                </a:lnTo>
                <a:cubicBezTo>
                  <a:pt x="32419" y="6978"/>
                  <a:pt x="31973" y="3943"/>
                  <a:pt x="30331" y="1719"/>
                </a:cubicBezTo>
                <a:cubicBezTo>
                  <a:pt x="29845" y="1072"/>
                  <a:pt x="29251" y="472"/>
                  <a:pt x="28494" y="190"/>
                </a:cubicBezTo>
                <a:cubicBezTo>
                  <a:pt x="28127" y="55"/>
                  <a:pt x="27743" y="1"/>
                  <a:pt x="27354" y="1"/>
                </a:cubicBezTo>
                <a:close/>
                <a:moveTo>
                  <a:pt x="0" y="17248"/>
                </a:moveTo>
                <a:cubicBezTo>
                  <a:pt x="6" y="17308"/>
                  <a:pt x="211" y="17333"/>
                  <a:pt x="562" y="17333"/>
                </a:cubicBezTo>
                <a:cubicBezTo>
                  <a:pt x="978" y="17333"/>
                  <a:pt x="1598" y="17298"/>
                  <a:pt x="2333" y="17248"/>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6" name="Google Shape;676;p29"/>
          <p:cNvSpPr/>
          <p:nvPr/>
        </p:nvSpPr>
        <p:spPr>
          <a:xfrm>
            <a:off x="7261433" y="4608504"/>
            <a:ext cx="343686" cy="343686"/>
          </a:xfrm>
          <a:custGeom>
            <a:rect b="b" l="l" r="r" t="t"/>
            <a:pathLst>
              <a:path extrusionOk="0" h="5145" w="5145">
                <a:moveTo>
                  <a:pt x="2572" y="1"/>
                </a:moveTo>
                <a:lnTo>
                  <a:pt x="2192" y="945"/>
                </a:lnTo>
                <a:cubicBezTo>
                  <a:pt x="1966" y="1513"/>
                  <a:pt x="1518" y="1962"/>
                  <a:pt x="949" y="2192"/>
                </a:cubicBezTo>
                <a:lnTo>
                  <a:pt x="0" y="2573"/>
                </a:lnTo>
                <a:lnTo>
                  <a:pt x="949" y="2953"/>
                </a:lnTo>
                <a:cubicBezTo>
                  <a:pt x="1518" y="3178"/>
                  <a:pt x="1966" y="3626"/>
                  <a:pt x="2192" y="4196"/>
                </a:cubicBezTo>
                <a:lnTo>
                  <a:pt x="2572" y="5145"/>
                </a:lnTo>
                <a:lnTo>
                  <a:pt x="2953" y="4196"/>
                </a:lnTo>
                <a:cubicBezTo>
                  <a:pt x="3182" y="3626"/>
                  <a:pt x="3632" y="3178"/>
                  <a:pt x="4200" y="2953"/>
                </a:cubicBezTo>
                <a:lnTo>
                  <a:pt x="5144" y="2573"/>
                </a:lnTo>
                <a:lnTo>
                  <a:pt x="4200" y="2192"/>
                </a:lnTo>
                <a:cubicBezTo>
                  <a:pt x="3632" y="1962"/>
                  <a:pt x="3182" y="1513"/>
                  <a:pt x="2953" y="945"/>
                </a:cubicBezTo>
                <a:lnTo>
                  <a:pt x="257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7" name="Google Shape;677;p29"/>
          <p:cNvSpPr txBox="1"/>
          <p:nvPr/>
        </p:nvSpPr>
        <p:spPr>
          <a:xfrm>
            <a:off x="3602800" y="3598944"/>
            <a:ext cx="4829700" cy="615600"/>
          </a:xfrm>
          <a:prstGeom prst="rect">
            <a:avLst/>
          </a:prstGeom>
          <a:noFill/>
          <a:ln>
            <a:noFill/>
          </a:ln>
        </p:spPr>
        <p:txBody>
          <a:bodyPr anchorCtr="0" anchor="b" bIns="91425" lIns="91425" spcFirstLastPara="1" rIns="91425" wrap="square" tIns="91425">
            <a:noAutofit/>
          </a:bodyPr>
          <a:lstStyle/>
          <a:p>
            <a:pPr indent="0" lvl="0" marL="0" marR="0" rtl="0" algn="r">
              <a:lnSpc>
                <a:spcPct val="100000"/>
              </a:lnSpc>
              <a:spcBef>
                <a:spcPts val="300"/>
              </a:spcBef>
              <a:spcAft>
                <a:spcPts val="0"/>
              </a:spcAft>
              <a:buClr>
                <a:srgbClr val="000000"/>
              </a:buClr>
              <a:buSzPts val="1100"/>
              <a:buFont typeface="Arial"/>
              <a:buNone/>
            </a:pPr>
            <a:r>
              <a:rPr b="1" i="0" lang="en" sz="1100" u="none" cap="none" strike="noStrike">
                <a:solidFill>
                  <a:schemeClr val="dk1"/>
                </a:solidFill>
                <a:latin typeface="Open Sans"/>
                <a:ea typeface="Open Sans"/>
                <a:cs typeface="Open Sans"/>
                <a:sym typeface="Open Sans"/>
              </a:rPr>
              <a:t>CREDITS:</a:t>
            </a:r>
            <a:r>
              <a:rPr b="0" i="0" lang="en" sz="1100" u="none" cap="none" strike="noStrike">
                <a:solidFill>
                  <a:schemeClr val="dk1"/>
                </a:solidFill>
                <a:latin typeface="Open Sans"/>
                <a:ea typeface="Open Sans"/>
                <a:cs typeface="Open Sans"/>
                <a:sym typeface="Open Sans"/>
              </a:rPr>
              <a:t> This presentation template was created by </a:t>
            </a:r>
            <a:r>
              <a:rPr b="1" i="0" lang="en" sz="1100" u="none" cap="none" strike="noStrike">
                <a:solidFill>
                  <a:schemeClr val="dk1"/>
                </a:solidFill>
                <a:uFill>
                  <a:noFill/>
                </a:uFill>
                <a:latin typeface="Open Sans"/>
                <a:ea typeface="Open Sans"/>
                <a:cs typeface="Open Sans"/>
                <a:sym typeface="Open Sans"/>
                <a:hlinkClick r:id="rId2">
                  <a:extLst>
                    <a:ext uri="{A12FA001-AC4F-418D-AE19-62706E023703}">
                      <ahyp:hlinkClr val="tx"/>
                    </a:ext>
                  </a:extLst>
                </a:hlinkClick>
              </a:rPr>
              <a:t>Slidesgo</a:t>
            </a:r>
            <a:r>
              <a:rPr b="1" i="0" lang="en" sz="1100" u="none" cap="none" strike="noStrike">
                <a:solidFill>
                  <a:schemeClr val="dk1"/>
                </a:solidFill>
                <a:latin typeface="Open Sans"/>
                <a:ea typeface="Open Sans"/>
                <a:cs typeface="Open Sans"/>
                <a:sym typeface="Open Sans"/>
              </a:rPr>
              <a:t>,</a:t>
            </a:r>
            <a:r>
              <a:rPr b="0" i="0" lang="en" sz="1100" u="none" cap="none" strike="noStrike">
                <a:solidFill>
                  <a:schemeClr val="dk1"/>
                </a:solidFill>
                <a:latin typeface="Open Sans"/>
                <a:ea typeface="Open Sans"/>
                <a:cs typeface="Open Sans"/>
                <a:sym typeface="Open Sans"/>
              </a:rPr>
              <a:t> including icons by </a:t>
            </a:r>
            <a:r>
              <a:rPr b="1" i="0" lang="en" sz="1100" u="none" cap="none" strike="noStrike">
                <a:solidFill>
                  <a:schemeClr val="dk1"/>
                </a:solidFill>
                <a:uFill>
                  <a:noFill/>
                </a:uFill>
                <a:latin typeface="Open Sans"/>
                <a:ea typeface="Open Sans"/>
                <a:cs typeface="Open Sans"/>
                <a:sym typeface="Open Sans"/>
                <a:hlinkClick r:id="rId3">
                  <a:extLst>
                    <a:ext uri="{A12FA001-AC4F-418D-AE19-62706E023703}">
                      <ahyp:hlinkClr val="tx"/>
                    </a:ext>
                  </a:extLst>
                </a:hlinkClick>
              </a:rPr>
              <a:t>Flaticon</a:t>
            </a:r>
            <a:r>
              <a:rPr b="0" i="0" lang="en" sz="1100" u="none" cap="none" strike="noStrike">
                <a:solidFill>
                  <a:schemeClr val="dk1"/>
                </a:solidFill>
                <a:latin typeface="Open Sans"/>
                <a:ea typeface="Open Sans"/>
                <a:cs typeface="Open Sans"/>
                <a:sym typeface="Open Sans"/>
              </a:rPr>
              <a:t> and infographics &amp; images by </a:t>
            </a:r>
            <a:r>
              <a:rPr b="1" i="0" lang="en" sz="1100" u="none" cap="none" strike="noStrike">
                <a:solidFill>
                  <a:schemeClr val="dk1"/>
                </a:solidFill>
                <a:uFill>
                  <a:noFill/>
                </a:uFill>
                <a:latin typeface="Open Sans"/>
                <a:ea typeface="Open Sans"/>
                <a:cs typeface="Open Sans"/>
                <a:sym typeface="Open Sans"/>
                <a:hlinkClick r:id="rId4">
                  <a:extLst>
                    <a:ext uri="{A12FA001-AC4F-418D-AE19-62706E023703}">
                      <ahyp:hlinkClr val="tx"/>
                    </a:ext>
                  </a:extLst>
                </a:hlinkClick>
              </a:rPr>
              <a:t>Freepik</a:t>
            </a:r>
            <a:endParaRPr b="1" i="0" sz="1100" u="none" cap="none" strike="noStrike">
              <a:solidFill>
                <a:schemeClr val="dk1"/>
              </a:solidFill>
              <a:latin typeface="Open Sans"/>
              <a:ea typeface="Open Sans"/>
              <a:cs typeface="Open Sans"/>
              <a:sym typeface="Open Sans"/>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
  <p:cSld name="BLANK_1_1_1_1_1_1_1_1">
    <p:spTree>
      <p:nvGrpSpPr>
        <p:cNvPr id="678" name="Shape 678"/>
        <p:cNvGrpSpPr/>
        <p:nvPr/>
      </p:nvGrpSpPr>
      <p:grpSpPr>
        <a:xfrm>
          <a:off x="0" y="0"/>
          <a:ext cx="0" cy="0"/>
          <a:chOff x="0" y="0"/>
          <a:chExt cx="0" cy="0"/>
        </a:xfrm>
      </p:grpSpPr>
      <p:sp>
        <p:nvSpPr>
          <p:cNvPr id="679" name="Google Shape;679;p30"/>
          <p:cNvSpPr/>
          <p:nvPr/>
        </p:nvSpPr>
        <p:spPr>
          <a:xfrm>
            <a:off x="2303552" y="4434830"/>
            <a:ext cx="173613" cy="173680"/>
          </a:xfrm>
          <a:custGeom>
            <a:rect b="b" l="l" r="r" t="t"/>
            <a:pathLst>
              <a:path extrusionOk="0" h="2600" w="2599">
                <a:moveTo>
                  <a:pt x="1300" y="1"/>
                </a:moveTo>
                <a:lnTo>
                  <a:pt x="1106" y="475"/>
                </a:lnTo>
                <a:cubicBezTo>
                  <a:pt x="992" y="762"/>
                  <a:pt x="768" y="992"/>
                  <a:pt x="480" y="1106"/>
                </a:cubicBezTo>
                <a:lnTo>
                  <a:pt x="0" y="1301"/>
                </a:lnTo>
                <a:lnTo>
                  <a:pt x="480" y="1493"/>
                </a:lnTo>
                <a:cubicBezTo>
                  <a:pt x="768" y="1607"/>
                  <a:pt x="992" y="1833"/>
                  <a:pt x="1106" y="2120"/>
                </a:cubicBezTo>
                <a:lnTo>
                  <a:pt x="1300" y="2599"/>
                </a:lnTo>
                <a:lnTo>
                  <a:pt x="1493" y="2120"/>
                </a:lnTo>
                <a:cubicBezTo>
                  <a:pt x="1607" y="1833"/>
                  <a:pt x="1837" y="1607"/>
                  <a:pt x="2119" y="1493"/>
                </a:cubicBezTo>
                <a:lnTo>
                  <a:pt x="2599" y="1301"/>
                </a:lnTo>
                <a:lnTo>
                  <a:pt x="2119" y="1106"/>
                </a:lnTo>
                <a:cubicBezTo>
                  <a:pt x="1837" y="992"/>
                  <a:pt x="1607" y="762"/>
                  <a:pt x="1493" y="475"/>
                </a:cubicBezTo>
                <a:lnTo>
                  <a:pt x="1300"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0" name="Google Shape;680;p30"/>
          <p:cNvSpPr/>
          <p:nvPr/>
        </p:nvSpPr>
        <p:spPr>
          <a:xfrm>
            <a:off x="2130277" y="448194"/>
            <a:ext cx="173279" cy="173613"/>
          </a:xfrm>
          <a:custGeom>
            <a:rect b="b" l="l" r="r" t="t"/>
            <a:pathLst>
              <a:path extrusionOk="0" h="2599" w="2594">
                <a:moveTo>
                  <a:pt x="1295" y="0"/>
                </a:moveTo>
                <a:lnTo>
                  <a:pt x="1107" y="480"/>
                </a:lnTo>
                <a:cubicBezTo>
                  <a:pt x="992" y="767"/>
                  <a:pt x="763" y="991"/>
                  <a:pt x="475" y="1106"/>
                </a:cubicBezTo>
                <a:lnTo>
                  <a:pt x="0" y="1299"/>
                </a:lnTo>
                <a:lnTo>
                  <a:pt x="475" y="1492"/>
                </a:lnTo>
                <a:cubicBezTo>
                  <a:pt x="763" y="1607"/>
                  <a:pt x="992" y="1831"/>
                  <a:pt x="1107" y="2118"/>
                </a:cubicBezTo>
                <a:lnTo>
                  <a:pt x="1295" y="2599"/>
                </a:lnTo>
                <a:lnTo>
                  <a:pt x="1488" y="2118"/>
                </a:lnTo>
                <a:cubicBezTo>
                  <a:pt x="1602" y="1831"/>
                  <a:pt x="1832" y="1607"/>
                  <a:pt x="2119" y="1492"/>
                </a:cubicBezTo>
                <a:lnTo>
                  <a:pt x="2593" y="1299"/>
                </a:lnTo>
                <a:lnTo>
                  <a:pt x="2119" y="1106"/>
                </a:lnTo>
                <a:cubicBezTo>
                  <a:pt x="1832" y="991"/>
                  <a:pt x="1602" y="767"/>
                  <a:pt x="1488" y="480"/>
                </a:cubicBezTo>
                <a:lnTo>
                  <a:pt x="129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1" name="Google Shape;681;p30"/>
          <p:cNvSpPr/>
          <p:nvPr/>
        </p:nvSpPr>
        <p:spPr>
          <a:xfrm>
            <a:off x="8823276" y="1981720"/>
            <a:ext cx="103874" cy="103874"/>
          </a:xfrm>
          <a:custGeom>
            <a:rect b="b" l="l" r="r" t="t"/>
            <a:pathLst>
              <a:path extrusionOk="0" h="1555" w="1555">
                <a:moveTo>
                  <a:pt x="778" y="0"/>
                </a:moveTo>
                <a:lnTo>
                  <a:pt x="663" y="287"/>
                </a:lnTo>
                <a:cubicBezTo>
                  <a:pt x="595" y="458"/>
                  <a:pt x="459" y="595"/>
                  <a:pt x="287" y="663"/>
                </a:cubicBezTo>
                <a:lnTo>
                  <a:pt x="1" y="776"/>
                </a:lnTo>
                <a:lnTo>
                  <a:pt x="287" y="892"/>
                </a:lnTo>
                <a:cubicBezTo>
                  <a:pt x="459" y="964"/>
                  <a:pt x="595" y="1101"/>
                  <a:pt x="663" y="1272"/>
                </a:cubicBezTo>
                <a:lnTo>
                  <a:pt x="778" y="1554"/>
                </a:lnTo>
                <a:lnTo>
                  <a:pt x="892" y="1272"/>
                </a:lnTo>
                <a:cubicBezTo>
                  <a:pt x="960" y="1101"/>
                  <a:pt x="1096" y="964"/>
                  <a:pt x="1268" y="892"/>
                </a:cubicBezTo>
                <a:lnTo>
                  <a:pt x="1555" y="776"/>
                </a:lnTo>
                <a:lnTo>
                  <a:pt x="1268" y="663"/>
                </a:lnTo>
                <a:cubicBezTo>
                  <a:pt x="1096" y="595"/>
                  <a:pt x="960" y="458"/>
                  <a:pt x="892" y="287"/>
                </a:cubicBezTo>
                <a:lnTo>
                  <a:pt x="77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2" name="Google Shape;682;p30"/>
          <p:cNvSpPr/>
          <p:nvPr/>
        </p:nvSpPr>
        <p:spPr>
          <a:xfrm>
            <a:off x="192869" y="2140518"/>
            <a:ext cx="103941" cy="103874"/>
          </a:xfrm>
          <a:custGeom>
            <a:rect b="b" l="l" r="r" t="t"/>
            <a:pathLst>
              <a:path extrusionOk="0" h="1555" w="1556">
                <a:moveTo>
                  <a:pt x="778" y="1"/>
                </a:moveTo>
                <a:lnTo>
                  <a:pt x="658" y="287"/>
                </a:lnTo>
                <a:cubicBezTo>
                  <a:pt x="590" y="459"/>
                  <a:pt x="455" y="596"/>
                  <a:pt x="282" y="663"/>
                </a:cubicBezTo>
                <a:lnTo>
                  <a:pt x="0" y="777"/>
                </a:lnTo>
                <a:lnTo>
                  <a:pt x="282" y="892"/>
                </a:lnTo>
                <a:cubicBezTo>
                  <a:pt x="455" y="960"/>
                  <a:pt x="590" y="1096"/>
                  <a:pt x="658" y="1268"/>
                </a:cubicBezTo>
                <a:lnTo>
                  <a:pt x="778" y="1555"/>
                </a:lnTo>
                <a:lnTo>
                  <a:pt x="893" y="1268"/>
                </a:lnTo>
                <a:cubicBezTo>
                  <a:pt x="961" y="1096"/>
                  <a:pt x="1096" y="960"/>
                  <a:pt x="1269" y="892"/>
                </a:cubicBezTo>
                <a:lnTo>
                  <a:pt x="1555" y="777"/>
                </a:lnTo>
                <a:lnTo>
                  <a:pt x="1269" y="663"/>
                </a:lnTo>
                <a:cubicBezTo>
                  <a:pt x="1096" y="596"/>
                  <a:pt x="961" y="459"/>
                  <a:pt x="893" y="287"/>
                </a:cubicBezTo>
                <a:lnTo>
                  <a:pt x="778"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3" name="Google Shape;683;p30"/>
          <p:cNvSpPr/>
          <p:nvPr/>
        </p:nvSpPr>
        <p:spPr>
          <a:xfrm>
            <a:off x="192884" y="4304869"/>
            <a:ext cx="343686" cy="343686"/>
          </a:xfrm>
          <a:custGeom>
            <a:rect b="b" l="l" r="r" t="t"/>
            <a:pathLst>
              <a:path extrusionOk="0" h="5145" w="5145">
                <a:moveTo>
                  <a:pt x="2573" y="0"/>
                </a:moveTo>
                <a:lnTo>
                  <a:pt x="2192" y="945"/>
                </a:lnTo>
                <a:cubicBezTo>
                  <a:pt x="1968" y="1513"/>
                  <a:pt x="1520" y="1961"/>
                  <a:pt x="950" y="2192"/>
                </a:cubicBezTo>
                <a:lnTo>
                  <a:pt x="1" y="2573"/>
                </a:lnTo>
                <a:lnTo>
                  <a:pt x="950" y="2953"/>
                </a:lnTo>
                <a:cubicBezTo>
                  <a:pt x="1520" y="3182"/>
                  <a:pt x="1968" y="3632"/>
                  <a:pt x="2192" y="4195"/>
                </a:cubicBezTo>
                <a:lnTo>
                  <a:pt x="2573" y="5145"/>
                </a:lnTo>
                <a:lnTo>
                  <a:pt x="2954" y="4195"/>
                </a:lnTo>
                <a:cubicBezTo>
                  <a:pt x="3184" y="3632"/>
                  <a:pt x="3632" y="3182"/>
                  <a:pt x="4201" y="2953"/>
                </a:cubicBezTo>
                <a:lnTo>
                  <a:pt x="5145" y="2573"/>
                </a:lnTo>
                <a:lnTo>
                  <a:pt x="4201" y="2192"/>
                </a:lnTo>
                <a:cubicBezTo>
                  <a:pt x="3632" y="1961"/>
                  <a:pt x="3184" y="1513"/>
                  <a:pt x="2954" y="945"/>
                </a:cubicBezTo>
                <a:lnTo>
                  <a:pt x="257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4" name="Google Shape;684;p30"/>
          <p:cNvSpPr/>
          <p:nvPr/>
        </p:nvSpPr>
        <p:spPr>
          <a:xfrm>
            <a:off x="3499576" y="3337042"/>
            <a:ext cx="259785" cy="259718"/>
          </a:xfrm>
          <a:custGeom>
            <a:rect b="b" l="l" r="r" t="t"/>
            <a:pathLst>
              <a:path extrusionOk="0" h="3888" w="3889">
                <a:moveTo>
                  <a:pt x="1942" y="1"/>
                </a:moveTo>
                <a:lnTo>
                  <a:pt x="1654" y="716"/>
                </a:lnTo>
                <a:cubicBezTo>
                  <a:pt x="1482" y="1149"/>
                  <a:pt x="1143" y="1487"/>
                  <a:pt x="715" y="1660"/>
                </a:cubicBezTo>
                <a:lnTo>
                  <a:pt x="1" y="1947"/>
                </a:lnTo>
                <a:lnTo>
                  <a:pt x="715" y="2234"/>
                </a:lnTo>
                <a:cubicBezTo>
                  <a:pt x="1143" y="2406"/>
                  <a:pt x="1482" y="2746"/>
                  <a:pt x="1654" y="3173"/>
                </a:cubicBezTo>
                <a:lnTo>
                  <a:pt x="1942" y="3888"/>
                </a:lnTo>
                <a:lnTo>
                  <a:pt x="2229" y="3173"/>
                </a:lnTo>
                <a:cubicBezTo>
                  <a:pt x="2400" y="2746"/>
                  <a:pt x="2740" y="2406"/>
                  <a:pt x="3173" y="2234"/>
                </a:cubicBezTo>
                <a:lnTo>
                  <a:pt x="3888" y="1947"/>
                </a:lnTo>
                <a:lnTo>
                  <a:pt x="3173" y="1660"/>
                </a:lnTo>
                <a:cubicBezTo>
                  <a:pt x="2740" y="1487"/>
                  <a:pt x="2400" y="1149"/>
                  <a:pt x="2229" y="716"/>
                </a:cubicBezTo>
                <a:lnTo>
                  <a:pt x="194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5" name="Google Shape;685;p30"/>
          <p:cNvSpPr/>
          <p:nvPr/>
        </p:nvSpPr>
        <p:spPr>
          <a:xfrm>
            <a:off x="7103234" y="448200"/>
            <a:ext cx="1536118" cy="409493"/>
          </a:xfrm>
          <a:custGeom>
            <a:rect b="b" l="l" r="r" t="t"/>
            <a:pathLst>
              <a:path extrusionOk="0" h="12210" w="45803">
                <a:moveTo>
                  <a:pt x="19325" y="0"/>
                </a:moveTo>
                <a:cubicBezTo>
                  <a:pt x="19143" y="0"/>
                  <a:pt x="18961" y="12"/>
                  <a:pt x="18780" y="38"/>
                </a:cubicBezTo>
                <a:cubicBezTo>
                  <a:pt x="16124" y="414"/>
                  <a:pt x="14151" y="3048"/>
                  <a:pt x="14021" y="5731"/>
                </a:cubicBezTo>
                <a:cubicBezTo>
                  <a:pt x="13565" y="4189"/>
                  <a:pt x="12048" y="2952"/>
                  <a:pt x="10486" y="2952"/>
                </a:cubicBezTo>
                <a:cubicBezTo>
                  <a:pt x="10226" y="2952"/>
                  <a:pt x="9964" y="2986"/>
                  <a:pt x="9706" y="3060"/>
                </a:cubicBezTo>
                <a:cubicBezTo>
                  <a:pt x="7906" y="3571"/>
                  <a:pt x="7055" y="6263"/>
                  <a:pt x="8475" y="7489"/>
                </a:cubicBezTo>
                <a:cubicBezTo>
                  <a:pt x="7664" y="7010"/>
                  <a:pt x="6718" y="6763"/>
                  <a:pt x="5774" y="6763"/>
                </a:cubicBezTo>
                <a:cubicBezTo>
                  <a:pt x="5199" y="6763"/>
                  <a:pt x="4624" y="6855"/>
                  <a:pt x="4081" y="7041"/>
                </a:cubicBezTo>
                <a:cubicBezTo>
                  <a:pt x="3340" y="7296"/>
                  <a:pt x="2604" y="7787"/>
                  <a:pt x="2401" y="8543"/>
                </a:cubicBezTo>
                <a:cubicBezTo>
                  <a:pt x="2219" y="9237"/>
                  <a:pt x="2757" y="10089"/>
                  <a:pt x="3435" y="10089"/>
                </a:cubicBezTo>
                <a:cubicBezTo>
                  <a:pt x="3497" y="10089"/>
                  <a:pt x="3559" y="10082"/>
                  <a:pt x="3622" y="10067"/>
                </a:cubicBezTo>
                <a:lnTo>
                  <a:pt x="3622" y="10067"/>
                </a:lnTo>
                <a:cubicBezTo>
                  <a:pt x="2459" y="10338"/>
                  <a:pt x="261" y="10385"/>
                  <a:pt x="1" y="11914"/>
                </a:cubicBezTo>
                <a:cubicBezTo>
                  <a:pt x="694" y="12141"/>
                  <a:pt x="1525" y="12210"/>
                  <a:pt x="2393" y="12210"/>
                </a:cubicBezTo>
                <a:cubicBezTo>
                  <a:pt x="3720" y="12210"/>
                  <a:pt x="5131" y="12050"/>
                  <a:pt x="6267" y="12050"/>
                </a:cubicBezTo>
                <a:lnTo>
                  <a:pt x="45802" y="12050"/>
                </a:lnTo>
                <a:cubicBezTo>
                  <a:pt x="44672" y="10146"/>
                  <a:pt x="42579" y="9095"/>
                  <a:pt x="40487" y="9095"/>
                </a:cubicBezTo>
                <a:cubicBezTo>
                  <a:pt x="39161" y="9095"/>
                  <a:pt x="37835" y="9517"/>
                  <a:pt x="36755" y="10412"/>
                </a:cubicBezTo>
                <a:cubicBezTo>
                  <a:pt x="37188" y="8684"/>
                  <a:pt x="35550" y="6993"/>
                  <a:pt x="33797" y="6686"/>
                </a:cubicBezTo>
                <a:cubicBezTo>
                  <a:pt x="33488" y="6631"/>
                  <a:pt x="33178" y="6606"/>
                  <a:pt x="32869" y="6606"/>
                </a:cubicBezTo>
                <a:cubicBezTo>
                  <a:pt x="31425" y="6606"/>
                  <a:pt x="29987" y="7150"/>
                  <a:pt x="28620" y="7682"/>
                </a:cubicBezTo>
                <a:cubicBezTo>
                  <a:pt x="29142" y="6321"/>
                  <a:pt x="28730" y="4589"/>
                  <a:pt x="27509" y="3785"/>
                </a:cubicBezTo>
                <a:cubicBezTo>
                  <a:pt x="27100" y="3514"/>
                  <a:pt x="26610" y="3386"/>
                  <a:pt x="26118" y="3386"/>
                </a:cubicBezTo>
                <a:cubicBezTo>
                  <a:pt x="25149" y="3386"/>
                  <a:pt x="24174" y="3885"/>
                  <a:pt x="23804" y="4782"/>
                </a:cubicBezTo>
                <a:cubicBezTo>
                  <a:pt x="24237" y="2316"/>
                  <a:pt x="21811" y="0"/>
                  <a:pt x="19325"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6" name="Google Shape;686;p30"/>
          <p:cNvSpPr/>
          <p:nvPr/>
        </p:nvSpPr>
        <p:spPr>
          <a:xfrm>
            <a:off x="196995" y="900137"/>
            <a:ext cx="1036205" cy="343713"/>
          </a:xfrm>
          <a:custGeom>
            <a:rect b="b" l="l" r="r" t="t"/>
            <a:pathLst>
              <a:path extrusionOk="0" h="17333" w="52261">
                <a:moveTo>
                  <a:pt x="27354" y="1"/>
                </a:moveTo>
                <a:cubicBezTo>
                  <a:pt x="26831" y="1"/>
                  <a:pt x="26300" y="98"/>
                  <a:pt x="25792" y="227"/>
                </a:cubicBezTo>
                <a:cubicBezTo>
                  <a:pt x="24044" y="675"/>
                  <a:pt x="22343" y="1547"/>
                  <a:pt x="21231" y="2972"/>
                </a:cubicBezTo>
                <a:cubicBezTo>
                  <a:pt x="20160" y="4340"/>
                  <a:pt x="19728" y="6286"/>
                  <a:pt x="20401" y="7883"/>
                </a:cubicBezTo>
                <a:lnTo>
                  <a:pt x="20401" y="7883"/>
                </a:lnTo>
                <a:cubicBezTo>
                  <a:pt x="19806" y="6662"/>
                  <a:pt x="18456" y="5832"/>
                  <a:pt x="17123" y="5832"/>
                </a:cubicBezTo>
                <a:cubicBezTo>
                  <a:pt x="16720" y="5832"/>
                  <a:pt x="16319" y="5907"/>
                  <a:pt x="15940" y="6071"/>
                </a:cubicBezTo>
                <a:cubicBezTo>
                  <a:pt x="14399" y="6734"/>
                  <a:pt x="13705" y="8885"/>
                  <a:pt x="14554" y="10281"/>
                </a:cubicBezTo>
                <a:lnTo>
                  <a:pt x="14554" y="10281"/>
                </a:lnTo>
                <a:cubicBezTo>
                  <a:pt x="13951" y="9608"/>
                  <a:pt x="13034" y="9235"/>
                  <a:pt x="12123" y="9235"/>
                </a:cubicBezTo>
                <a:cubicBezTo>
                  <a:pt x="11636" y="9235"/>
                  <a:pt x="11151" y="9342"/>
                  <a:pt x="10717" y="9566"/>
                </a:cubicBezTo>
                <a:cubicBezTo>
                  <a:pt x="9334" y="10281"/>
                  <a:pt x="8626" y="12061"/>
                  <a:pt x="9079" y="13553"/>
                </a:cubicBezTo>
                <a:cubicBezTo>
                  <a:pt x="9532" y="15019"/>
                  <a:pt x="11029" y="16079"/>
                  <a:pt x="12560" y="16079"/>
                </a:cubicBezTo>
                <a:cubicBezTo>
                  <a:pt x="12582" y="16079"/>
                  <a:pt x="12604" y="16078"/>
                  <a:pt x="12627" y="16078"/>
                </a:cubicBezTo>
                <a:lnTo>
                  <a:pt x="12627" y="16078"/>
                </a:lnTo>
                <a:cubicBezTo>
                  <a:pt x="11515" y="16469"/>
                  <a:pt x="10486" y="16861"/>
                  <a:pt x="9312" y="16861"/>
                </a:cubicBezTo>
                <a:cubicBezTo>
                  <a:pt x="9295" y="16861"/>
                  <a:pt x="9278" y="16861"/>
                  <a:pt x="9262" y="16861"/>
                </a:cubicBezTo>
                <a:cubicBezTo>
                  <a:pt x="9188" y="16860"/>
                  <a:pt x="9113" y="16859"/>
                  <a:pt x="9036" y="16859"/>
                </a:cubicBezTo>
                <a:cubicBezTo>
                  <a:pt x="7143" y="16859"/>
                  <a:pt x="4319" y="17111"/>
                  <a:pt x="2333" y="17248"/>
                </a:cubicBezTo>
                <a:lnTo>
                  <a:pt x="51040" y="17248"/>
                </a:lnTo>
                <a:cubicBezTo>
                  <a:pt x="51990" y="15765"/>
                  <a:pt x="52261" y="13558"/>
                  <a:pt x="50946" y="12395"/>
                </a:cubicBezTo>
                <a:cubicBezTo>
                  <a:pt x="50331" y="11854"/>
                  <a:pt x="49525" y="11667"/>
                  <a:pt x="48690" y="11667"/>
                </a:cubicBezTo>
                <a:cubicBezTo>
                  <a:pt x="48132" y="11667"/>
                  <a:pt x="47560" y="11750"/>
                  <a:pt x="47023" y="11868"/>
                </a:cubicBezTo>
                <a:cubicBezTo>
                  <a:pt x="45787" y="12133"/>
                  <a:pt x="44576" y="12530"/>
                  <a:pt x="43417" y="13052"/>
                </a:cubicBezTo>
                <a:cubicBezTo>
                  <a:pt x="42915" y="13273"/>
                  <a:pt x="42387" y="13559"/>
                  <a:pt x="42069" y="13989"/>
                </a:cubicBezTo>
                <a:lnTo>
                  <a:pt x="42069" y="13989"/>
                </a:lnTo>
                <a:cubicBezTo>
                  <a:pt x="42373" y="13394"/>
                  <a:pt x="42640" y="12774"/>
                  <a:pt x="42702" y="12113"/>
                </a:cubicBezTo>
                <a:cubicBezTo>
                  <a:pt x="42775" y="11293"/>
                  <a:pt x="42462" y="10375"/>
                  <a:pt x="41737" y="9989"/>
                </a:cubicBezTo>
                <a:cubicBezTo>
                  <a:pt x="41446" y="9834"/>
                  <a:pt x="41123" y="9776"/>
                  <a:pt x="40794" y="9776"/>
                </a:cubicBezTo>
                <a:cubicBezTo>
                  <a:pt x="40480" y="9776"/>
                  <a:pt x="40159" y="9829"/>
                  <a:pt x="39853" y="9900"/>
                </a:cubicBezTo>
                <a:cubicBezTo>
                  <a:pt x="38124" y="10307"/>
                  <a:pt x="36805" y="10914"/>
                  <a:pt x="35733" y="12122"/>
                </a:cubicBezTo>
                <a:lnTo>
                  <a:pt x="35733" y="12122"/>
                </a:lnTo>
                <a:cubicBezTo>
                  <a:pt x="36215" y="10982"/>
                  <a:pt x="35839" y="9443"/>
                  <a:pt x="34719" y="8841"/>
                </a:cubicBezTo>
                <a:cubicBezTo>
                  <a:pt x="34396" y="8667"/>
                  <a:pt x="34042" y="8588"/>
                  <a:pt x="33685" y="8588"/>
                </a:cubicBezTo>
                <a:cubicBezTo>
                  <a:pt x="32890" y="8588"/>
                  <a:pt x="32080" y="8982"/>
                  <a:pt x="31571" y="9599"/>
                </a:cubicBezTo>
                <a:lnTo>
                  <a:pt x="31571" y="9599"/>
                </a:lnTo>
                <a:cubicBezTo>
                  <a:pt x="32419" y="6978"/>
                  <a:pt x="31973" y="3943"/>
                  <a:pt x="30331" y="1719"/>
                </a:cubicBezTo>
                <a:cubicBezTo>
                  <a:pt x="29845" y="1072"/>
                  <a:pt x="29251" y="472"/>
                  <a:pt x="28494" y="190"/>
                </a:cubicBezTo>
                <a:cubicBezTo>
                  <a:pt x="28127" y="55"/>
                  <a:pt x="27743" y="1"/>
                  <a:pt x="27354" y="1"/>
                </a:cubicBezTo>
                <a:close/>
                <a:moveTo>
                  <a:pt x="0" y="17248"/>
                </a:moveTo>
                <a:cubicBezTo>
                  <a:pt x="6" y="17308"/>
                  <a:pt x="211" y="17333"/>
                  <a:pt x="562" y="17333"/>
                </a:cubicBezTo>
                <a:cubicBezTo>
                  <a:pt x="978" y="17333"/>
                  <a:pt x="1598" y="17298"/>
                  <a:pt x="2333" y="17248"/>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7" name="Google Shape;687;p30"/>
          <p:cNvSpPr/>
          <p:nvPr/>
        </p:nvSpPr>
        <p:spPr>
          <a:xfrm>
            <a:off x="8639358" y="3691154"/>
            <a:ext cx="343686" cy="343686"/>
          </a:xfrm>
          <a:custGeom>
            <a:rect b="b" l="l" r="r" t="t"/>
            <a:pathLst>
              <a:path extrusionOk="0" h="5145" w="5145">
                <a:moveTo>
                  <a:pt x="2572" y="1"/>
                </a:moveTo>
                <a:lnTo>
                  <a:pt x="2192" y="945"/>
                </a:lnTo>
                <a:cubicBezTo>
                  <a:pt x="1966" y="1513"/>
                  <a:pt x="1518" y="1962"/>
                  <a:pt x="949" y="2192"/>
                </a:cubicBezTo>
                <a:lnTo>
                  <a:pt x="0" y="2573"/>
                </a:lnTo>
                <a:lnTo>
                  <a:pt x="949" y="2953"/>
                </a:lnTo>
                <a:cubicBezTo>
                  <a:pt x="1518" y="3178"/>
                  <a:pt x="1966" y="3626"/>
                  <a:pt x="2192" y="4196"/>
                </a:cubicBezTo>
                <a:lnTo>
                  <a:pt x="2572" y="5145"/>
                </a:lnTo>
                <a:lnTo>
                  <a:pt x="2953" y="4196"/>
                </a:lnTo>
                <a:cubicBezTo>
                  <a:pt x="3182" y="3626"/>
                  <a:pt x="3632" y="3178"/>
                  <a:pt x="4200" y="2953"/>
                </a:cubicBezTo>
                <a:lnTo>
                  <a:pt x="5144" y="2573"/>
                </a:lnTo>
                <a:lnTo>
                  <a:pt x="4200" y="2192"/>
                </a:lnTo>
                <a:cubicBezTo>
                  <a:pt x="3632" y="1962"/>
                  <a:pt x="3182" y="1513"/>
                  <a:pt x="2953" y="945"/>
                </a:cubicBezTo>
                <a:lnTo>
                  <a:pt x="257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8" name="Google Shape;688;p30"/>
          <p:cNvSpPr/>
          <p:nvPr/>
        </p:nvSpPr>
        <p:spPr>
          <a:xfrm>
            <a:off x="5738627" y="1389405"/>
            <a:ext cx="173613" cy="173680"/>
          </a:xfrm>
          <a:custGeom>
            <a:rect b="b" l="l" r="r" t="t"/>
            <a:pathLst>
              <a:path extrusionOk="0" h="2600" w="2599">
                <a:moveTo>
                  <a:pt x="1300" y="1"/>
                </a:moveTo>
                <a:lnTo>
                  <a:pt x="1106" y="475"/>
                </a:lnTo>
                <a:cubicBezTo>
                  <a:pt x="992" y="762"/>
                  <a:pt x="768" y="992"/>
                  <a:pt x="480" y="1106"/>
                </a:cubicBezTo>
                <a:lnTo>
                  <a:pt x="0" y="1301"/>
                </a:lnTo>
                <a:lnTo>
                  <a:pt x="480" y="1493"/>
                </a:lnTo>
                <a:cubicBezTo>
                  <a:pt x="768" y="1607"/>
                  <a:pt x="992" y="1833"/>
                  <a:pt x="1106" y="2120"/>
                </a:cubicBezTo>
                <a:lnTo>
                  <a:pt x="1300" y="2599"/>
                </a:lnTo>
                <a:lnTo>
                  <a:pt x="1493" y="2120"/>
                </a:lnTo>
                <a:cubicBezTo>
                  <a:pt x="1607" y="1833"/>
                  <a:pt x="1837" y="1607"/>
                  <a:pt x="2119" y="1493"/>
                </a:cubicBezTo>
                <a:lnTo>
                  <a:pt x="2599" y="1301"/>
                </a:lnTo>
                <a:lnTo>
                  <a:pt x="2119" y="1106"/>
                </a:lnTo>
                <a:cubicBezTo>
                  <a:pt x="1837" y="992"/>
                  <a:pt x="1607" y="762"/>
                  <a:pt x="1493" y="475"/>
                </a:cubicBezTo>
                <a:lnTo>
                  <a:pt x="1300"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9" name="Google Shape;689;p30"/>
          <p:cNvSpPr/>
          <p:nvPr/>
        </p:nvSpPr>
        <p:spPr>
          <a:xfrm flipH="1">
            <a:off x="5570759" y="3775145"/>
            <a:ext cx="2161515" cy="716893"/>
          </a:xfrm>
          <a:custGeom>
            <a:rect b="b" l="l" r="r" t="t"/>
            <a:pathLst>
              <a:path extrusionOk="0" h="17333" w="52261">
                <a:moveTo>
                  <a:pt x="27354" y="1"/>
                </a:moveTo>
                <a:cubicBezTo>
                  <a:pt x="26831" y="1"/>
                  <a:pt x="26300" y="98"/>
                  <a:pt x="25792" y="227"/>
                </a:cubicBezTo>
                <a:cubicBezTo>
                  <a:pt x="24044" y="675"/>
                  <a:pt x="22343" y="1547"/>
                  <a:pt x="21231" y="2972"/>
                </a:cubicBezTo>
                <a:cubicBezTo>
                  <a:pt x="20160" y="4340"/>
                  <a:pt x="19728" y="6286"/>
                  <a:pt x="20401" y="7883"/>
                </a:cubicBezTo>
                <a:lnTo>
                  <a:pt x="20401" y="7883"/>
                </a:lnTo>
                <a:cubicBezTo>
                  <a:pt x="19806" y="6662"/>
                  <a:pt x="18456" y="5832"/>
                  <a:pt x="17123" y="5832"/>
                </a:cubicBezTo>
                <a:cubicBezTo>
                  <a:pt x="16720" y="5832"/>
                  <a:pt x="16319" y="5907"/>
                  <a:pt x="15940" y="6071"/>
                </a:cubicBezTo>
                <a:cubicBezTo>
                  <a:pt x="14399" y="6734"/>
                  <a:pt x="13705" y="8885"/>
                  <a:pt x="14554" y="10281"/>
                </a:cubicBezTo>
                <a:lnTo>
                  <a:pt x="14554" y="10281"/>
                </a:lnTo>
                <a:cubicBezTo>
                  <a:pt x="13951" y="9608"/>
                  <a:pt x="13034" y="9235"/>
                  <a:pt x="12123" y="9235"/>
                </a:cubicBezTo>
                <a:cubicBezTo>
                  <a:pt x="11636" y="9235"/>
                  <a:pt x="11151" y="9342"/>
                  <a:pt x="10717" y="9566"/>
                </a:cubicBezTo>
                <a:cubicBezTo>
                  <a:pt x="9334" y="10281"/>
                  <a:pt x="8626" y="12061"/>
                  <a:pt x="9079" y="13553"/>
                </a:cubicBezTo>
                <a:cubicBezTo>
                  <a:pt x="9532" y="15019"/>
                  <a:pt x="11029" y="16079"/>
                  <a:pt x="12560" y="16079"/>
                </a:cubicBezTo>
                <a:cubicBezTo>
                  <a:pt x="12582" y="16079"/>
                  <a:pt x="12604" y="16078"/>
                  <a:pt x="12627" y="16078"/>
                </a:cubicBezTo>
                <a:lnTo>
                  <a:pt x="12627" y="16078"/>
                </a:lnTo>
                <a:cubicBezTo>
                  <a:pt x="11515" y="16469"/>
                  <a:pt x="10486" y="16861"/>
                  <a:pt x="9312" y="16861"/>
                </a:cubicBezTo>
                <a:cubicBezTo>
                  <a:pt x="9295" y="16861"/>
                  <a:pt x="9278" y="16861"/>
                  <a:pt x="9262" y="16861"/>
                </a:cubicBezTo>
                <a:cubicBezTo>
                  <a:pt x="9188" y="16860"/>
                  <a:pt x="9113" y="16859"/>
                  <a:pt x="9036" y="16859"/>
                </a:cubicBezTo>
                <a:cubicBezTo>
                  <a:pt x="7143" y="16859"/>
                  <a:pt x="4319" y="17111"/>
                  <a:pt x="2333" y="17248"/>
                </a:cubicBezTo>
                <a:lnTo>
                  <a:pt x="51040" y="17248"/>
                </a:lnTo>
                <a:cubicBezTo>
                  <a:pt x="51990" y="15765"/>
                  <a:pt x="52261" y="13558"/>
                  <a:pt x="50946" y="12395"/>
                </a:cubicBezTo>
                <a:cubicBezTo>
                  <a:pt x="50331" y="11854"/>
                  <a:pt x="49525" y="11667"/>
                  <a:pt x="48690" y="11667"/>
                </a:cubicBezTo>
                <a:cubicBezTo>
                  <a:pt x="48132" y="11667"/>
                  <a:pt x="47560" y="11750"/>
                  <a:pt x="47023" y="11868"/>
                </a:cubicBezTo>
                <a:cubicBezTo>
                  <a:pt x="45787" y="12133"/>
                  <a:pt x="44576" y="12530"/>
                  <a:pt x="43417" y="13052"/>
                </a:cubicBezTo>
                <a:cubicBezTo>
                  <a:pt x="42915" y="13273"/>
                  <a:pt x="42387" y="13559"/>
                  <a:pt x="42069" y="13989"/>
                </a:cubicBezTo>
                <a:lnTo>
                  <a:pt x="42069" y="13989"/>
                </a:lnTo>
                <a:cubicBezTo>
                  <a:pt x="42373" y="13394"/>
                  <a:pt x="42640" y="12774"/>
                  <a:pt x="42702" y="12113"/>
                </a:cubicBezTo>
                <a:cubicBezTo>
                  <a:pt x="42775" y="11293"/>
                  <a:pt x="42462" y="10375"/>
                  <a:pt x="41737" y="9989"/>
                </a:cubicBezTo>
                <a:cubicBezTo>
                  <a:pt x="41446" y="9834"/>
                  <a:pt x="41123" y="9776"/>
                  <a:pt x="40794" y="9776"/>
                </a:cubicBezTo>
                <a:cubicBezTo>
                  <a:pt x="40480" y="9776"/>
                  <a:pt x="40159" y="9829"/>
                  <a:pt x="39853" y="9900"/>
                </a:cubicBezTo>
                <a:cubicBezTo>
                  <a:pt x="38124" y="10307"/>
                  <a:pt x="36805" y="10914"/>
                  <a:pt x="35733" y="12122"/>
                </a:cubicBezTo>
                <a:lnTo>
                  <a:pt x="35733" y="12122"/>
                </a:lnTo>
                <a:cubicBezTo>
                  <a:pt x="36215" y="10982"/>
                  <a:pt x="35839" y="9443"/>
                  <a:pt x="34719" y="8841"/>
                </a:cubicBezTo>
                <a:cubicBezTo>
                  <a:pt x="34396" y="8667"/>
                  <a:pt x="34042" y="8588"/>
                  <a:pt x="33685" y="8588"/>
                </a:cubicBezTo>
                <a:cubicBezTo>
                  <a:pt x="32890" y="8588"/>
                  <a:pt x="32080" y="8982"/>
                  <a:pt x="31571" y="9599"/>
                </a:cubicBezTo>
                <a:lnTo>
                  <a:pt x="31571" y="9599"/>
                </a:lnTo>
                <a:cubicBezTo>
                  <a:pt x="32419" y="6978"/>
                  <a:pt x="31973" y="3943"/>
                  <a:pt x="30331" y="1719"/>
                </a:cubicBezTo>
                <a:cubicBezTo>
                  <a:pt x="29845" y="1072"/>
                  <a:pt x="29251" y="472"/>
                  <a:pt x="28494" y="190"/>
                </a:cubicBezTo>
                <a:cubicBezTo>
                  <a:pt x="28127" y="55"/>
                  <a:pt x="27743" y="1"/>
                  <a:pt x="27354" y="1"/>
                </a:cubicBezTo>
                <a:close/>
                <a:moveTo>
                  <a:pt x="0" y="17248"/>
                </a:moveTo>
                <a:cubicBezTo>
                  <a:pt x="6" y="17308"/>
                  <a:pt x="211" y="17333"/>
                  <a:pt x="562" y="17333"/>
                </a:cubicBezTo>
                <a:cubicBezTo>
                  <a:pt x="978" y="17333"/>
                  <a:pt x="1598" y="17298"/>
                  <a:pt x="2333" y="17248"/>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9" name="Shape 49"/>
        <p:cNvGrpSpPr/>
        <p:nvPr/>
      </p:nvGrpSpPr>
      <p:grpSpPr>
        <a:xfrm>
          <a:off x="0" y="0"/>
          <a:ext cx="0" cy="0"/>
          <a:chOff x="0" y="0"/>
          <a:chExt cx="0" cy="0"/>
        </a:xfrm>
      </p:grpSpPr>
      <p:sp>
        <p:nvSpPr>
          <p:cNvPr id="50" name="Google Shape;50;p4"/>
          <p:cNvSpPr txBox="1"/>
          <p:nvPr>
            <p:ph type="title"/>
          </p:nvPr>
        </p:nvSpPr>
        <p:spPr>
          <a:xfrm>
            <a:off x="720000" y="445025"/>
            <a:ext cx="7704000" cy="57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51" name="Google Shape;51;p4"/>
          <p:cNvSpPr txBox="1"/>
          <p:nvPr>
            <p:ph idx="1" type="body"/>
          </p:nvPr>
        </p:nvSpPr>
        <p:spPr>
          <a:xfrm>
            <a:off x="720000" y="1152475"/>
            <a:ext cx="7704000" cy="3416400"/>
          </a:xfrm>
          <a:prstGeom prst="rect">
            <a:avLst/>
          </a:prstGeom>
          <a:noFill/>
          <a:ln>
            <a:noFill/>
          </a:ln>
        </p:spPr>
        <p:txBody>
          <a:bodyPr anchorCtr="0" anchor="t" bIns="91425" lIns="91425" spcFirstLastPara="1" rIns="91425" wrap="square" tIns="91425">
            <a:noAutofit/>
          </a:bodyPr>
          <a:lstStyle>
            <a:lvl1pPr indent="-304800" lvl="0" marL="457200" algn="l">
              <a:lnSpc>
                <a:spcPct val="100000"/>
              </a:lnSpc>
              <a:spcBef>
                <a:spcPts val="0"/>
              </a:spcBef>
              <a:spcAft>
                <a:spcPts val="0"/>
              </a:spcAft>
              <a:buClr>
                <a:srgbClr val="434343"/>
              </a:buClr>
              <a:buSzPts val="1200"/>
              <a:buAutoNum type="arabicPeriod"/>
              <a:defRPr sz="1200">
                <a:solidFill>
                  <a:srgbClr val="434343"/>
                </a:solidFill>
              </a:defRPr>
            </a:lvl1pPr>
            <a:lvl2pPr indent="-304800" lvl="1" marL="914400" algn="l">
              <a:lnSpc>
                <a:spcPct val="115000"/>
              </a:lnSpc>
              <a:spcBef>
                <a:spcPts val="0"/>
              </a:spcBef>
              <a:spcAft>
                <a:spcPts val="0"/>
              </a:spcAft>
              <a:buClr>
                <a:srgbClr val="434343"/>
              </a:buClr>
              <a:buSzPts val="1200"/>
              <a:buFont typeface="Roboto Condensed"/>
              <a:buAutoNum type="alphaLcPeriod"/>
              <a:defRPr>
                <a:solidFill>
                  <a:srgbClr val="434343"/>
                </a:solidFill>
              </a:defRPr>
            </a:lvl2pPr>
            <a:lvl3pPr indent="-304800" lvl="2" marL="1371600" algn="l">
              <a:lnSpc>
                <a:spcPct val="115000"/>
              </a:lnSpc>
              <a:spcBef>
                <a:spcPts val="0"/>
              </a:spcBef>
              <a:spcAft>
                <a:spcPts val="0"/>
              </a:spcAft>
              <a:buClr>
                <a:srgbClr val="434343"/>
              </a:buClr>
              <a:buSzPts val="1200"/>
              <a:buFont typeface="Roboto Condensed"/>
              <a:buAutoNum type="romanLcPeriod"/>
              <a:defRPr>
                <a:solidFill>
                  <a:srgbClr val="434343"/>
                </a:solidFill>
              </a:defRPr>
            </a:lvl3pPr>
            <a:lvl4pPr indent="-304800" lvl="3" marL="1828800" algn="l">
              <a:lnSpc>
                <a:spcPct val="115000"/>
              </a:lnSpc>
              <a:spcBef>
                <a:spcPts val="0"/>
              </a:spcBef>
              <a:spcAft>
                <a:spcPts val="0"/>
              </a:spcAft>
              <a:buClr>
                <a:srgbClr val="434343"/>
              </a:buClr>
              <a:buSzPts val="1200"/>
              <a:buFont typeface="Roboto Condensed"/>
              <a:buAutoNum type="arabicPeriod"/>
              <a:defRPr>
                <a:solidFill>
                  <a:srgbClr val="434343"/>
                </a:solidFill>
              </a:defRPr>
            </a:lvl4pPr>
            <a:lvl5pPr indent="-304800" lvl="4" marL="2286000" algn="l">
              <a:lnSpc>
                <a:spcPct val="115000"/>
              </a:lnSpc>
              <a:spcBef>
                <a:spcPts val="0"/>
              </a:spcBef>
              <a:spcAft>
                <a:spcPts val="0"/>
              </a:spcAft>
              <a:buClr>
                <a:srgbClr val="434343"/>
              </a:buClr>
              <a:buSzPts val="1200"/>
              <a:buFont typeface="Roboto Condensed"/>
              <a:buAutoNum type="alphaLcPeriod"/>
              <a:defRPr>
                <a:solidFill>
                  <a:srgbClr val="434343"/>
                </a:solidFill>
              </a:defRPr>
            </a:lvl5pPr>
            <a:lvl6pPr indent="-304800" lvl="5" marL="2743200" algn="l">
              <a:lnSpc>
                <a:spcPct val="115000"/>
              </a:lnSpc>
              <a:spcBef>
                <a:spcPts val="0"/>
              </a:spcBef>
              <a:spcAft>
                <a:spcPts val="0"/>
              </a:spcAft>
              <a:buClr>
                <a:srgbClr val="434343"/>
              </a:buClr>
              <a:buSzPts val="1200"/>
              <a:buFont typeface="Roboto Condensed"/>
              <a:buAutoNum type="romanLcPeriod"/>
              <a:defRPr>
                <a:solidFill>
                  <a:srgbClr val="434343"/>
                </a:solidFill>
              </a:defRPr>
            </a:lvl6pPr>
            <a:lvl7pPr indent="-304800" lvl="6" marL="3200400" algn="l">
              <a:lnSpc>
                <a:spcPct val="115000"/>
              </a:lnSpc>
              <a:spcBef>
                <a:spcPts val="0"/>
              </a:spcBef>
              <a:spcAft>
                <a:spcPts val="0"/>
              </a:spcAft>
              <a:buClr>
                <a:srgbClr val="434343"/>
              </a:buClr>
              <a:buSzPts val="1200"/>
              <a:buFont typeface="Roboto Condensed"/>
              <a:buAutoNum type="arabicPeriod"/>
              <a:defRPr>
                <a:solidFill>
                  <a:srgbClr val="434343"/>
                </a:solidFill>
              </a:defRPr>
            </a:lvl7pPr>
            <a:lvl8pPr indent="-304800" lvl="7" marL="3657600" algn="l">
              <a:lnSpc>
                <a:spcPct val="115000"/>
              </a:lnSpc>
              <a:spcBef>
                <a:spcPts val="0"/>
              </a:spcBef>
              <a:spcAft>
                <a:spcPts val="0"/>
              </a:spcAft>
              <a:buClr>
                <a:srgbClr val="434343"/>
              </a:buClr>
              <a:buSzPts val="1200"/>
              <a:buFont typeface="Roboto Condensed"/>
              <a:buAutoNum type="alphaLcPeriod"/>
              <a:defRPr>
                <a:solidFill>
                  <a:srgbClr val="434343"/>
                </a:solidFill>
              </a:defRPr>
            </a:lvl8pPr>
            <a:lvl9pPr indent="-304800" lvl="8" marL="4114800" algn="l">
              <a:lnSpc>
                <a:spcPct val="115000"/>
              </a:lnSpc>
              <a:spcBef>
                <a:spcPts val="0"/>
              </a:spcBef>
              <a:spcAft>
                <a:spcPts val="0"/>
              </a:spcAft>
              <a:buClr>
                <a:srgbClr val="434343"/>
              </a:buClr>
              <a:buSzPts val="1200"/>
              <a:buFont typeface="Roboto Condensed"/>
              <a:buAutoNum type="romanLcPeriod"/>
              <a:defRPr>
                <a:solidFill>
                  <a:srgbClr val="434343"/>
                </a:solidFill>
              </a:defRPr>
            </a:lvl9pPr>
          </a:lstStyle>
          <a:p/>
        </p:txBody>
      </p:sp>
      <p:sp>
        <p:nvSpPr>
          <p:cNvPr id="52" name="Google Shape;52;p4"/>
          <p:cNvSpPr/>
          <p:nvPr/>
        </p:nvSpPr>
        <p:spPr>
          <a:xfrm>
            <a:off x="5073325" y="69147"/>
            <a:ext cx="1409758" cy="375867"/>
          </a:xfrm>
          <a:custGeom>
            <a:rect b="b" l="l" r="r" t="t"/>
            <a:pathLst>
              <a:path extrusionOk="0" h="17636" w="66147">
                <a:moveTo>
                  <a:pt x="38240" y="1"/>
                </a:moveTo>
                <a:cubicBezTo>
                  <a:pt x="34655" y="1"/>
                  <a:pt x="31149" y="3347"/>
                  <a:pt x="31766" y="6902"/>
                </a:cubicBezTo>
                <a:cubicBezTo>
                  <a:pt x="31230" y="5611"/>
                  <a:pt x="29825" y="4891"/>
                  <a:pt x="28427" y="4891"/>
                </a:cubicBezTo>
                <a:cubicBezTo>
                  <a:pt x="27718" y="4891"/>
                  <a:pt x="27010" y="5077"/>
                  <a:pt x="26418" y="5467"/>
                </a:cubicBezTo>
                <a:cubicBezTo>
                  <a:pt x="24655" y="6625"/>
                  <a:pt x="24065" y="9130"/>
                  <a:pt x="24816" y="11097"/>
                </a:cubicBezTo>
                <a:cubicBezTo>
                  <a:pt x="22842" y="10327"/>
                  <a:pt x="20760" y="9543"/>
                  <a:pt x="18672" y="9543"/>
                </a:cubicBezTo>
                <a:cubicBezTo>
                  <a:pt x="18228" y="9543"/>
                  <a:pt x="17783" y="9578"/>
                  <a:pt x="17339" y="9657"/>
                </a:cubicBezTo>
                <a:cubicBezTo>
                  <a:pt x="14803" y="10100"/>
                  <a:pt x="12440" y="12547"/>
                  <a:pt x="13066" y="15042"/>
                </a:cubicBezTo>
                <a:cubicBezTo>
                  <a:pt x="11505" y="13748"/>
                  <a:pt x="9590" y="13138"/>
                  <a:pt x="7675" y="13138"/>
                </a:cubicBezTo>
                <a:cubicBezTo>
                  <a:pt x="4654" y="13138"/>
                  <a:pt x="1633" y="14656"/>
                  <a:pt x="0" y="17406"/>
                </a:cubicBezTo>
                <a:lnTo>
                  <a:pt x="57099" y="17406"/>
                </a:lnTo>
                <a:cubicBezTo>
                  <a:pt x="58735" y="17406"/>
                  <a:pt x="60769" y="17636"/>
                  <a:pt x="62680" y="17636"/>
                </a:cubicBezTo>
                <a:cubicBezTo>
                  <a:pt x="63938" y="17636"/>
                  <a:pt x="65142" y="17536"/>
                  <a:pt x="66146" y="17207"/>
                </a:cubicBezTo>
                <a:cubicBezTo>
                  <a:pt x="65770" y="15000"/>
                  <a:pt x="62598" y="14938"/>
                  <a:pt x="60913" y="14541"/>
                </a:cubicBezTo>
                <a:lnTo>
                  <a:pt x="60913" y="14541"/>
                </a:lnTo>
                <a:cubicBezTo>
                  <a:pt x="61004" y="14562"/>
                  <a:pt x="61094" y="14572"/>
                  <a:pt x="61183" y="14572"/>
                </a:cubicBezTo>
                <a:cubicBezTo>
                  <a:pt x="62163" y="14572"/>
                  <a:pt x="62940" y="13340"/>
                  <a:pt x="62676" y="12339"/>
                </a:cubicBezTo>
                <a:cubicBezTo>
                  <a:pt x="62389" y="11248"/>
                  <a:pt x="61325" y="10533"/>
                  <a:pt x="60255" y="10168"/>
                </a:cubicBezTo>
                <a:cubicBezTo>
                  <a:pt x="59471" y="9900"/>
                  <a:pt x="58643" y="9768"/>
                  <a:pt x="57815" y="9768"/>
                </a:cubicBezTo>
                <a:cubicBezTo>
                  <a:pt x="56449" y="9768"/>
                  <a:pt x="55081" y="10126"/>
                  <a:pt x="53905" y="10820"/>
                </a:cubicBezTo>
                <a:cubicBezTo>
                  <a:pt x="55956" y="9052"/>
                  <a:pt x="54736" y="5159"/>
                  <a:pt x="52126" y="4419"/>
                </a:cubicBezTo>
                <a:cubicBezTo>
                  <a:pt x="51753" y="4312"/>
                  <a:pt x="51376" y="4263"/>
                  <a:pt x="51000" y="4263"/>
                </a:cubicBezTo>
                <a:cubicBezTo>
                  <a:pt x="48749" y="4263"/>
                  <a:pt x="46559" y="6053"/>
                  <a:pt x="45902" y="8279"/>
                </a:cubicBezTo>
                <a:cubicBezTo>
                  <a:pt x="45708" y="4407"/>
                  <a:pt x="42859" y="599"/>
                  <a:pt x="39025" y="56"/>
                </a:cubicBezTo>
                <a:cubicBezTo>
                  <a:pt x="38764" y="19"/>
                  <a:pt x="38501" y="1"/>
                  <a:pt x="38240"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4"/>
          <p:cNvSpPr/>
          <p:nvPr/>
        </p:nvSpPr>
        <p:spPr>
          <a:xfrm>
            <a:off x="7261427" y="136605"/>
            <a:ext cx="173613" cy="173680"/>
          </a:xfrm>
          <a:custGeom>
            <a:rect b="b" l="l" r="r" t="t"/>
            <a:pathLst>
              <a:path extrusionOk="0" h="2600" w="2599">
                <a:moveTo>
                  <a:pt x="1300" y="1"/>
                </a:moveTo>
                <a:lnTo>
                  <a:pt x="1106" y="475"/>
                </a:lnTo>
                <a:cubicBezTo>
                  <a:pt x="992" y="762"/>
                  <a:pt x="768" y="992"/>
                  <a:pt x="480" y="1106"/>
                </a:cubicBezTo>
                <a:lnTo>
                  <a:pt x="0" y="1301"/>
                </a:lnTo>
                <a:lnTo>
                  <a:pt x="480" y="1493"/>
                </a:lnTo>
                <a:cubicBezTo>
                  <a:pt x="768" y="1607"/>
                  <a:pt x="992" y="1833"/>
                  <a:pt x="1106" y="2120"/>
                </a:cubicBezTo>
                <a:lnTo>
                  <a:pt x="1300" y="2599"/>
                </a:lnTo>
                <a:lnTo>
                  <a:pt x="1493" y="2120"/>
                </a:lnTo>
                <a:cubicBezTo>
                  <a:pt x="1607" y="1833"/>
                  <a:pt x="1837" y="1607"/>
                  <a:pt x="2119" y="1493"/>
                </a:cubicBezTo>
                <a:lnTo>
                  <a:pt x="2599" y="1301"/>
                </a:lnTo>
                <a:lnTo>
                  <a:pt x="2119" y="1106"/>
                </a:lnTo>
                <a:cubicBezTo>
                  <a:pt x="1837" y="992"/>
                  <a:pt x="1607" y="762"/>
                  <a:pt x="1493" y="475"/>
                </a:cubicBezTo>
                <a:lnTo>
                  <a:pt x="1300"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4"/>
          <p:cNvSpPr/>
          <p:nvPr/>
        </p:nvSpPr>
        <p:spPr>
          <a:xfrm>
            <a:off x="285352" y="3537231"/>
            <a:ext cx="173279" cy="173613"/>
          </a:xfrm>
          <a:custGeom>
            <a:rect b="b" l="l" r="r" t="t"/>
            <a:pathLst>
              <a:path extrusionOk="0" h="2599" w="2594">
                <a:moveTo>
                  <a:pt x="1295" y="0"/>
                </a:moveTo>
                <a:lnTo>
                  <a:pt x="1107" y="480"/>
                </a:lnTo>
                <a:cubicBezTo>
                  <a:pt x="992" y="767"/>
                  <a:pt x="763" y="991"/>
                  <a:pt x="475" y="1106"/>
                </a:cubicBezTo>
                <a:lnTo>
                  <a:pt x="0" y="1299"/>
                </a:lnTo>
                <a:lnTo>
                  <a:pt x="475" y="1492"/>
                </a:lnTo>
                <a:cubicBezTo>
                  <a:pt x="763" y="1607"/>
                  <a:pt x="992" y="1831"/>
                  <a:pt x="1107" y="2118"/>
                </a:cubicBezTo>
                <a:lnTo>
                  <a:pt x="1295" y="2599"/>
                </a:lnTo>
                <a:lnTo>
                  <a:pt x="1488" y="2118"/>
                </a:lnTo>
                <a:cubicBezTo>
                  <a:pt x="1602" y="1831"/>
                  <a:pt x="1832" y="1607"/>
                  <a:pt x="2119" y="1492"/>
                </a:cubicBezTo>
                <a:lnTo>
                  <a:pt x="2593" y="1299"/>
                </a:lnTo>
                <a:lnTo>
                  <a:pt x="2119" y="1106"/>
                </a:lnTo>
                <a:cubicBezTo>
                  <a:pt x="1832" y="991"/>
                  <a:pt x="1602" y="767"/>
                  <a:pt x="1488" y="480"/>
                </a:cubicBezTo>
                <a:lnTo>
                  <a:pt x="129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4"/>
          <p:cNvSpPr/>
          <p:nvPr/>
        </p:nvSpPr>
        <p:spPr>
          <a:xfrm>
            <a:off x="5683251" y="4856433"/>
            <a:ext cx="103874" cy="103874"/>
          </a:xfrm>
          <a:custGeom>
            <a:rect b="b" l="l" r="r" t="t"/>
            <a:pathLst>
              <a:path extrusionOk="0" h="1555" w="1555">
                <a:moveTo>
                  <a:pt x="778" y="0"/>
                </a:moveTo>
                <a:lnTo>
                  <a:pt x="663" y="287"/>
                </a:lnTo>
                <a:cubicBezTo>
                  <a:pt x="595" y="458"/>
                  <a:pt x="459" y="595"/>
                  <a:pt x="287" y="663"/>
                </a:cubicBezTo>
                <a:lnTo>
                  <a:pt x="1" y="776"/>
                </a:lnTo>
                <a:lnTo>
                  <a:pt x="287" y="892"/>
                </a:lnTo>
                <a:cubicBezTo>
                  <a:pt x="459" y="964"/>
                  <a:pt x="595" y="1101"/>
                  <a:pt x="663" y="1272"/>
                </a:cubicBezTo>
                <a:lnTo>
                  <a:pt x="778" y="1554"/>
                </a:lnTo>
                <a:lnTo>
                  <a:pt x="892" y="1272"/>
                </a:lnTo>
                <a:cubicBezTo>
                  <a:pt x="960" y="1101"/>
                  <a:pt x="1096" y="964"/>
                  <a:pt x="1268" y="892"/>
                </a:cubicBezTo>
                <a:lnTo>
                  <a:pt x="1555" y="776"/>
                </a:lnTo>
                <a:lnTo>
                  <a:pt x="1268" y="663"/>
                </a:lnTo>
                <a:cubicBezTo>
                  <a:pt x="1096" y="595"/>
                  <a:pt x="960" y="458"/>
                  <a:pt x="892" y="287"/>
                </a:cubicBezTo>
                <a:lnTo>
                  <a:pt x="77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4"/>
          <p:cNvSpPr/>
          <p:nvPr/>
        </p:nvSpPr>
        <p:spPr>
          <a:xfrm>
            <a:off x="8537294" y="2171130"/>
            <a:ext cx="103941" cy="103874"/>
          </a:xfrm>
          <a:custGeom>
            <a:rect b="b" l="l" r="r" t="t"/>
            <a:pathLst>
              <a:path extrusionOk="0" h="1555" w="1556">
                <a:moveTo>
                  <a:pt x="778" y="1"/>
                </a:moveTo>
                <a:lnTo>
                  <a:pt x="658" y="287"/>
                </a:lnTo>
                <a:cubicBezTo>
                  <a:pt x="590" y="459"/>
                  <a:pt x="455" y="596"/>
                  <a:pt x="282" y="663"/>
                </a:cubicBezTo>
                <a:lnTo>
                  <a:pt x="0" y="777"/>
                </a:lnTo>
                <a:lnTo>
                  <a:pt x="282" y="892"/>
                </a:lnTo>
                <a:cubicBezTo>
                  <a:pt x="455" y="960"/>
                  <a:pt x="590" y="1096"/>
                  <a:pt x="658" y="1268"/>
                </a:cubicBezTo>
                <a:lnTo>
                  <a:pt x="778" y="1555"/>
                </a:lnTo>
                <a:lnTo>
                  <a:pt x="893" y="1268"/>
                </a:lnTo>
                <a:cubicBezTo>
                  <a:pt x="961" y="1096"/>
                  <a:pt x="1096" y="960"/>
                  <a:pt x="1269" y="892"/>
                </a:cubicBezTo>
                <a:lnTo>
                  <a:pt x="1555" y="777"/>
                </a:lnTo>
                <a:lnTo>
                  <a:pt x="1269" y="663"/>
                </a:lnTo>
                <a:cubicBezTo>
                  <a:pt x="1096" y="596"/>
                  <a:pt x="961" y="459"/>
                  <a:pt x="893" y="287"/>
                </a:cubicBezTo>
                <a:lnTo>
                  <a:pt x="778"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4"/>
          <p:cNvSpPr/>
          <p:nvPr/>
        </p:nvSpPr>
        <p:spPr>
          <a:xfrm>
            <a:off x="8585083" y="3977879"/>
            <a:ext cx="343686" cy="343686"/>
          </a:xfrm>
          <a:custGeom>
            <a:rect b="b" l="l" r="r" t="t"/>
            <a:pathLst>
              <a:path extrusionOk="0" h="5145" w="5145">
                <a:moveTo>
                  <a:pt x="2572" y="1"/>
                </a:moveTo>
                <a:lnTo>
                  <a:pt x="2192" y="945"/>
                </a:lnTo>
                <a:cubicBezTo>
                  <a:pt x="1966" y="1513"/>
                  <a:pt x="1518" y="1962"/>
                  <a:pt x="949" y="2192"/>
                </a:cubicBezTo>
                <a:lnTo>
                  <a:pt x="0" y="2573"/>
                </a:lnTo>
                <a:lnTo>
                  <a:pt x="949" y="2953"/>
                </a:lnTo>
                <a:cubicBezTo>
                  <a:pt x="1518" y="3178"/>
                  <a:pt x="1966" y="3626"/>
                  <a:pt x="2192" y="4196"/>
                </a:cubicBezTo>
                <a:lnTo>
                  <a:pt x="2572" y="5145"/>
                </a:lnTo>
                <a:lnTo>
                  <a:pt x="2953" y="4196"/>
                </a:lnTo>
                <a:cubicBezTo>
                  <a:pt x="3182" y="3626"/>
                  <a:pt x="3632" y="3178"/>
                  <a:pt x="4200" y="2953"/>
                </a:cubicBezTo>
                <a:lnTo>
                  <a:pt x="5144" y="2573"/>
                </a:lnTo>
                <a:lnTo>
                  <a:pt x="4200" y="2192"/>
                </a:lnTo>
                <a:cubicBezTo>
                  <a:pt x="3632" y="1962"/>
                  <a:pt x="3182" y="1513"/>
                  <a:pt x="2953" y="945"/>
                </a:cubicBezTo>
                <a:lnTo>
                  <a:pt x="257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4"/>
          <p:cNvSpPr/>
          <p:nvPr/>
        </p:nvSpPr>
        <p:spPr>
          <a:xfrm>
            <a:off x="285359" y="227207"/>
            <a:ext cx="343686" cy="343686"/>
          </a:xfrm>
          <a:custGeom>
            <a:rect b="b" l="l" r="r" t="t"/>
            <a:pathLst>
              <a:path extrusionOk="0" h="5145" w="5145">
                <a:moveTo>
                  <a:pt x="2573" y="0"/>
                </a:moveTo>
                <a:lnTo>
                  <a:pt x="2192" y="945"/>
                </a:lnTo>
                <a:cubicBezTo>
                  <a:pt x="1968" y="1513"/>
                  <a:pt x="1520" y="1961"/>
                  <a:pt x="950" y="2192"/>
                </a:cubicBezTo>
                <a:lnTo>
                  <a:pt x="1" y="2573"/>
                </a:lnTo>
                <a:lnTo>
                  <a:pt x="950" y="2953"/>
                </a:lnTo>
                <a:cubicBezTo>
                  <a:pt x="1520" y="3182"/>
                  <a:pt x="1968" y="3632"/>
                  <a:pt x="2192" y="4195"/>
                </a:cubicBezTo>
                <a:lnTo>
                  <a:pt x="2573" y="5145"/>
                </a:lnTo>
                <a:lnTo>
                  <a:pt x="2954" y="4195"/>
                </a:lnTo>
                <a:cubicBezTo>
                  <a:pt x="3184" y="3632"/>
                  <a:pt x="3632" y="3182"/>
                  <a:pt x="4201" y="2953"/>
                </a:cubicBezTo>
                <a:lnTo>
                  <a:pt x="5145" y="2573"/>
                </a:lnTo>
                <a:lnTo>
                  <a:pt x="4201" y="2192"/>
                </a:lnTo>
                <a:cubicBezTo>
                  <a:pt x="3632" y="1961"/>
                  <a:pt x="3184" y="1513"/>
                  <a:pt x="2954" y="945"/>
                </a:cubicBezTo>
                <a:lnTo>
                  <a:pt x="257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4"/>
          <p:cNvSpPr/>
          <p:nvPr/>
        </p:nvSpPr>
        <p:spPr>
          <a:xfrm>
            <a:off x="585213" y="4745817"/>
            <a:ext cx="259785" cy="259718"/>
          </a:xfrm>
          <a:custGeom>
            <a:rect b="b" l="l" r="r" t="t"/>
            <a:pathLst>
              <a:path extrusionOk="0" h="3888" w="3889">
                <a:moveTo>
                  <a:pt x="1942" y="1"/>
                </a:moveTo>
                <a:lnTo>
                  <a:pt x="1654" y="716"/>
                </a:lnTo>
                <a:cubicBezTo>
                  <a:pt x="1482" y="1149"/>
                  <a:pt x="1143" y="1487"/>
                  <a:pt x="715" y="1660"/>
                </a:cubicBezTo>
                <a:lnTo>
                  <a:pt x="1" y="1947"/>
                </a:lnTo>
                <a:lnTo>
                  <a:pt x="715" y="2234"/>
                </a:lnTo>
                <a:cubicBezTo>
                  <a:pt x="1143" y="2406"/>
                  <a:pt x="1482" y="2746"/>
                  <a:pt x="1654" y="3173"/>
                </a:cubicBezTo>
                <a:lnTo>
                  <a:pt x="1942" y="3888"/>
                </a:lnTo>
                <a:lnTo>
                  <a:pt x="2229" y="3173"/>
                </a:lnTo>
                <a:cubicBezTo>
                  <a:pt x="2400" y="2746"/>
                  <a:pt x="2740" y="2406"/>
                  <a:pt x="3173" y="2234"/>
                </a:cubicBezTo>
                <a:lnTo>
                  <a:pt x="3888" y="1947"/>
                </a:lnTo>
                <a:lnTo>
                  <a:pt x="3173" y="1660"/>
                </a:lnTo>
                <a:cubicBezTo>
                  <a:pt x="2740" y="1487"/>
                  <a:pt x="2400" y="1149"/>
                  <a:pt x="2229" y="716"/>
                </a:cubicBezTo>
                <a:lnTo>
                  <a:pt x="194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4"/>
          <p:cNvSpPr/>
          <p:nvPr/>
        </p:nvSpPr>
        <p:spPr>
          <a:xfrm>
            <a:off x="8585083" y="191317"/>
            <a:ext cx="343686" cy="343686"/>
          </a:xfrm>
          <a:custGeom>
            <a:rect b="b" l="l" r="r" t="t"/>
            <a:pathLst>
              <a:path extrusionOk="0" h="5145" w="5145">
                <a:moveTo>
                  <a:pt x="2572" y="1"/>
                </a:moveTo>
                <a:lnTo>
                  <a:pt x="2192" y="945"/>
                </a:lnTo>
                <a:cubicBezTo>
                  <a:pt x="1966" y="1513"/>
                  <a:pt x="1518" y="1962"/>
                  <a:pt x="949" y="2192"/>
                </a:cubicBezTo>
                <a:lnTo>
                  <a:pt x="0" y="2573"/>
                </a:lnTo>
                <a:lnTo>
                  <a:pt x="949" y="2953"/>
                </a:lnTo>
                <a:cubicBezTo>
                  <a:pt x="1518" y="3178"/>
                  <a:pt x="1966" y="3626"/>
                  <a:pt x="2192" y="4196"/>
                </a:cubicBezTo>
                <a:lnTo>
                  <a:pt x="2572" y="5145"/>
                </a:lnTo>
                <a:lnTo>
                  <a:pt x="2953" y="4196"/>
                </a:lnTo>
                <a:cubicBezTo>
                  <a:pt x="3182" y="3626"/>
                  <a:pt x="3632" y="3178"/>
                  <a:pt x="4200" y="2953"/>
                </a:cubicBezTo>
                <a:lnTo>
                  <a:pt x="5144" y="2573"/>
                </a:lnTo>
                <a:lnTo>
                  <a:pt x="4200" y="2192"/>
                </a:lnTo>
                <a:cubicBezTo>
                  <a:pt x="3632" y="1962"/>
                  <a:pt x="3182" y="1513"/>
                  <a:pt x="2953" y="945"/>
                </a:cubicBezTo>
                <a:lnTo>
                  <a:pt x="257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1" name="Google Shape;61;p4"/>
          <p:cNvGrpSpPr/>
          <p:nvPr/>
        </p:nvGrpSpPr>
        <p:grpSpPr>
          <a:xfrm>
            <a:off x="-999828" y="878685"/>
            <a:ext cx="1613677" cy="559152"/>
            <a:chOff x="465025" y="1386225"/>
            <a:chExt cx="1357400" cy="470350"/>
          </a:xfrm>
        </p:grpSpPr>
        <p:sp>
          <p:nvSpPr>
            <p:cNvPr id="62" name="Google Shape;62;p4"/>
            <p:cNvSpPr/>
            <p:nvPr/>
          </p:nvSpPr>
          <p:spPr>
            <a:xfrm>
              <a:off x="832875" y="1538750"/>
              <a:ext cx="167625" cy="88875"/>
            </a:xfrm>
            <a:custGeom>
              <a:rect b="b" l="l" r="r" t="t"/>
              <a:pathLst>
                <a:path extrusionOk="0" h="3555" w="6705">
                  <a:moveTo>
                    <a:pt x="6632" y="2849"/>
                  </a:moveTo>
                  <a:cubicBezTo>
                    <a:pt x="6655" y="2904"/>
                    <a:pt x="6679" y="2958"/>
                    <a:pt x="6705" y="3012"/>
                  </a:cubicBezTo>
                  <a:cubicBezTo>
                    <a:pt x="6682" y="2957"/>
                    <a:pt x="6657" y="2903"/>
                    <a:pt x="6632" y="2849"/>
                  </a:cubicBezTo>
                  <a:close/>
                  <a:moveTo>
                    <a:pt x="3189" y="0"/>
                  </a:moveTo>
                  <a:cubicBezTo>
                    <a:pt x="2769" y="0"/>
                    <a:pt x="2352" y="78"/>
                    <a:pt x="1957" y="247"/>
                  </a:cubicBezTo>
                  <a:cubicBezTo>
                    <a:pt x="715" y="785"/>
                    <a:pt x="0" y="2246"/>
                    <a:pt x="147" y="3555"/>
                  </a:cubicBezTo>
                  <a:cubicBezTo>
                    <a:pt x="267" y="2454"/>
                    <a:pt x="929" y="1379"/>
                    <a:pt x="1957" y="931"/>
                  </a:cubicBezTo>
                  <a:cubicBezTo>
                    <a:pt x="2353" y="761"/>
                    <a:pt x="2771" y="682"/>
                    <a:pt x="3192" y="682"/>
                  </a:cubicBezTo>
                  <a:cubicBezTo>
                    <a:pt x="4593" y="682"/>
                    <a:pt x="6012" y="1560"/>
                    <a:pt x="6632" y="2849"/>
                  </a:cubicBezTo>
                  <a:lnTo>
                    <a:pt x="6632" y="2849"/>
                  </a:lnTo>
                  <a:cubicBezTo>
                    <a:pt x="6467" y="2461"/>
                    <a:pt x="6365" y="2056"/>
                    <a:pt x="6319" y="1640"/>
                  </a:cubicBezTo>
                  <a:cubicBezTo>
                    <a:pt x="5604" y="642"/>
                    <a:pt x="4389" y="0"/>
                    <a:pt x="3189"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4"/>
            <p:cNvSpPr/>
            <p:nvPr/>
          </p:nvSpPr>
          <p:spPr>
            <a:xfrm>
              <a:off x="988075" y="1386225"/>
              <a:ext cx="315075" cy="189250"/>
            </a:xfrm>
            <a:custGeom>
              <a:rect b="b" l="l" r="r" t="t"/>
              <a:pathLst>
                <a:path extrusionOk="0" h="7570" w="12603">
                  <a:moveTo>
                    <a:pt x="7677" y="0"/>
                  </a:moveTo>
                  <a:cubicBezTo>
                    <a:pt x="7135" y="0"/>
                    <a:pt x="6583" y="101"/>
                    <a:pt x="6054" y="238"/>
                  </a:cubicBezTo>
                  <a:cubicBezTo>
                    <a:pt x="4222" y="708"/>
                    <a:pt x="2449" y="1616"/>
                    <a:pt x="1284" y="3107"/>
                  </a:cubicBezTo>
                  <a:cubicBezTo>
                    <a:pt x="460" y="4162"/>
                    <a:pt x="1" y="5539"/>
                    <a:pt x="95" y="6859"/>
                  </a:cubicBezTo>
                  <a:cubicBezTo>
                    <a:pt x="169" y="5758"/>
                    <a:pt x="602" y="4663"/>
                    <a:pt x="1284" y="3791"/>
                  </a:cubicBezTo>
                  <a:cubicBezTo>
                    <a:pt x="2449" y="2298"/>
                    <a:pt x="4222" y="1391"/>
                    <a:pt x="6054" y="921"/>
                  </a:cubicBezTo>
                  <a:cubicBezTo>
                    <a:pt x="6585" y="787"/>
                    <a:pt x="7139" y="685"/>
                    <a:pt x="7683" y="685"/>
                  </a:cubicBezTo>
                  <a:cubicBezTo>
                    <a:pt x="8091" y="685"/>
                    <a:pt x="8493" y="742"/>
                    <a:pt x="8877" y="885"/>
                  </a:cubicBezTo>
                  <a:cubicBezTo>
                    <a:pt x="9670" y="1178"/>
                    <a:pt x="10296" y="1804"/>
                    <a:pt x="10797" y="2481"/>
                  </a:cubicBezTo>
                  <a:cubicBezTo>
                    <a:pt x="11882" y="3948"/>
                    <a:pt x="12461" y="5748"/>
                    <a:pt x="12530" y="7569"/>
                  </a:cubicBezTo>
                  <a:cubicBezTo>
                    <a:pt x="12602" y="5523"/>
                    <a:pt x="12018" y="3447"/>
                    <a:pt x="10797" y="1798"/>
                  </a:cubicBezTo>
                  <a:cubicBezTo>
                    <a:pt x="10296" y="1120"/>
                    <a:pt x="9670" y="494"/>
                    <a:pt x="8877" y="201"/>
                  </a:cubicBezTo>
                  <a:cubicBezTo>
                    <a:pt x="8491" y="58"/>
                    <a:pt x="8087" y="0"/>
                    <a:pt x="7677"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4"/>
            <p:cNvSpPr/>
            <p:nvPr/>
          </p:nvSpPr>
          <p:spPr>
            <a:xfrm>
              <a:off x="695775" y="1627725"/>
              <a:ext cx="150550" cy="97100"/>
            </a:xfrm>
            <a:custGeom>
              <a:rect b="b" l="l" r="r" t="t"/>
              <a:pathLst>
                <a:path extrusionOk="0" h="3884" w="6022">
                  <a:moveTo>
                    <a:pt x="3444" y="0"/>
                  </a:moveTo>
                  <a:cubicBezTo>
                    <a:pt x="2936" y="0"/>
                    <a:pt x="2430" y="111"/>
                    <a:pt x="1978" y="346"/>
                  </a:cubicBezTo>
                  <a:cubicBezTo>
                    <a:pt x="721" y="997"/>
                    <a:pt x="0" y="2480"/>
                    <a:pt x="141" y="3884"/>
                  </a:cubicBezTo>
                  <a:cubicBezTo>
                    <a:pt x="251" y="2704"/>
                    <a:pt x="923" y="1577"/>
                    <a:pt x="1978" y="1029"/>
                  </a:cubicBezTo>
                  <a:cubicBezTo>
                    <a:pt x="2432" y="796"/>
                    <a:pt x="2938" y="685"/>
                    <a:pt x="3447" y="685"/>
                  </a:cubicBezTo>
                  <a:cubicBezTo>
                    <a:pt x="4416" y="685"/>
                    <a:pt x="5392" y="1088"/>
                    <a:pt x="6021" y="1818"/>
                  </a:cubicBezTo>
                  <a:cubicBezTo>
                    <a:pt x="5818" y="1498"/>
                    <a:pt x="5693" y="1139"/>
                    <a:pt x="5641" y="763"/>
                  </a:cubicBezTo>
                  <a:cubicBezTo>
                    <a:pt x="5033" y="270"/>
                    <a:pt x="4236" y="0"/>
                    <a:pt x="344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4"/>
            <p:cNvSpPr/>
            <p:nvPr/>
          </p:nvSpPr>
          <p:spPr>
            <a:xfrm>
              <a:off x="526975" y="1776725"/>
              <a:ext cx="1295450" cy="77625"/>
            </a:xfrm>
            <a:custGeom>
              <a:rect b="b" l="l" r="r" t="t"/>
              <a:pathLst>
                <a:path extrusionOk="0" h="3105" w="51818">
                  <a:moveTo>
                    <a:pt x="51730" y="0"/>
                  </a:moveTo>
                  <a:cubicBezTo>
                    <a:pt x="51661" y="845"/>
                    <a:pt x="51359" y="1712"/>
                    <a:pt x="50905" y="2421"/>
                  </a:cubicBezTo>
                  <a:lnTo>
                    <a:pt x="9100" y="2421"/>
                  </a:lnTo>
                  <a:cubicBezTo>
                    <a:pt x="8502" y="2585"/>
                    <a:pt x="7896" y="2698"/>
                    <a:pt x="7248" y="2698"/>
                  </a:cubicBezTo>
                  <a:cubicBezTo>
                    <a:pt x="7234" y="2698"/>
                    <a:pt x="7220" y="2698"/>
                    <a:pt x="7206" y="2698"/>
                  </a:cubicBezTo>
                  <a:cubicBezTo>
                    <a:pt x="7134" y="2697"/>
                    <a:pt x="7060" y="2696"/>
                    <a:pt x="6985" y="2696"/>
                  </a:cubicBezTo>
                  <a:cubicBezTo>
                    <a:pt x="5015" y="2696"/>
                    <a:pt x="2076" y="2959"/>
                    <a:pt x="0" y="3104"/>
                  </a:cubicBezTo>
                  <a:lnTo>
                    <a:pt x="50905" y="3104"/>
                  </a:lnTo>
                  <a:cubicBezTo>
                    <a:pt x="51485" y="2202"/>
                    <a:pt x="51818" y="1048"/>
                    <a:pt x="5173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4"/>
            <p:cNvSpPr/>
            <p:nvPr/>
          </p:nvSpPr>
          <p:spPr>
            <a:xfrm>
              <a:off x="835875" y="1627600"/>
              <a:ext cx="10450" cy="28475"/>
            </a:xfrm>
            <a:custGeom>
              <a:rect b="b" l="l" r="r" t="t"/>
              <a:pathLst>
                <a:path extrusionOk="0" h="1139" w="418">
                  <a:moveTo>
                    <a:pt x="27" y="1"/>
                  </a:moveTo>
                  <a:cubicBezTo>
                    <a:pt x="0" y="262"/>
                    <a:pt x="5" y="518"/>
                    <a:pt x="37" y="768"/>
                  </a:cubicBezTo>
                  <a:cubicBezTo>
                    <a:pt x="178" y="883"/>
                    <a:pt x="303" y="1002"/>
                    <a:pt x="417" y="1139"/>
                  </a:cubicBezTo>
                  <a:cubicBezTo>
                    <a:pt x="198" y="794"/>
                    <a:pt x="73" y="408"/>
                    <a:pt x="2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4"/>
            <p:cNvSpPr/>
            <p:nvPr/>
          </p:nvSpPr>
          <p:spPr>
            <a:xfrm>
              <a:off x="698250" y="1724800"/>
              <a:ext cx="96950" cy="93175"/>
            </a:xfrm>
            <a:custGeom>
              <a:rect b="b" l="l" r="r" t="t"/>
              <a:pathLst>
                <a:path extrusionOk="0" h="3727" w="3878">
                  <a:moveTo>
                    <a:pt x="42" y="1"/>
                  </a:moveTo>
                  <a:lnTo>
                    <a:pt x="42" y="1"/>
                  </a:lnTo>
                  <a:cubicBezTo>
                    <a:pt x="0" y="439"/>
                    <a:pt x="37" y="887"/>
                    <a:pt x="167" y="1316"/>
                  </a:cubicBezTo>
                  <a:cubicBezTo>
                    <a:pt x="511" y="2437"/>
                    <a:pt x="1440" y="3329"/>
                    <a:pt x="2541" y="3726"/>
                  </a:cubicBezTo>
                  <a:cubicBezTo>
                    <a:pt x="2980" y="3590"/>
                    <a:pt x="3423" y="3433"/>
                    <a:pt x="3877" y="3272"/>
                  </a:cubicBezTo>
                  <a:lnTo>
                    <a:pt x="3877" y="3272"/>
                  </a:lnTo>
                  <a:cubicBezTo>
                    <a:pt x="3852" y="3272"/>
                    <a:pt x="3826" y="3273"/>
                    <a:pt x="3800" y="3273"/>
                  </a:cubicBezTo>
                  <a:cubicBezTo>
                    <a:pt x="2199" y="3273"/>
                    <a:pt x="635" y="2168"/>
                    <a:pt x="167" y="632"/>
                  </a:cubicBezTo>
                  <a:cubicBezTo>
                    <a:pt x="104" y="423"/>
                    <a:pt x="63" y="214"/>
                    <a:pt x="42"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4"/>
            <p:cNvSpPr/>
            <p:nvPr/>
          </p:nvSpPr>
          <p:spPr>
            <a:xfrm>
              <a:off x="989925" y="1557700"/>
              <a:ext cx="10575" cy="39275"/>
            </a:xfrm>
            <a:custGeom>
              <a:rect b="b" l="l" r="r" t="t"/>
              <a:pathLst>
                <a:path extrusionOk="0" h="1571" w="423">
                  <a:moveTo>
                    <a:pt x="21" y="0"/>
                  </a:moveTo>
                  <a:lnTo>
                    <a:pt x="21" y="0"/>
                  </a:lnTo>
                  <a:cubicBezTo>
                    <a:pt x="1" y="298"/>
                    <a:pt x="6" y="590"/>
                    <a:pt x="37" y="882"/>
                  </a:cubicBezTo>
                  <a:cubicBezTo>
                    <a:pt x="152" y="1044"/>
                    <a:pt x="258" y="1215"/>
                    <a:pt x="345" y="1396"/>
                  </a:cubicBezTo>
                  <a:lnTo>
                    <a:pt x="345" y="1396"/>
                  </a:lnTo>
                  <a:cubicBezTo>
                    <a:pt x="160" y="951"/>
                    <a:pt x="54" y="479"/>
                    <a:pt x="21" y="0"/>
                  </a:cubicBezTo>
                  <a:close/>
                  <a:moveTo>
                    <a:pt x="345" y="1396"/>
                  </a:moveTo>
                  <a:cubicBezTo>
                    <a:pt x="370" y="1455"/>
                    <a:pt x="396" y="1513"/>
                    <a:pt x="423" y="1571"/>
                  </a:cubicBezTo>
                  <a:cubicBezTo>
                    <a:pt x="399" y="1511"/>
                    <a:pt x="373" y="1453"/>
                    <a:pt x="345" y="1396"/>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4"/>
            <p:cNvSpPr/>
            <p:nvPr/>
          </p:nvSpPr>
          <p:spPr>
            <a:xfrm>
              <a:off x="465025" y="1854325"/>
              <a:ext cx="61975" cy="2250"/>
            </a:xfrm>
            <a:custGeom>
              <a:rect b="b" l="l" r="r" t="t"/>
              <a:pathLst>
                <a:path extrusionOk="0" h="90" w="2479">
                  <a:moveTo>
                    <a:pt x="0" y="0"/>
                  </a:moveTo>
                  <a:cubicBezTo>
                    <a:pt x="5" y="64"/>
                    <a:pt x="216" y="90"/>
                    <a:pt x="579" y="90"/>
                  </a:cubicBezTo>
                  <a:cubicBezTo>
                    <a:pt x="1021" y="90"/>
                    <a:pt x="1688" y="52"/>
                    <a:pt x="2478"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4"/>
            <p:cNvSpPr/>
            <p:nvPr/>
          </p:nvSpPr>
          <p:spPr>
            <a:xfrm>
              <a:off x="846300" y="1673150"/>
              <a:ext cx="6575" cy="8750"/>
            </a:xfrm>
            <a:custGeom>
              <a:rect b="b" l="l" r="r" t="t"/>
              <a:pathLst>
                <a:path extrusionOk="0" h="350" w="263">
                  <a:moveTo>
                    <a:pt x="0" y="1"/>
                  </a:moveTo>
                  <a:cubicBezTo>
                    <a:pt x="79" y="120"/>
                    <a:pt x="162" y="240"/>
                    <a:pt x="262" y="350"/>
                  </a:cubicBezTo>
                  <a:cubicBezTo>
                    <a:pt x="183" y="225"/>
                    <a:pt x="94" y="110"/>
                    <a:pt x="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4"/>
            <p:cNvSpPr/>
            <p:nvPr/>
          </p:nvSpPr>
          <p:spPr>
            <a:xfrm>
              <a:off x="690425" y="1403350"/>
              <a:ext cx="1129825" cy="433900"/>
            </a:xfrm>
            <a:custGeom>
              <a:rect b="b" l="l" r="r" t="t"/>
              <a:pathLst>
                <a:path extrusionOk="0" h="17356" w="45193">
                  <a:moveTo>
                    <a:pt x="6235" y="10109"/>
                  </a:moveTo>
                  <a:cubicBezTo>
                    <a:pt x="6329" y="10218"/>
                    <a:pt x="6418" y="10333"/>
                    <a:pt x="6497" y="10458"/>
                  </a:cubicBezTo>
                  <a:cubicBezTo>
                    <a:pt x="6397" y="10348"/>
                    <a:pt x="6314" y="10229"/>
                    <a:pt x="6235" y="10109"/>
                  </a:cubicBezTo>
                  <a:close/>
                  <a:moveTo>
                    <a:pt x="23991" y="9378"/>
                  </a:moveTo>
                  <a:cubicBezTo>
                    <a:pt x="23851" y="9816"/>
                    <a:pt x="23673" y="10249"/>
                    <a:pt x="23459" y="10661"/>
                  </a:cubicBezTo>
                  <a:cubicBezTo>
                    <a:pt x="23497" y="10181"/>
                    <a:pt x="23694" y="9743"/>
                    <a:pt x="23991" y="9378"/>
                  </a:cubicBezTo>
                  <a:close/>
                  <a:moveTo>
                    <a:pt x="6235" y="10793"/>
                  </a:moveTo>
                  <a:lnTo>
                    <a:pt x="6235" y="10793"/>
                  </a:lnTo>
                  <a:cubicBezTo>
                    <a:pt x="6329" y="10902"/>
                    <a:pt x="6418" y="11017"/>
                    <a:pt x="6497" y="11142"/>
                  </a:cubicBezTo>
                  <a:cubicBezTo>
                    <a:pt x="6397" y="11032"/>
                    <a:pt x="6314" y="10912"/>
                    <a:pt x="6235" y="10793"/>
                  </a:cubicBezTo>
                  <a:close/>
                  <a:moveTo>
                    <a:pt x="23991" y="10061"/>
                  </a:moveTo>
                  <a:lnTo>
                    <a:pt x="23991" y="10061"/>
                  </a:lnTo>
                  <a:cubicBezTo>
                    <a:pt x="23851" y="10500"/>
                    <a:pt x="23673" y="10933"/>
                    <a:pt x="23459" y="11345"/>
                  </a:cubicBezTo>
                  <a:cubicBezTo>
                    <a:pt x="23497" y="10865"/>
                    <a:pt x="23694" y="10427"/>
                    <a:pt x="23991" y="10061"/>
                  </a:cubicBezTo>
                  <a:close/>
                  <a:moveTo>
                    <a:pt x="28343" y="12014"/>
                  </a:moveTo>
                  <a:lnTo>
                    <a:pt x="28343" y="12014"/>
                  </a:lnTo>
                  <a:cubicBezTo>
                    <a:pt x="28193" y="12363"/>
                    <a:pt x="27967" y="12681"/>
                    <a:pt x="27660" y="12921"/>
                  </a:cubicBezTo>
                  <a:cubicBezTo>
                    <a:pt x="27880" y="12587"/>
                    <a:pt x="28104" y="12284"/>
                    <a:pt x="28343" y="12014"/>
                  </a:cubicBezTo>
                  <a:close/>
                  <a:moveTo>
                    <a:pt x="28343" y="12696"/>
                  </a:moveTo>
                  <a:lnTo>
                    <a:pt x="28343" y="12696"/>
                  </a:lnTo>
                  <a:cubicBezTo>
                    <a:pt x="28193" y="13047"/>
                    <a:pt x="27967" y="13365"/>
                    <a:pt x="27660" y="13604"/>
                  </a:cubicBezTo>
                  <a:cubicBezTo>
                    <a:pt x="27880" y="13271"/>
                    <a:pt x="28104" y="12968"/>
                    <a:pt x="28343" y="12696"/>
                  </a:cubicBezTo>
                  <a:close/>
                  <a:moveTo>
                    <a:pt x="34965" y="13986"/>
                  </a:moveTo>
                  <a:lnTo>
                    <a:pt x="34965" y="13986"/>
                  </a:lnTo>
                  <a:cubicBezTo>
                    <a:pt x="34897" y="14121"/>
                    <a:pt x="34823" y="14256"/>
                    <a:pt x="34751" y="14393"/>
                  </a:cubicBezTo>
                  <a:cubicBezTo>
                    <a:pt x="34803" y="14246"/>
                    <a:pt x="34876" y="14111"/>
                    <a:pt x="34965" y="13986"/>
                  </a:cubicBezTo>
                  <a:close/>
                  <a:moveTo>
                    <a:pt x="34965" y="14668"/>
                  </a:moveTo>
                  <a:lnTo>
                    <a:pt x="34965" y="14668"/>
                  </a:lnTo>
                  <a:cubicBezTo>
                    <a:pt x="34897" y="14805"/>
                    <a:pt x="34823" y="14940"/>
                    <a:pt x="34751" y="15075"/>
                  </a:cubicBezTo>
                  <a:cubicBezTo>
                    <a:pt x="34803" y="14930"/>
                    <a:pt x="34876" y="14794"/>
                    <a:pt x="34965" y="14668"/>
                  </a:cubicBezTo>
                  <a:close/>
                  <a:moveTo>
                    <a:pt x="19589" y="0"/>
                  </a:moveTo>
                  <a:cubicBezTo>
                    <a:pt x="19045" y="0"/>
                    <a:pt x="18491" y="102"/>
                    <a:pt x="17960" y="236"/>
                  </a:cubicBezTo>
                  <a:cubicBezTo>
                    <a:pt x="16128" y="706"/>
                    <a:pt x="14355" y="1613"/>
                    <a:pt x="13190" y="3106"/>
                  </a:cubicBezTo>
                  <a:cubicBezTo>
                    <a:pt x="12508" y="3978"/>
                    <a:pt x="12075" y="5073"/>
                    <a:pt x="12001" y="6174"/>
                  </a:cubicBezTo>
                  <a:cubicBezTo>
                    <a:pt x="12034" y="6653"/>
                    <a:pt x="12140" y="7125"/>
                    <a:pt x="12325" y="7570"/>
                  </a:cubicBezTo>
                  <a:lnTo>
                    <a:pt x="12325" y="7570"/>
                  </a:lnTo>
                  <a:cubicBezTo>
                    <a:pt x="12238" y="7389"/>
                    <a:pt x="12132" y="7218"/>
                    <a:pt x="12017" y="7056"/>
                  </a:cubicBezTo>
                  <a:lnTo>
                    <a:pt x="12017" y="7056"/>
                  </a:lnTo>
                  <a:cubicBezTo>
                    <a:pt x="12063" y="7472"/>
                    <a:pt x="12165" y="7877"/>
                    <a:pt x="12330" y="8265"/>
                  </a:cubicBezTo>
                  <a:lnTo>
                    <a:pt x="12330" y="8265"/>
                  </a:lnTo>
                  <a:cubicBezTo>
                    <a:pt x="11710" y="6976"/>
                    <a:pt x="10291" y="6098"/>
                    <a:pt x="8890" y="6098"/>
                  </a:cubicBezTo>
                  <a:cubicBezTo>
                    <a:pt x="8469" y="6098"/>
                    <a:pt x="8051" y="6177"/>
                    <a:pt x="7655" y="6347"/>
                  </a:cubicBezTo>
                  <a:cubicBezTo>
                    <a:pt x="6627" y="6795"/>
                    <a:pt x="5965" y="7870"/>
                    <a:pt x="5845" y="8971"/>
                  </a:cubicBezTo>
                  <a:cubicBezTo>
                    <a:pt x="5891" y="9378"/>
                    <a:pt x="6016" y="9764"/>
                    <a:pt x="6235" y="10109"/>
                  </a:cubicBezTo>
                  <a:cubicBezTo>
                    <a:pt x="6121" y="9972"/>
                    <a:pt x="5996" y="9853"/>
                    <a:pt x="5855" y="9738"/>
                  </a:cubicBezTo>
                  <a:lnTo>
                    <a:pt x="5855" y="9738"/>
                  </a:lnTo>
                  <a:cubicBezTo>
                    <a:pt x="5907" y="10114"/>
                    <a:pt x="6032" y="10473"/>
                    <a:pt x="6235" y="10793"/>
                  </a:cubicBezTo>
                  <a:cubicBezTo>
                    <a:pt x="5606" y="10063"/>
                    <a:pt x="4630" y="9660"/>
                    <a:pt x="3661" y="9660"/>
                  </a:cubicBezTo>
                  <a:cubicBezTo>
                    <a:pt x="3152" y="9660"/>
                    <a:pt x="2646" y="9771"/>
                    <a:pt x="2192" y="10004"/>
                  </a:cubicBezTo>
                  <a:cubicBezTo>
                    <a:pt x="1137" y="10552"/>
                    <a:pt x="465" y="11679"/>
                    <a:pt x="355" y="12859"/>
                  </a:cubicBezTo>
                  <a:cubicBezTo>
                    <a:pt x="376" y="13072"/>
                    <a:pt x="0" y="15279"/>
                    <a:pt x="2854" y="16584"/>
                  </a:cubicBezTo>
                  <a:cubicBezTo>
                    <a:pt x="3270" y="16736"/>
                    <a:pt x="3710" y="16819"/>
                    <a:pt x="4151" y="16819"/>
                  </a:cubicBezTo>
                  <a:cubicBezTo>
                    <a:pt x="4164" y="16819"/>
                    <a:pt x="4177" y="16819"/>
                    <a:pt x="4190" y="16819"/>
                  </a:cubicBezTo>
                  <a:lnTo>
                    <a:pt x="4190" y="16819"/>
                  </a:lnTo>
                  <a:cubicBezTo>
                    <a:pt x="3637" y="17011"/>
                    <a:pt x="3105" y="17204"/>
                    <a:pt x="2562" y="17356"/>
                  </a:cubicBezTo>
                  <a:lnTo>
                    <a:pt x="44367" y="17356"/>
                  </a:lnTo>
                  <a:cubicBezTo>
                    <a:pt x="44821" y="16647"/>
                    <a:pt x="45123" y="15780"/>
                    <a:pt x="45192" y="14935"/>
                  </a:cubicBezTo>
                  <a:cubicBezTo>
                    <a:pt x="45130" y="14179"/>
                    <a:pt x="44848" y="13474"/>
                    <a:pt x="44268" y="12963"/>
                  </a:cubicBezTo>
                  <a:cubicBezTo>
                    <a:pt x="43624" y="12396"/>
                    <a:pt x="42782" y="12202"/>
                    <a:pt x="41908" y="12202"/>
                  </a:cubicBezTo>
                  <a:cubicBezTo>
                    <a:pt x="41326" y="12202"/>
                    <a:pt x="40729" y="12288"/>
                    <a:pt x="40167" y="12409"/>
                  </a:cubicBezTo>
                  <a:cubicBezTo>
                    <a:pt x="38873" y="12691"/>
                    <a:pt x="37605" y="13109"/>
                    <a:pt x="36395" y="13652"/>
                  </a:cubicBezTo>
                  <a:cubicBezTo>
                    <a:pt x="35856" y="13892"/>
                    <a:pt x="35293" y="14199"/>
                    <a:pt x="34965" y="14668"/>
                  </a:cubicBezTo>
                  <a:cubicBezTo>
                    <a:pt x="35163" y="14283"/>
                    <a:pt x="35346" y="13886"/>
                    <a:pt x="35471" y="13479"/>
                  </a:cubicBezTo>
                  <a:lnTo>
                    <a:pt x="35471" y="13479"/>
                  </a:lnTo>
                  <a:cubicBezTo>
                    <a:pt x="35278" y="13625"/>
                    <a:pt x="35100" y="13792"/>
                    <a:pt x="34965" y="13986"/>
                  </a:cubicBezTo>
                  <a:cubicBezTo>
                    <a:pt x="35278" y="13375"/>
                    <a:pt x="35555" y="12744"/>
                    <a:pt x="35632" y="12070"/>
                  </a:cubicBezTo>
                  <a:cubicBezTo>
                    <a:pt x="35550" y="11397"/>
                    <a:pt x="35225" y="10761"/>
                    <a:pt x="34636" y="10448"/>
                  </a:cubicBezTo>
                  <a:cubicBezTo>
                    <a:pt x="34335" y="10285"/>
                    <a:pt x="33998" y="10225"/>
                    <a:pt x="33654" y="10225"/>
                  </a:cubicBezTo>
                  <a:cubicBezTo>
                    <a:pt x="33325" y="10225"/>
                    <a:pt x="32988" y="10280"/>
                    <a:pt x="32669" y="10354"/>
                  </a:cubicBezTo>
                  <a:cubicBezTo>
                    <a:pt x="30854" y="10781"/>
                    <a:pt x="29465" y="11424"/>
                    <a:pt x="28343" y="12696"/>
                  </a:cubicBezTo>
                  <a:cubicBezTo>
                    <a:pt x="28468" y="12409"/>
                    <a:pt x="28542" y="12096"/>
                    <a:pt x="28562" y="11778"/>
                  </a:cubicBezTo>
                  <a:lnTo>
                    <a:pt x="28562" y="11778"/>
                  </a:lnTo>
                  <a:cubicBezTo>
                    <a:pt x="28489" y="11857"/>
                    <a:pt x="28417" y="11935"/>
                    <a:pt x="28343" y="12014"/>
                  </a:cubicBezTo>
                  <a:cubicBezTo>
                    <a:pt x="28448" y="11773"/>
                    <a:pt x="28521" y="11513"/>
                    <a:pt x="28552" y="11251"/>
                  </a:cubicBezTo>
                  <a:cubicBezTo>
                    <a:pt x="28458" y="10427"/>
                    <a:pt x="28030" y="9644"/>
                    <a:pt x="27300" y="9247"/>
                  </a:cubicBezTo>
                  <a:cubicBezTo>
                    <a:pt x="26961" y="9064"/>
                    <a:pt x="26591" y="8981"/>
                    <a:pt x="26218" y="8981"/>
                  </a:cubicBezTo>
                  <a:cubicBezTo>
                    <a:pt x="25377" y="8981"/>
                    <a:pt x="24523" y="9404"/>
                    <a:pt x="23991" y="10061"/>
                  </a:cubicBezTo>
                  <a:cubicBezTo>
                    <a:pt x="24096" y="9748"/>
                    <a:pt x="24179" y="9425"/>
                    <a:pt x="24248" y="9102"/>
                  </a:cubicBezTo>
                  <a:lnTo>
                    <a:pt x="24248" y="9102"/>
                  </a:lnTo>
                  <a:cubicBezTo>
                    <a:pt x="24159" y="9190"/>
                    <a:pt x="24070" y="9279"/>
                    <a:pt x="23991" y="9378"/>
                  </a:cubicBezTo>
                  <a:cubicBezTo>
                    <a:pt x="24258" y="8575"/>
                    <a:pt x="24405" y="7730"/>
                    <a:pt x="24436" y="6884"/>
                  </a:cubicBezTo>
                  <a:cubicBezTo>
                    <a:pt x="24367" y="5063"/>
                    <a:pt x="23788" y="3263"/>
                    <a:pt x="22703" y="1796"/>
                  </a:cubicBezTo>
                  <a:cubicBezTo>
                    <a:pt x="22202" y="1119"/>
                    <a:pt x="21576" y="493"/>
                    <a:pt x="20783" y="200"/>
                  </a:cubicBezTo>
                  <a:cubicBezTo>
                    <a:pt x="20399" y="57"/>
                    <a:pt x="19997" y="0"/>
                    <a:pt x="19589"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4"/>
            <p:cNvSpPr/>
            <p:nvPr/>
          </p:nvSpPr>
          <p:spPr>
            <a:xfrm>
              <a:off x="846300" y="1656050"/>
              <a:ext cx="6575" cy="8775"/>
            </a:xfrm>
            <a:custGeom>
              <a:rect b="b" l="l" r="r" t="t"/>
              <a:pathLst>
                <a:path extrusionOk="0" h="351" w="263">
                  <a:moveTo>
                    <a:pt x="0" y="1"/>
                  </a:moveTo>
                  <a:lnTo>
                    <a:pt x="0" y="1"/>
                  </a:lnTo>
                  <a:cubicBezTo>
                    <a:pt x="79" y="121"/>
                    <a:pt x="162" y="240"/>
                    <a:pt x="262" y="350"/>
                  </a:cubicBezTo>
                  <a:cubicBezTo>
                    <a:pt x="183" y="225"/>
                    <a:pt x="94" y="110"/>
                    <a:pt x="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3" name="Google Shape;73;p4"/>
          <p:cNvSpPr/>
          <p:nvPr/>
        </p:nvSpPr>
        <p:spPr>
          <a:xfrm>
            <a:off x="7481984" y="4703625"/>
            <a:ext cx="1536118" cy="409493"/>
          </a:xfrm>
          <a:custGeom>
            <a:rect b="b" l="l" r="r" t="t"/>
            <a:pathLst>
              <a:path extrusionOk="0" h="12210" w="45803">
                <a:moveTo>
                  <a:pt x="19325" y="0"/>
                </a:moveTo>
                <a:cubicBezTo>
                  <a:pt x="19143" y="0"/>
                  <a:pt x="18961" y="12"/>
                  <a:pt x="18780" y="38"/>
                </a:cubicBezTo>
                <a:cubicBezTo>
                  <a:pt x="16124" y="414"/>
                  <a:pt x="14151" y="3048"/>
                  <a:pt x="14021" y="5731"/>
                </a:cubicBezTo>
                <a:cubicBezTo>
                  <a:pt x="13565" y="4189"/>
                  <a:pt x="12048" y="2952"/>
                  <a:pt x="10486" y="2952"/>
                </a:cubicBezTo>
                <a:cubicBezTo>
                  <a:pt x="10226" y="2952"/>
                  <a:pt x="9964" y="2986"/>
                  <a:pt x="9706" y="3060"/>
                </a:cubicBezTo>
                <a:cubicBezTo>
                  <a:pt x="7906" y="3571"/>
                  <a:pt x="7055" y="6263"/>
                  <a:pt x="8475" y="7489"/>
                </a:cubicBezTo>
                <a:cubicBezTo>
                  <a:pt x="7664" y="7010"/>
                  <a:pt x="6718" y="6763"/>
                  <a:pt x="5774" y="6763"/>
                </a:cubicBezTo>
                <a:cubicBezTo>
                  <a:pt x="5199" y="6763"/>
                  <a:pt x="4624" y="6855"/>
                  <a:pt x="4081" y="7041"/>
                </a:cubicBezTo>
                <a:cubicBezTo>
                  <a:pt x="3340" y="7296"/>
                  <a:pt x="2604" y="7787"/>
                  <a:pt x="2401" y="8543"/>
                </a:cubicBezTo>
                <a:cubicBezTo>
                  <a:pt x="2219" y="9237"/>
                  <a:pt x="2757" y="10089"/>
                  <a:pt x="3435" y="10089"/>
                </a:cubicBezTo>
                <a:cubicBezTo>
                  <a:pt x="3497" y="10089"/>
                  <a:pt x="3559" y="10082"/>
                  <a:pt x="3622" y="10067"/>
                </a:cubicBezTo>
                <a:lnTo>
                  <a:pt x="3622" y="10067"/>
                </a:lnTo>
                <a:cubicBezTo>
                  <a:pt x="2459" y="10338"/>
                  <a:pt x="261" y="10385"/>
                  <a:pt x="1" y="11914"/>
                </a:cubicBezTo>
                <a:cubicBezTo>
                  <a:pt x="694" y="12141"/>
                  <a:pt x="1525" y="12210"/>
                  <a:pt x="2393" y="12210"/>
                </a:cubicBezTo>
                <a:cubicBezTo>
                  <a:pt x="3720" y="12210"/>
                  <a:pt x="5131" y="12050"/>
                  <a:pt x="6267" y="12050"/>
                </a:cubicBezTo>
                <a:lnTo>
                  <a:pt x="45802" y="12050"/>
                </a:lnTo>
                <a:cubicBezTo>
                  <a:pt x="44672" y="10146"/>
                  <a:pt x="42579" y="9095"/>
                  <a:pt x="40487" y="9095"/>
                </a:cubicBezTo>
                <a:cubicBezTo>
                  <a:pt x="39161" y="9095"/>
                  <a:pt x="37835" y="9517"/>
                  <a:pt x="36755" y="10412"/>
                </a:cubicBezTo>
                <a:cubicBezTo>
                  <a:pt x="37188" y="8684"/>
                  <a:pt x="35550" y="6993"/>
                  <a:pt x="33797" y="6686"/>
                </a:cubicBezTo>
                <a:cubicBezTo>
                  <a:pt x="33488" y="6631"/>
                  <a:pt x="33178" y="6606"/>
                  <a:pt x="32869" y="6606"/>
                </a:cubicBezTo>
                <a:cubicBezTo>
                  <a:pt x="31425" y="6606"/>
                  <a:pt x="29987" y="7150"/>
                  <a:pt x="28620" y="7682"/>
                </a:cubicBezTo>
                <a:cubicBezTo>
                  <a:pt x="29142" y="6321"/>
                  <a:pt x="28730" y="4589"/>
                  <a:pt x="27509" y="3785"/>
                </a:cubicBezTo>
                <a:cubicBezTo>
                  <a:pt x="27100" y="3514"/>
                  <a:pt x="26610" y="3386"/>
                  <a:pt x="26118" y="3386"/>
                </a:cubicBezTo>
                <a:cubicBezTo>
                  <a:pt x="25149" y="3386"/>
                  <a:pt x="24174" y="3885"/>
                  <a:pt x="23804" y="4782"/>
                </a:cubicBezTo>
                <a:cubicBezTo>
                  <a:pt x="24237" y="2316"/>
                  <a:pt x="21811" y="0"/>
                  <a:pt x="19325"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_1">
    <p:spTree>
      <p:nvGrpSpPr>
        <p:cNvPr id="690" name="Shape 690"/>
        <p:cNvGrpSpPr/>
        <p:nvPr/>
      </p:nvGrpSpPr>
      <p:grpSpPr>
        <a:xfrm>
          <a:off x="0" y="0"/>
          <a:ext cx="0" cy="0"/>
          <a:chOff x="0" y="0"/>
          <a:chExt cx="0" cy="0"/>
        </a:xfrm>
      </p:grpSpPr>
      <p:sp>
        <p:nvSpPr>
          <p:cNvPr id="691" name="Google Shape;691;p31"/>
          <p:cNvSpPr/>
          <p:nvPr/>
        </p:nvSpPr>
        <p:spPr>
          <a:xfrm>
            <a:off x="6413466" y="192501"/>
            <a:ext cx="2467448" cy="657911"/>
          </a:xfrm>
          <a:custGeom>
            <a:rect b="b" l="l" r="r" t="t"/>
            <a:pathLst>
              <a:path extrusionOk="0" h="17636" w="66147">
                <a:moveTo>
                  <a:pt x="38240" y="1"/>
                </a:moveTo>
                <a:cubicBezTo>
                  <a:pt x="34655" y="1"/>
                  <a:pt x="31149" y="3347"/>
                  <a:pt x="31766" y="6902"/>
                </a:cubicBezTo>
                <a:cubicBezTo>
                  <a:pt x="31230" y="5611"/>
                  <a:pt x="29825" y="4891"/>
                  <a:pt x="28427" y="4891"/>
                </a:cubicBezTo>
                <a:cubicBezTo>
                  <a:pt x="27718" y="4891"/>
                  <a:pt x="27010" y="5077"/>
                  <a:pt x="26418" y="5467"/>
                </a:cubicBezTo>
                <a:cubicBezTo>
                  <a:pt x="24655" y="6625"/>
                  <a:pt x="24065" y="9130"/>
                  <a:pt x="24816" y="11097"/>
                </a:cubicBezTo>
                <a:cubicBezTo>
                  <a:pt x="22842" y="10327"/>
                  <a:pt x="20760" y="9543"/>
                  <a:pt x="18672" y="9543"/>
                </a:cubicBezTo>
                <a:cubicBezTo>
                  <a:pt x="18228" y="9543"/>
                  <a:pt x="17783" y="9578"/>
                  <a:pt x="17339" y="9657"/>
                </a:cubicBezTo>
                <a:cubicBezTo>
                  <a:pt x="14803" y="10100"/>
                  <a:pt x="12440" y="12547"/>
                  <a:pt x="13066" y="15042"/>
                </a:cubicBezTo>
                <a:cubicBezTo>
                  <a:pt x="11505" y="13748"/>
                  <a:pt x="9590" y="13138"/>
                  <a:pt x="7675" y="13138"/>
                </a:cubicBezTo>
                <a:cubicBezTo>
                  <a:pt x="4654" y="13138"/>
                  <a:pt x="1633" y="14656"/>
                  <a:pt x="0" y="17406"/>
                </a:cubicBezTo>
                <a:lnTo>
                  <a:pt x="57099" y="17406"/>
                </a:lnTo>
                <a:cubicBezTo>
                  <a:pt x="58735" y="17406"/>
                  <a:pt x="60769" y="17636"/>
                  <a:pt x="62680" y="17636"/>
                </a:cubicBezTo>
                <a:cubicBezTo>
                  <a:pt x="63938" y="17636"/>
                  <a:pt x="65142" y="17536"/>
                  <a:pt x="66146" y="17207"/>
                </a:cubicBezTo>
                <a:cubicBezTo>
                  <a:pt x="65770" y="15000"/>
                  <a:pt x="62598" y="14938"/>
                  <a:pt x="60913" y="14541"/>
                </a:cubicBezTo>
                <a:lnTo>
                  <a:pt x="60913" y="14541"/>
                </a:lnTo>
                <a:cubicBezTo>
                  <a:pt x="61004" y="14562"/>
                  <a:pt x="61094" y="14572"/>
                  <a:pt x="61183" y="14572"/>
                </a:cubicBezTo>
                <a:cubicBezTo>
                  <a:pt x="62163" y="14572"/>
                  <a:pt x="62940" y="13340"/>
                  <a:pt x="62676" y="12339"/>
                </a:cubicBezTo>
                <a:cubicBezTo>
                  <a:pt x="62389" y="11248"/>
                  <a:pt x="61325" y="10533"/>
                  <a:pt x="60255" y="10168"/>
                </a:cubicBezTo>
                <a:cubicBezTo>
                  <a:pt x="59471" y="9900"/>
                  <a:pt x="58643" y="9768"/>
                  <a:pt x="57815" y="9768"/>
                </a:cubicBezTo>
                <a:cubicBezTo>
                  <a:pt x="56449" y="9768"/>
                  <a:pt x="55081" y="10126"/>
                  <a:pt x="53905" y="10820"/>
                </a:cubicBezTo>
                <a:cubicBezTo>
                  <a:pt x="55956" y="9052"/>
                  <a:pt x="54736" y="5159"/>
                  <a:pt x="52126" y="4419"/>
                </a:cubicBezTo>
                <a:cubicBezTo>
                  <a:pt x="51753" y="4312"/>
                  <a:pt x="51376" y="4263"/>
                  <a:pt x="51000" y="4263"/>
                </a:cubicBezTo>
                <a:cubicBezTo>
                  <a:pt x="48749" y="4263"/>
                  <a:pt x="46559" y="6053"/>
                  <a:pt x="45902" y="8279"/>
                </a:cubicBezTo>
                <a:cubicBezTo>
                  <a:pt x="45708" y="4407"/>
                  <a:pt x="42859" y="599"/>
                  <a:pt x="39025" y="56"/>
                </a:cubicBezTo>
                <a:cubicBezTo>
                  <a:pt x="38764" y="19"/>
                  <a:pt x="38501" y="1"/>
                  <a:pt x="38240"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92" name="Google Shape;692;p31"/>
          <p:cNvGrpSpPr/>
          <p:nvPr/>
        </p:nvGrpSpPr>
        <p:grpSpPr>
          <a:xfrm>
            <a:off x="103786" y="804883"/>
            <a:ext cx="3067588" cy="1062944"/>
            <a:chOff x="465025" y="1386225"/>
            <a:chExt cx="1357400" cy="470350"/>
          </a:xfrm>
        </p:grpSpPr>
        <p:sp>
          <p:nvSpPr>
            <p:cNvPr id="693" name="Google Shape;693;p31"/>
            <p:cNvSpPr/>
            <p:nvPr/>
          </p:nvSpPr>
          <p:spPr>
            <a:xfrm>
              <a:off x="832875" y="1538750"/>
              <a:ext cx="167625" cy="88875"/>
            </a:xfrm>
            <a:custGeom>
              <a:rect b="b" l="l" r="r" t="t"/>
              <a:pathLst>
                <a:path extrusionOk="0" h="3555" w="6705">
                  <a:moveTo>
                    <a:pt x="6632" y="2849"/>
                  </a:moveTo>
                  <a:cubicBezTo>
                    <a:pt x="6655" y="2904"/>
                    <a:pt x="6679" y="2958"/>
                    <a:pt x="6705" y="3012"/>
                  </a:cubicBezTo>
                  <a:cubicBezTo>
                    <a:pt x="6682" y="2957"/>
                    <a:pt x="6657" y="2903"/>
                    <a:pt x="6632" y="2849"/>
                  </a:cubicBezTo>
                  <a:close/>
                  <a:moveTo>
                    <a:pt x="3189" y="0"/>
                  </a:moveTo>
                  <a:cubicBezTo>
                    <a:pt x="2769" y="0"/>
                    <a:pt x="2352" y="78"/>
                    <a:pt x="1957" y="247"/>
                  </a:cubicBezTo>
                  <a:cubicBezTo>
                    <a:pt x="715" y="785"/>
                    <a:pt x="0" y="2246"/>
                    <a:pt x="147" y="3555"/>
                  </a:cubicBezTo>
                  <a:cubicBezTo>
                    <a:pt x="267" y="2454"/>
                    <a:pt x="929" y="1379"/>
                    <a:pt x="1957" y="931"/>
                  </a:cubicBezTo>
                  <a:cubicBezTo>
                    <a:pt x="2353" y="761"/>
                    <a:pt x="2771" y="682"/>
                    <a:pt x="3192" y="682"/>
                  </a:cubicBezTo>
                  <a:cubicBezTo>
                    <a:pt x="4593" y="682"/>
                    <a:pt x="6012" y="1560"/>
                    <a:pt x="6632" y="2849"/>
                  </a:cubicBezTo>
                  <a:lnTo>
                    <a:pt x="6632" y="2849"/>
                  </a:lnTo>
                  <a:cubicBezTo>
                    <a:pt x="6467" y="2461"/>
                    <a:pt x="6365" y="2056"/>
                    <a:pt x="6319" y="1640"/>
                  </a:cubicBezTo>
                  <a:cubicBezTo>
                    <a:pt x="5604" y="642"/>
                    <a:pt x="4389" y="0"/>
                    <a:pt x="3189"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4" name="Google Shape;694;p31"/>
            <p:cNvSpPr/>
            <p:nvPr/>
          </p:nvSpPr>
          <p:spPr>
            <a:xfrm>
              <a:off x="988075" y="1386225"/>
              <a:ext cx="315075" cy="189250"/>
            </a:xfrm>
            <a:custGeom>
              <a:rect b="b" l="l" r="r" t="t"/>
              <a:pathLst>
                <a:path extrusionOk="0" h="7570" w="12603">
                  <a:moveTo>
                    <a:pt x="7677" y="0"/>
                  </a:moveTo>
                  <a:cubicBezTo>
                    <a:pt x="7135" y="0"/>
                    <a:pt x="6583" y="101"/>
                    <a:pt x="6054" y="238"/>
                  </a:cubicBezTo>
                  <a:cubicBezTo>
                    <a:pt x="4222" y="708"/>
                    <a:pt x="2449" y="1616"/>
                    <a:pt x="1284" y="3107"/>
                  </a:cubicBezTo>
                  <a:cubicBezTo>
                    <a:pt x="460" y="4162"/>
                    <a:pt x="1" y="5539"/>
                    <a:pt x="95" y="6859"/>
                  </a:cubicBezTo>
                  <a:cubicBezTo>
                    <a:pt x="169" y="5758"/>
                    <a:pt x="602" y="4663"/>
                    <a:pt x="1284" y="3791"/>
                  </a:cubicBezTo>
                  <a:cubicBezTo>
                    <a:pt x="2449" y="2298"/>
                    <a:pt x="4222" y="1391"/>
                    <a:pt x="6054" y="921"/>
                  </a:cubicBezTo>
                  <a:cubicBezTo>
                    <a:pt x="6585" y="787"/>
                    <a:pt x="7139" y="685"/>
                    <a:pt x="7683" y="685"/>
                  </a:cubicBezTo>
                  <a:cubicBezTo>
                    <a:pt x="8091" y="685"/>
                    <a:pt x="8493" y="742"/>
                    <a:pt x="8877" y="885"/>
                  </a:cubicBezTo>
                  <a:cubicBezTo>
                    <a:pt x="9670" y="1178"/>
                    <a:pt x="10296" y="1804"/>
                    <a:pt x="10797" y="2481"/>
                  </a:cubicBezTo>
                  <a:cubicBezTo>
                    <a:pt x="11882" y="3948"/>
                    <a:pt x="12461" y="5748"/>
                    <a:pt x="12530" y="7569"/>
                  </a:cubicBezTo>
                  <a:cubicBezTo>
                    <a:pt x="12602" y="5523"/>
                    <a:pt x="12018" y="3447"/>
                    <a:pt x="10797" y="1798"/>
                  </a:cubicBezTo>
                  <a:cubicBezTo>
                    <a:pt x="10296" y="1120"/>
                    <a:pt x="9670" y="494"/>
                    <a:pt x="8877" y="201"/>
                  </a:cubicBezTo>
                  <a:cubicBezTo>
                    <a:pt x="8491" y="58"/>
                    <a:pt x="8087" y="0"/>
                    <a:pt x="7677"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5" name="Google Shape;695;p31"/>
            <p:cNvSpPr/>
            <p:nvPr/>
          </p:nvSpPr>
          <p:spPr>
            <a:xfrm>
              <a:off x="695775" y="1627725"/>
              <a:ext cx="150550" cy="97100"/>
            </a:xfrm>
            <a:custGeom>
              <a:rect b="b" l="l" r="r" t="t"/>
              <a:pathLst>
                <a:path extrusionOk="0" h="3884" w="6022">
                  <a:moveTo>
                    <a:pt x="3444" y="0"/>
                  </a:moveTo>
                  <a:cubicBezTo>
                    <a:pt x="2936" y="0"/>
                    <a:pt x="2430" y="111"/>
                    <a:pt x="1978" y="346"/>
                  </a:cubicBezTo>
                  <a:cubicBezTo>
                    <a:pt x="721" y="997"/>
                    <a:pt x="0" y="2480"/>
                    <a:pt x="141" y="3884"/>
                  </a:cubicBezTo>
                  <a:cubicBezTo>
                    <a:pt x="251" y="2704"/>
                    <a:pt x="923" y="1577"/>
                    <a:pt x="1978" y="1029"/>
                  </a:cubicBezTo>
                  <a:cubicBezTo>
                    <a:pt x="2432" y="796"/>
                    <a:pt x="2938" y="685"/>
                    <a:pt x="3447" y="685"/>
                  </a:cubicBezTo>
                  <a:cubicBezTo>
                    <a:pt x="4416" y="685"/>
                    <a:pt x="5392" y="1088"/>
                    <a:pt x="6021" y="1818"/>
                  </a:cubicBezTo>
                  <a:cubicBezTo>
                    <a:pt x="5818" y="1498"/>
                    <a:pt x="5693" y="1139"/>
                    <a:pt x="5641" y="763"/>
                  </a:cubicBezTo>
                  <a:cubicBezTo>
                    <a:pt x="5033" y="270"/>
                    <a:pt x="4236" y="0"/>
                    <a:pt x="344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6" name="Google Shape;696;p31"/>
            <p:cNvSpPr/>
            <p:nvPr/>
          </p:nvSpPr>
          <p:spPr>
            <a:xfrm>
              <a:off x="526975" y="1776725"/>
              <a:ext cx="1295450" cy="77625"/>
            </a:xfrm>
            <a:custGeom>
              <a:rect b="b" l="l" r="r" t="t"/>
              <a:pathLst>
                <a:path extrusionOk="0" h="3105" w="51818">
                  <a:moveTo>
                    <a:pt x="51730" y="0"/>
                  </a:moveTo>
                  <a:cubicBezTo>
                    <a:pt x="51661" y="845"/>
                    <a:pt x="51359" y="1712"/>
                    <a:pt x="50905" y="2421"/>
                  </a:cubicBezTo>
                  <a:lnTo>
                    <a:pt x="9100" y="2421"/>
                  </a:lnTo>
                  <a:cubicBezTo>
                    <a:pt x="8502" y="2585"/>
                    <a:pt x="7896" y="2698"/>
                    <a:pt x="7248" y="2698"/>
                  </a:cubicBezTo>
                  <a:cubicBezTo>
                    <a:pt x="7234" y="2698"/>
                    <a:pt x="7220" y="2698"/>
                    <a:pt x="7206" y="2698"/>
                  </a:cubicBezTo>
                  <a:cubicBezTo>
                    <a:pt x="7134" y="2697"/>
                    <a:pt x="7060" y="2696"/>
                    <a:pt x="6985" y="2696"/>
                  </a:cubicBezTo>
                  <a:cubicBezTo>
                    <a:pt x="5015" y="2696"/>
                    <a:pt x="2076" y="2959"/>
                    <a:pt x="0" y="3104"/>
                  </a:cubicBezTo>
                  <a:lnTo>
                    <a:pt x="50905" y="3104"/>
                  </a:lnTo>
                  <a:cubicBezTo>
                    <a:pt x="51485" y="2202"/>
                    <a:pt x="51818" y="1048"/>
                    <a:pt x="5173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7" name="Google Shape;697;p31"/>
            <p:cNvSpPr/>
            <p:nvPr/>
          </p:nvSpPr>
          <p:spPr>
            <a:xfrm>
              <a:off x="835875" y="1627600"/>
              <a:ext cx="10450" cy="28475"/>
            </a:xfrm>
            <a:custGeom>
              <a:rect b="b" l="l" r="r" t="t"/>
              <a:pathLst>
                <a:path extrusionOk="0" h="1139" w="418">
                  <a:moveTo>
                    <a:pt x="27" y="1"/>
                  </a:moveTo>
                  <a:cubicBezTo>
                    <a:pt x="0" y="262"/>
                    <a:pt x="5" y="518"/>
                    <a:pt x="37" y="768"/>
                  </a:cubicBezTo>
                  <a:cubicBezTo>
                    <a:pt x="178" y="883"/>
                    <a:pt x="303" y="1002"/>
                    <a:pt x="417" y="1139"/>
                  </a:cubicBezTo>
                  <a:cubicBezTo>
                    <a:pt x="198" y="794"/>
                    <a:pt x="73" y="408"/>
                    <a:pt x="2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8" name="Google Shape;698;p31"/>
            <p:cNvSpPr/>
            <p:nvPr/>
          </p:nvSpPr>
          <p:spPr>
            <a:xfrm>
              <a:off x="698250" y="1724800"/>
              <a:ext cx="96950" cy="93175"/>
            </a:xfrm>
            <a:custGeom>
              <a:rect b="b" l="l" r="r" t="t"/>
              <a:pathLst>
                <a:path extrusionOk="0" h="3727" w="3878">
                  <a:moveTo>
                    <a:pt x="42" y="1"/>
                  </a:moveTo>
                  <a:lnTo>
                    <a:pt x="42" y="1"/>
                  </a:lnTo>
                  <a:cubicBezTo>
                    <a:pt x="0" y="439"/>
                    <a:pt x="37" y="887"/>
                    <a:pt x="167" y="1316"/>
                  </a:cubicBezTo>
                  <a:cubicBezTo>
                    <a:pt x="511" y="2437"/>
                    <a:pt x="1440" y="3329"/>
                    <a:pt x="2541" y="3726"/>
                  </a:cubicBezTo>
                  <a:cubicBezTo>
                    <a:pt x="2980" y="3590"/>
                    <a:pt x="3423" y="3433"/>
                    <a:pt x="3877" y="3272"/>
                  </a:cubicBezTo>
                  <a:lnTo>
                    <a:pt x="3877" y="3272"/>
                  </a:lnTo>
                  <a:cubicBezTo>
                    <a:pt x="3852" y="3272"/>
                    <a:pt x="3826" y="3273"/>
                    <a:pt x="3800" y="3273"/>
                  </a:cubicBezTo>
                  <a:cubicBezTo>
                    <a:pt x="2199" y="3273"/>
                    <a:pt x="635" y="2168"/>
                    <a:pt x="167" y="632"/>
                  </a:cubicBezTo>
                  <a:cubicBezTo>
                    <a:pt x="104" y="423"/>
                    <a:pt x="63" y="214"/>
                    <a:pt x="42"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9" name="Google Shape;699;p31"/>
            <p:cNvSpPr/>
            <p:nvPr/>
          </p:nvSpPr>
          <p:spPr>
            <a:xfrm>
              <a:off x="989925" y="1557700"/>
              <a:ext cx="10575" cy="39275"/>
            </a:xfrm>
            <a:custGeom>
              <a:rect b="b" l="l" r="r" t="t"/>
              <a:pathLst>
                <a:path extrusionOk="0" h="1571" w="423">
                  <a:moveTo>
                    <a:pt x="21" y="0"/>
                  </a:moveTo>
                  <a:lnTo>
                    <a:pt x="21" y="0"/>
                  </a:lnTo>
                  <a:cubicBezTo>
                    <a:pt x="1" y="298"/>
                    <a:pt x="6" y="590"/>
                    <a:pt x="37" y="882"/>
                  </a:cubicBezTo>
                  <a:cubicBezTo>
                    <a:pt x="152" y="1044"/>
                    <a:pt x="258" y="1215"/>
                    <a:pt x="345" y="1396"/>
                  </a:cubicBezTo>
                  <a:lnTo>
                    <a:pt x="345" y="1396"/>
                  </a:lnTo>
                  <a:cubicBezTo>
                    <a:pt x="160" y="951"/>
                    <a:pt x="54" y="479"/>
                    <a:pt x="21" y="0"/>
                  </a:cubicBezTo>
                  <a:close/>
                  <a:moveTo>
                    <a:pt x="345" y="1396"/>
                  </a:moveTo>
                  <a:cubicBezTo>
                    <a:pt x="370" y="1455"/>
                    <a:pt x="396" y="1513"/>
                    <a:pt x="423" y="1571"/>
                  </a:cubicBezTo>
                  <a:cubicBezTo>
                    <a:pt x="399" y="1511"/>
                    <a:pt x="373" y="1453"/>
                    <a:pt x="345" y="1396"/>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0" name="Google Shape;700;p31"/>
            <p:cNvSpPr/>
            <p:nvPr/>
          </p:nvSpPr>
          <p:spPr>
            <a:xfrm>
              <a:off x="465025" y="1854325"/>
              <a:ext cx="61975" cy="2250"/>
            </a:xfrm>
            <a:custGeom>
              <a:rect b="b" l="l" r="r" t="t"/>
              <a:pathLst>
                <a:path extrusionOk="0" h="90" w="2479">
                  <a:moveTo>
                    <a:pt x="0" y="0"/>
                  </a:moveTo>
                  <a:cubicBezTo>
                    <a:pt x="5" y="64"/>
                    <a:pt x="216" y="90"/>
                    <a:pt x="579" y="90"/>
                  </a:cubicBezTo>
                  <a:cubicBezTo>
                    <a:pt x="1021" y="90"/>
                    <a:pt x="1688" y="52"/>
                    <a:pt x="2478"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1" name="Google Shape;701;p31"/>
            <p:cNvSpPr/>
            <p:nvPr/>
          </p:nvSpPr>
          <p:spPr>
            <a:xfrm>
              <a:off x="846300" y="1673150"/>
              <a:ext cx="6575" cy="8750"/>
            </a:xfrm>
            <a:custGeom>
              <a:rect b="b" l="l" r="r" t="t"/>
              <a:pathLst>
                <a:path extrusionOk="0" h="350" w="263">
                  <a:moveTo>
                    <a:pt x="0" y="1"/>
                  </a:moveTo>
                  <a:cubicBezTo>
                    <a:pt x="79" y="120"/>
                    <a:pt x="162" y="240"/>
                    <a:pt x="262" y="350"/>
                  </a:cubicBezTo>
                  <a:cubicBezTo>
                    <a:pt x="183" y="225"/>
                    <a:pt x="94" y="110"/>
                    <a:pt x="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2" name="Google Shape;702;p31"/>
            <p:cNvSpPr/>
            <p:nvPr/>
          </p:nvSpPr>
          <p:spPr>
            <a:xfrm>
              <a:off x="690425" y="1403350"/>
              <a:ext cx="1129825" cy="433900"/>
            </a:xfrm>
            <a:custGeom>
              <a:rect b="b" l="l" r="r" t="t"/>
              <a:pathLst>
                <a:path extrusionOk="0" h="17356" w="45193">
                  <a:moveTo>
                    <a:pt x="6235" y="10109"/>
                  </a:moveTo>
                  <a:cubicBezTo>
                    <a:pt x="6329" y="10218"/>
                    <a:pt x="6418" y="10333"/>
                    <a:pt x="6497" y="10458"/>
                  </a:cubicBezTo>
                  <a:cubicBezTo>
                    <a:pt x="6397" y="10348"/>
                    <a:pt x="6314" y="10229"/>
                    <a:pt x="6235" y="10109"/>
                  </a:cubicBezTo>
                  <a:close/>
                  <a:moveTo>
                    <a:pt x="23991" y="9378"/>
                  </a:moveTo>
                  <a:cubicBezTo>
                    <a:pt x="23851" y="9816"/>
                    <a:pt x="23673" y="10249"/>
                    <a:pt x="23459" y="10661"/>
                  </a:cubicBezTo>
                  <a:cubicBezTo>
                    <a:pt x="23497" y="10181"/>
                    <a:pt x="23694" y="9743"/>
                    <a:pt x="23991" y="9378"/>
                  </a:cubicBezTo>
                  <a:close/>
                  <a:moveTo>
                    <a:pt x="6235" y="10793"/>
                  </a:moveTo>
                  <a:lnTo>
                    <a:pt x="6235" y="10793"/>
                  </a:lnTo>
                  <a:cubicBezTo>
                    <a:pt x="6329" y="10902"/>
                    <a:pt x="6418" y="11017"/>
                    <a:pt x="6497" y="11142"/>
                  </a:cubicBezTo>
                  <a:cubicBezTo>
                    <a:pt x="6397" y="11032"/>
                    <a:pt x="6314" y="10912"/>
                    <a:pt x="6235" y="10793"/>
                  </a:cubicBezTo>
                  <a:close/>
                  <a:moveTo>
                    <a:pt x="23991" y="10061"/>
                  </a:moveTo>
                  <a:lnTo>
                    <a:pt x="23991" y="10061"/>
                  </a:lnTo>
                  <a:cubicBezTo>
                    <a:pt x="23851" y="10500"/>
                    <a:pt x="23673" y="10933"/>
                    <a:pt x="23459" y="11345"/>
                  </a:cubicBezTo>
                  <a:cubicBezTo>
                    <a:pt x="23497" y="10865"/>
                    <a:pt x="23694" y="10427"/>
                    <a:pt x="23991" y="10061"/>
                  </a:cubicBezTo>
                  <a:close/>
                  <a:moveTo>
                    <a:pt x="28343" y="12014"/>
                  </a:moveTo>
                  <a:lnTo>
                    <a:pt x="28343" y="12014"/>
                  </a:lnTo>
                  <a:cubicBezTo>
                    <a:pt x="28193" y="12363"/>
                    <a:pt x="27967" y="12681"/>
                    <a:pt x="27660" y="12921"/>
                  </a:cubicBezTo>
                  <a:cubicBezTo>
                    <a:pt x="27880" y="12587"/>
                    <a:pt x="28104" y="12284"/>
                    <a:pt x="28343" y="12014"/>
                  </a:cubicBezTo>
                  <a:close/>
                  <a:moveTo>
                    <a:pt x="28343" y="12696"/>
                  </a:moveTo>
                  <a:lnTo>
                    <a:pt x="28343" y="12696"/>
                  </a:lnTo>
                  <a:cubicBezTo>
                    <a:pt x="28193" y="13047"/>
                    <a:pt x="27967" y="13365"/>
                    <a:pt x="27660" y="13604"/>
                  </a:cubicBezTo>
                  <a:cubicBezTo>
                    <a:pt x="27880" y="13271"/>
                    <a:pt x="28104" y="12968"/>
                    <a:pt x="28343" y="12696"/>
                  </a:cubicBezTo>
                  <a:close/>
                  <a:moveTo>
                    <a:pt x="34965" y="13986"/>
                  </a:moveTo>
                  <a:lnTo>
                    <a:pt x="34965" y="13986"/>
                  </a:lnTo>
                  <a:cubicBezTo>
                    <a:pt x="34897" y="14121"/>
                    <a:pt x="34823" y="14256"/>
                    <a:pt x="34751" y="14393"/>
                  </a:cubicBezTo>
                  <a:cubicBezTo>
                    <a:pt x="34803" y="14246"/>
                    <a:pt x="34876" y="14111"/>
                    <a:pt x="34965" y="13986"/>
                  </a:cubicBezTo>
                  <a:close/>
                  <a:moveTo>
                    <a:pt x="34965" y="14668"/>
                  </a:moveTo>
                  <a:lnTo>
                    <a:pt x="34965" y="14668"/>
                  </a:lnTo>
                  <a:cubicBezTo>
                    <a:pt x="34897" y="14805"/>
                    <a:pt x="34823" y="14940"/>
                    <a:pt x="34751" y="15075"/>
                  </a:cubicBezTo>
                  <a:cubicBezTo>
                    <a:pt x="34803" y="14930"/>
                    <a:pt x="34876" y="14794"/>
                    <a:pt x="34965" y="14668"/>
                  </a:cubicBezTo>
                  <a:close/>
                  <a:moveTo>
                    <a:pt x="19589" y="0"/>
                  </a:moveTo>
                  <a:cubicBezTo>
                    <a:pt x="19045" y="0"/>
                    <a:pt x="18491" y="102"/>
                    <a:pt x="17960" y="236"/>
                  </a:cubicBezTo>
                  <a:cubicBezTo>
                    <a:pt x="16128" y="706"/>
                    <a:pt x="14355" y="1613"/>
                    <a:pt x="13190" y="3106"/>
                  </a:cubicBezTo>
                  <a:cubicBezTo>
                    <a:pt x="12508" y="3978"/>
                    <a:pt x="12075" y="5073"/>
                    <a:pt x="12001" y="6174"/>
                  </a:cubicBezTo>
                  <a:cubicBezTo>
                    <a:pt x="12034" y="6653"/>
                    <a:pt x="12140" y="7125"/>
                    <a:pt x="12325" y="7570"/>
                  </a:cubicBezTo>
                  <a:lnTo>
                    <a:pt x="12325" y="7570"/>
                  </a:lnTo>
                  <a:cubicBezTo>
                    <a:pt x="12238" y="7389"/>
                    <a:pt x="12132" y="7218"/>
                    <a:pt x="12017" y="7056"/>
                  </a:cubicBezTo>
                  <a:lnTo>
                    <a:pt x="12017" y="7056"/>
                  </a:lnTo>
                  <a:cubicBezTo>
                    <a:pt x="12063" y="7472"/>
                    <a:pt x="12165" y="7877"/>
                    <a:pt x="12330" y="8265"/>
                  </a:cubicBezTo>
                  <a:lnTo>
                    <a:pt x="12330" y="8265"/>
                  </a:lnTo>
                  <a:cubicBezTo>
                    <a:pt x="11710" y="6976"/>
                    <a:pt x="10291" y="6098"/>
                    <a:pt x="8890" y="6098"/>
                  </a:cubicBezTo>
                  <a:cubicBezTo>
                    <a:pt x="8469" y="6098"/>
                    <a:pt x="8051" y="6177"/>
                    <a:pt x="7655" y="6347"/>
                  </a:cubicBezTo>
                  <a:cubicBezTo>
                    <a:pt x="6627" y="6795"/>
                    <a:pt x="5965" y="7870"/>
                    <a:pt x="5845" y="8971"/>
                  </a:cubicBezTo>
                  <a:cubicBezTo>
                    <a:pt x="5891" y="9378"/>
                    <a:pt x="6016" y="9764"/>
                    <a:pt x="6235" y="10109"/>
                  </a:cubicBezTo>
                  <a:cubicBezTo>
                    <a:pt x="6121" y="9972"/>
                    <a:pt x="5996" y="9853"/>
                    <a:pt x="5855" y="9738"/>
                  </a:cubicBezTo>
                  <a:lnTo>
                    <a:pt x="5855" y="9738"/>
                  </a:lnTo>
                  <a:cubicBezTo>
                    <a:pt x="5907" y="10114"/>
                    <a:pt x="6032" y="10473"/>
                    <a:pt x="6235" y="10793"/>
                  </a:cubicBezTo>
                  <a:cubicBezTo>
                    <a:pt x="5606" y="10063"/>
                    <a:pt x="4630" y="9660"/>
                    <a:pt x="3661" y="9660"/>
                  </a:cubicBezTo>
                  <a:cubicBezTo>
                    <a:pt x="3152" y="9660"/>
                    <a:pt x="2646" y="9771"/>
                    <a:pt x="2192" y="10004"/>
                  </a:cubicBezTo>
                  <a:cubicBezTo>
                    <a:pt x="1137" y="10552"/>
                    <a:pt x="465" y="11679"/>
                    <a:pt x="355" y="12859"/>
                  </a:cubicBezTo>
                  <a:cubicBezTo>
                    <a:pt x="376" y="13072"/>
                    <a:pt x="0" y="15279"/>
                    <a:pt x="2854" y="16584"/>
                  </a:cubicBezTo>
                  <a:cubicBezTo>
                    <a:pt x="3270" y="16736"/>
                    <a:pt x="3710" y="16819"/>
                    <a:pt x="4151" y="16819"/>
                  </a:cubicBezTo>
                  <a:cubicBezTo>
                    <a:pt x="4164" y="16819"/>
                    <a:pt x="4177" y="16819"/>
                    <a:pt x="4190" y="16819"/>
                  </a:cubicBezTo>
                  <a:lnTo>
                    <a:pt x="4190" y="16819"/>
                  </a:lnTo>
                  <a:cubicBezTo>
                    <a:pt x="3637" y="17011"/>
                    <a:pt x="3105" y="17204"/>
                    <a:pt x="2562" y="17356"/>
                  </a:cubicBezTo>
                  <a:lnTo>
                    <a:pt x="44367" y="17356"/>
                  </a:lnTo>
                  <a:cubicBezTo>
                    <a:pt x="44821" y="16647"/>
                    <a:pt x="45123" y="15780"/>
                    <a:pt x="45192" y="14935"/>
                  </a:cubicBezTo>
                  <a:cubicBezTo>
                    <a:pt x="45130" y="14179"/>
                    <a:pt x="44848" y="13474"/>
                    <a:pt x="44268" y="12963"/>
                  </a:cubicBezTo>
                  <a:cubicBezTo>
                    <a:pt x="43624" y="12396"/>
                    <a:pt x="42782" y="12202"/>
                    <a:pt x="41908" y="12202"/>
                  </a:cubicBezTo>
                  <a:cubicBezTo>
                    <a:pt x="41326" y="12202"/>
                    <a:pt x="40729" y="12288"/>
                    <a:pt x="40167" y="12409"/>
                  </a:cubicBezTo>
                  <a:cubicBezTo>
                    <a:pt x="38873" y="12691"/>
                    <a:pt x="37605" y="13109"/>
                    <a:pt x="36395" y="13652"/>
                  </a:cubicBezTo>
                  <a:cubicBezTo>
                    <a:pt x="35856" y="13892"/>
                    <a:pt x="35293" y="14199"/>
                    <a:pt x="34965" y="14668"/>
                  </a:cubicBezTo>
                  <a:cubicBezTo>
                    <a:pt x="35163" y="14283"/>
                    <a:pt x="35346" y="13886"/>
                    <a:pt x="35471" y="13479"/>
                  </a:cubicBezTo>
                  <a:lnTo>
                    <a:pt x="35471" y="13479"/>
                  </a:lnTo>
                  <a:cubicBezTo>
                    <a:pt x="35278" y="13625"/>
                    <a:pt x="35100" y="13792"/>
                    <a:pt x="34965" y="13986"/>
                  </a:cubicBezTo>
                  <a:cubicBezTo>
                    <a:pt x="35278" y="13375"/>
                    <a:pt x="35555" y="12744"/>
                    <a:pt x="35632" y="12070"/>
                  </a:cubicBezTo>
                  <a:cubicBezTo>
                    <a:pt x="35550" y="11397"/>
                    <a:pt x="35225" y="10761"/>
                    <a:pt x="34636" y="10448"/>
                  </a:cubicBezTo>
                  <a:cubicBezTo>
                    <a:pt x="34335" y="10285"/>
                    <a:pt x="33998" y="10225"/>
                    <a:pt x="33654" y="10225"/>
                  </a:cubicBezTo>
                  <a:cubicBezTo>
                    <a:pt x="33325" y="10225"/>
                    <a:pt x="32988" y="10280"/>
                    <a:pt x="32669" y="10354"/>
                  </a:cubicBezTo>
                  <a:cubicBezTo>
                    <a:pt x="30854" y="10781"/>
                    <a:pt x="29465" y="11424"/>
                    <a:pt x="28343" y="12696"/>
                  </a:cubicBezTo>
                  <a:cubicBezTo>
                    <a:pt x="28468" y="12409"/>
                    <a:pt x="28542" y="12096"/>
                    <a:pt x="28562" y="11778"/>
                  </a:cubicBezTo>
                  <a:lnTo>
                    <a:pt x="28562" y="11778"/>
                  </a:lnTo>
                  <a:cubicBezTo>
                    <a:pt x="28489" y="11857"/>
                    <a:pt x="28417" y="11935"/>
                    <a:pt x="28343" y="12014"/>
                  </a:cubicBezTo>
                  <a:cubicBezTo>
                    <a:pt x="28448" y="11773"/>
                    <a:pt x="28521" y="11513"/>
                    <a:pt x="28552" y="11251"/>
                  </a:cubicBezTo>
                  <a:cubicBezTo>
                    <a:pt x="28458" y="10427"/>
                    <a:pt x="28030" y="9644"/>
                    <a:pt x="27300" y="9247"/>
                  </a:cubicBezTo>
                  <a:cubicBezTo>
                    <a:pt x="26961" y="9064"/>
                    <a:pt x="26591" y="8981"/>
                    <a:pt x="26218" y="8981"/>
                  </a:cubicBezTo>
                  <a:cubicBezTo>
                    <a:pt x="25377" y="8981"/>
                    <a:pt x="24523" y="9404"/>
                    <a:pt x="23991" y="10061"/>
                  </a:cubicBezTo>
                  <a:cubicBezTo>
                    <a:pt x="24096" y="9748"/>
                    <a:pt x="24179" y="9425"/>
                    <a:pt x="24248" y="9102"/>
                  </a:cubicBezTo>
                  <a:lnTo>
                    <a:pt x="24248" y="9102"/>
                  </a:lnTo>
                  <a:cubicBezTo>
                    <a:pt x="24159" y="9190"/>
                    <a:pt x="24070" y="9279"/>
                    <a:pt x="23991" y="9378"/>
                  </a:cubicBezTo>
                  <a:cubicBezTo>
                    <a:pt x="24258" y="8575"/>
                    <a:pt x="24405" y="7730"/>
                    <a:pt x="24436" y="6884"/>
                  </a:cubicBezTo>
                  <a:cubicBezTo>
                    <a:pt x="24367" y="5063"/>
                    <a:pt x="23788" y="3263"/>
                    <a:pt x="22703" y="1796"/>
                  </a:cubicBezTo>
                  <a:cubicBezTo>
                    <a:pt x="22202" y="1119"/>
                    <a:pt x="21576" y="493"/>
                    <a:pt x="20783" y="200"/>
                  </a:cubicBezTo>
                  <a:cubicBezTo>
                    <a:pt x="20399" y="57"/>
                    <a:pt x="19997" y="0"/>
                    <a:pt x="19589"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3" name="Google Shape;703;p31"/>
            <p:cNvSpPr/>
            <p:nvPr/>
          </p:nvSpPr>
          <p:spPr>
            <a:xfrm>
              <a:off x="846300" y="1656050"/>
              <a:ext cx="6575" cy="8775"/>
            </a:xfrm>
            <a:custGeom>
              <a:rect b="b" l="l" r="r" t="t"/>
              <a:pathLst>
                <a:path extrusionOk="0" h="351" w="263">
                  <a:moveTo>
                    <a:pt x="0" y="1"/>
                  </a:moveTo>
                  <a:lnTo>
                    <a:pt x="0" y="1"/>
                  </a:lnTo>
                  <a:cubicBezTo>
                    <a:pt x="79" y="121"/>
                    <a:pt x="162" y="240"/>
                    <a:pt x="262" y="350"/>
                  </a:cubicBezTo>
                  <a:cubicBezTo>
                    <a:pt x="183" y="225"/>
                    <a:pt x="94" y="110"/>
                    <a:pt x="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04" name="Google Shape;704;p31"/>
          <p:cNvSpPr/>
          <p:nvPr/>
        </p:nvSpPr>
        <p:spPr>
          <a:xfrm>
            <a:off x="5363182" y="273963"/>
            <a:ext cx="161456" cy="161519"/>
          </a:xfrm>
          <a:custGeom>
            <a:rect b="b" l="l" r="r" t="t"/>
            <a:pathLst>
              <a:path extrusionOk="0" h="2600" w="2599">
                <a:moveTo>
                  <a:pt x="1300" y="1"/>
                </a:moveTo>
                <a:lnTo>
                  <a:pt x="1106" y="475"/>
                </a:lnTo>
                <a:cubicBezTo>
                  <a:pt x="992" y="762"/>
                  <a:pt x="768" y="992"/>
                  <a:pt x="480" y="1106"/>
                </a:cubicBezTo>
                <a:lnTo>
                  <a:pt x="0" y="1301"/>
                </a:lnTo>
                <a:lnTo>
                  <a:pt x="480" y="1493"/>
                </a:lnTo>
                <a:cubicBezTo>
                  <a:pt x="768" y="1607"/>
                  <a:pt x="992" y="1833"/>
                  <a:pt x="1106" y="2120"/>
                </a:cubicBezTo>
                <a:lnTo>
                  <a:pt x="1300" y="2599"/>
                </a:lnTo>
                <a:lnTo>
                  <a:pt x="1493" y="2120"/>
                </a:lnTo>
                <a:cubicBezTo>
                  <a:pt x="1607" y="1833"/>
                  <a:pt x="1837" y="1607"/>
                  <a:pt x="2119" y="1493"/>
                </a:cubicBezTo>
                <a:lnTo>
                  <a:pt x="2599" y="1301"/>
                </a:lnTo>
                <a:lnTo>
                  <a:pt x="2119" y="1106"/>
                </a:lnTo>
                <a:cubicBezTo>
                  <a:pt x="1837" y="992"/>
                  <a:pt x="1607" y="762"/>
                  <a:pt x="1493" y="475"/>
                </a:cubicBezTo>
                <a:lnTo>
                  <a:pt x="1300"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5" name="Google Shape;705;p31"/>
          <p:cNvSpPr/>
          <p:nvPr/>
        </p:nvSpPr>
        <p:spPr>
          <a:xfrm>
            <a:off x="642678" y="3313467"/>
            <a:ext cx="161146" cy="161456"/>
          </a:xfrm>
          <a:custGeom>
            <a:rect b="b" l="l" r="r" t="t"/>
            <a:pathLst>
              <a:path extrusionOk="0" h="2599" w="2594">
                <a:moveTo>
                  <a:pt x="1295" y="0"/>
                </a:moveTo>
                <a:lnTo>
                  <a:pt x="1107" y="480"/>
                </a:lnTo>
                <a:cubicBezTo>
                  <a:pt x="992" y="767"/>
                  <a:pt x="763" y="991"/>
                  <a:pt x="475" y="1106"/>
                </a:cubicBezTo>
                <a:lnTo>
                  <a:pt x="0" y="1299"/>
                </a:lnTo>
                <a:lnTo>
                  <a:pt x="475" y="1492"/>
                </a:lnTo>
                <a:cubicBezTo>
                  <a:pt x="763" y="1607"/>
                  <a:pt x="992" y="1831"/>
                  <a:pt x="1107" y="2118"/>
                </a:cubicBezTo>
                <a:lnTo>
                  <a:pt x="1295" y="2599"/>
                </a:lnTo>
                <a:lnTo>
                  <a:pt x="1488" y="2118"/>
                </a:lnTo>
                <a:cubicBezTo>
                  <a:pt x="1602" y="1831"/>
                  <a:pt x="1832" y="1607"/>
                  <a:pt x="2119" y="1492"/>
                </a:cubicBezTo>
                <a:lnTo>
                  <a:pt x="2593" y="1299"/>
                </a:lnTo>
                <a:lnTo>
                  <a:pt x="2119" y="1106"/>
                </a:lnTo>
                <a:cubicBezTo>
                  <a:pt x="1832" y="991"/>
                  <a:pt x="1602" y="767"/>
                  <a:pt x="1488" y="480"/>
                </a:cubicBezTo>
                <a:lnTo>
                  <a:pt x="129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6" name="Google Shape;706;p31"/>
          <p:cNvSpPr/>
          <p:nvPr/>
        </p:nvSpPr>
        <p:spPr>
          <a:xfrm>
            <a:off x="4523702" y="4010001"/>
            <a:ext cx="96600" cy="96600"/>
          </a:xfrm>
          <a:custGeom>
            <a:rect b="b" l="l" r="r" t="t"/>
            <a:pathLst>
              <a:path extrusionOk="0" h="1555" w="1555">
                <a:moveTo>
                  <a:pt x="778" y="0"/>
                </a:moveTo>
                <a:lnTo>
                  <a:pt x="663" y="287"/>
                </a:lnTo>
                <a:cubicBezTo>
                  <a:pt x="595" y="458"/>
                  <a:pt x="459" y="595"/>
                  <a:pt x="287" y="663"/>
                </a:cubicBezTo>
                <a:lnTo>
                  <a:pt x="1" y="776"/>
                </a:lnTo>
                <a:lnTo>
                  <a:pt x="287" y="892"/>
                </a:lnTo>
                <a:cubicBezTo>
                  <a:pt x="459" y="964"/>
                  <a:pt x="595" y="1101"/>
                  <a:pt x="663" y="1272"/>
                </a:cubicBezTo>
                <a:lnTo>
                  <a:pt x="778" y="1554"/>
                </a:lnTo>
                <a:lnTo>
                  <a:pt x="892" y="1272"/>
                </a:lnTo>
                <a:cubicBezTo>
                  <a:pt x="960" y="1101"/>
                  <a:pt x="1096" y="964"/>
                  <a:pt x="1268" y="892"/>
                </a:cubicBezTo>
                <a:lnTo>
                  <a:pt x="1555" y="776"/>
                </a:lnTo>
                <a:lnTo>
                  <a:pt x="1268" y="663"/>
                </a:lnTo>
                <a:cubicBezTo>
                  <a:pt x="1096" y="595"/>
                  <a:pt x="960" y="458"/>
                  <a:pt x="892" y="287"/>
                </a:cubicBezTo>
                <a:lnTo>
                  <a:pt x="77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7" name="Google Shape;707;p31"/>
          <p:cNvSpPr/>
          <p:nvPr/>
        </p:nvSpPr>
        <p:spPr>
          <a:xfrm>
            <a:off x="8523873" y="1716454"/>
            <a:ext cx="96663" cy="96600"/>
          </a:xfrm>
          <a:custGeom>
            <a:rect b="b" l="l" r="r" t="t"/>
            <a:pathLst>
              <a:path extrusionOk="0" h="1555" w="1556">
                <a:moveTo>
                  <a:pt x="778" y="1"/>
                </a:moveTo>
                <a:lnTo>
                  <a:pt x="658" y="287"/>
                </a:lnTo>
                <a:cubicBezTo>
                  <a:pt x="590" y="459"/>
                  <a:pt x="455" y="596"/>
                  <a:pt x="282" y="663"/>
                </a:cubicBezTo>
                <a:lnTo>
                  <a:pt x="0" y="777"/>
                </a:lnTo>
                <a:lnTo>
                  <a:pt x="282" y="892"/>
                </a:lnTo>
                <a:cubicBezTo>
                  <a:pt x="455" y="960"/>
                  <a:pt x="590" y="1096"/>
                  <a:pt x="658" y="1268"/>
                </a:cubicBezTo>
                <a:lnTo>
                  <a:pt x="778" y="1555"/>
                </a:lnTo>
                <a:lnTo>
                  <a:pt x="893" y="1268"/>
                </a:lnTo>
                <a:cubicBezTo>
                  <a:pt x="961" y="1096"/>
                  <a:pt x="1096" y="960"/>
                  <a:pt x="1269" y="892"/>
                </a:cubicBezTo>
                <a:lnTo>
                  <a:pt x="1555" y="777"/>
                </a:lnTo>
                <a:lnTo>
                  <a:pt x="1269" y="663"/>
                </a:lnTo>
                <a:cubicBezTo>
                  <a:pt x="1096" y="596"/>
                  <a:pt x="961" y="459"/>
                  <a:pt x="893" y="287"/>
                </a:cubicBezTo>
                <a:lnTo>
                  <a:pt x="778"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8" name="Google Shape;708;p31"/>
          <p:cNvSpPr/>
          <p:nvPr/>
        </p:nvSpPr>
        <p:spPr>
          <a:xfrm>
            <a:off x="642684" y="235232"/>
            <a:ext cx="319620" cy="319620"/>
          </a:xfrm>
          <a:custGeom>
            <a:rect b="b" l="l" r="r" t="t"/>
            <a:pathLst>
              <a:path extrusionOk="0" h="5145" w="5145">
                <a:moveTo>
                  <a:pt x="2573" y="0"/>
                </a:moveTo>
                <a:lnTo>
                  <a:pt x="2192" y="945"/>
                </a:lnTo>
                <a:cubicBezTo>
                  <a:pt x="1968" y="1513"/>
                  <a:pt x="1520" y="1961"/>
                  <a:pt x="950" y="2192"/>
                </a:cubicBezTo>
                <a:lnTo>
                  <a:pt x="1" y="2573"/>
                </a:lnTo>
                <a:lnTo>
                  <a:pt x="950" y="2953"/>
                </a:lnTo>
                <a:cubicBezTo>
                  <a:pt x="1520" y="3182"/>
                  <a:pt x="1968" y="3632"/>
                  <a:pt x="2192" y="4195"/>
                </a:cubicBezTo>
                <a:lnTo>
                  <a:pt x="2573" y="5145"/>
                </a:lnTo>
                <a:lnTo>
                  <a:pt x="2954" y="4195"/>
                </a:lnTo>
                <a:cubicBezTo>
                  <a:pt x="3184" y="3632"/>
                  <a:pt x="3632" y="3182"/>
                  <a:pt x="4201" y="2953"/>
                </a:cubicBezTo>
                <a:lnTo>
                  <a:pt x="5145" y="2573"/>
                </a:lnTo>
                <a:lnTo>
                  <a:pt x="4201" y="2192"/>
                </a:lnTo>
                <a:cubicBezTo>
                  <a:pt x="3632" y="1961"/>
                  <a:pt x="3184" y="1513"/>
                  <a:pt x="2954" y="945"/>
                </a:cubicBezTo>
                <a:lnTo>
                  <a:pt x="257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9" name="Google Shape;709;p31"/>
          <p:cNvSpPr/>
          <p:nvPr/>
        </p:nvSpPr>
        <p:spPr>
          <a:xfrm>
            <a:off x="1797716" y="4437420"/>
            <a:ext cx="241594" cy="241532"/>
          </a:xfrm>
          <a:custGeom>
            <a:rect b="b" l="l" r="r" t="t"/>
            <a:pathLst>
              <a:path extrusionOk="0" h="3888" w="3889">
                <a:moveTo>
                  <a:pt x="1942" y="1"/>
                </a:moveTo>
                <a:lnTo>
                  <a:pt x="1654" y="716"/>
                </a:lnTo>
                <a:cubicBezTo>
                  <a:pt x="1482" y="1149"/>
                  <a:pt x="1143" y="1487"/>
                  <a:pt x="715" y="1660"/>
                </a:cubicBezTo>
                <a:lnTo>
                  <a:pt x="1" y="1947"/>
                </a:lnTo>
                <a:lnTo>
                  <a:pt x="715" y="2234"/>
                </a:lnTo>
                <a:cubicBezTo>
                  <a:pt x="1143" y="2406"/>
                  <a:pt x="1482" y="2746"/>
                  <a:pt x="1654" y="3173"/>
                </a:cubicBezTo>
                <a:lnTo>
                  <a:pt x="1942" y="3888"/>
                </a:lnTo>
                <a:lnTo>
                  <a:pt x="2229" y="3173"/>
                </a:lnTo>
                <a:cubicBezTo>
                  <a:pt x="2400" y="2746"/>
                  <a:pt x="2740" y="2406"/>
                  <a:pt x="3173" y="2234"/>
                </a:cubicBezTo>
                <a:lnTo>
                  <a:pt x="3888" y="1947"/>
                </a:lnTo>
                <a:lnTo>
                  <a:pt x="3173" y="1660"/>
                </a:lnTo>
                <a:cubicBezTo>
                  <a:pt x="2740" y="1487"/>
                  <a:pt x="2400" y="1149"/>
                  <a:pt x="2229" y="716"/>
                </a:cubicBezTo>
                <a:lnTo>
                  <a:pt x="194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0" name="Google Shape;710;p31"/>
          <p:cNvSpPr/>
          <p:nvPr/>
        </p:nvSpPr>
        <p:spPr>
          <a:xfrm>
            <a:off x="3920936" y="1065661"/>
            <a:ext cx="319620" cy="319620"/>
          </a:xfrm>
          <a:custGeom>
            <a:rect b="b" l="l" r="r" t="t"/>
            <a:pathLst>
              <a:path extrusionOk="0" h="5145" w="5145">
                <a:moveTo>
                  <a:pt x="2572" y="1"/>
                </a:moveTo>
                <a:lnTo>
                  <a:pt x="2192" y="945"/>
                </a:lnTo>
                <a:cubicBezTo>
                  <a:pt x="1966" y="1513"/>
                  <a:pt x="1518" y="1962"/>
                  <a:pt x="949" y="2192"/>
                </a:cubicBezTo>
                <a:lnTo>
                  <a:pt x="0" y="2573"/>
                </a:lnTo>
                <a:lnTo>
                  <a:pt x="949" y="2953"/>
                </a:lnTo>
                <a:cubicBezTo>
                  <a:pt x="1518" y="3178"/>
                  <a:pt x="1966" y="3626"/>
                  <a:pt x="2192" y="4196"/>
                </a:cubicBezTo>
                <a:lnTo>
                  <a:pt x="2572" y="5145"/>
                </a:lnTo>
                <a:lnTo>
                  <a:pt x="2953" y="4196"/>
                </a:lnTo>
                <a:cubicBezTo>
                  <a:pt x="3182" y="3626"/>
                  <a:pt x="3632" y="3178"/>
                  <a:pt x="4200" y="2953"/>
                </a:cubicBezTo>
                <a:lnTo>
                  <a:pt x="5144" y="2573"/>
                </a:lnTo>
                <a:lnTo>
                  <a:pt x="4200" y="2192"/>
                </a:lnTo>
                <a:cubicBezTo>
                  <a:pt x="3632" y="1962"/>
                  <a:pt x="3182" y="1513"/>
                  <a:pt x="2953" y="945"/>
                </a:cubicBezTo>
                <a:lnTo>
                  <a:pt x="257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1" name="Google Shape;711;p31"/>
          <p:cNvSpPr/>
          <p:nvPr/>
        </p:nvSpPr>
        <p:spPr>
          <a:xfrm>
            <a:off x="6201950" y="4437426"/>
            <a:ext cx="1954872" cy="521123"/>
          </a:xfrm>
          <a:custGeom>
            <a:rect b="b" l="l" r="r" t="t"/>
            <a:pathLst>
              <a:path extrusionOk="0" h="12210" w="45803">
                <a:moveTo>
                  <a:pt x="19325" y="0"/>
                </a:moveTo>
                <a:cubicBezTo>
                  <a:pt x="19143" y="0"/>
                  <a:pt x="18961" y="12"/>
                  <a:pt x="18780" y="38"/>
                </a:cubicBezTo>
                <a:cubicBezTo>
                  <a:pt x="16124" y="414"/>
                  <a:pt x="14151" y="3048"/>
                  <a:pt x="14021" y="5731"/>
                </a:cubicBezTo>
                <a:cubicBezTo>
                  <a:pt x="13565" y="4189"/>
                  <a:pt x="12048" y="2952"/>
                  <a:pt x="10486" y="2952"/>
                </a:cubicBezTo>
                <a:cubicBezTo>
                  <a:pt x="10226" y="2952"/>
                  <a:pt x="9964" y="2986"/>
                  <a:pt x="9706" y="3060"/>
                </a:cubicBezTo>
                <a:cubicBezTo>
                  <a:pt x="7906" y="3571"/>
                  <a:pt x="7055" y="6263"/>
                  <a:pt x="8475" y="7489"/>
                </a:cubicBezTo>
                <a:cubicBezTo>
                  <a:pt x="7664" y="7010"/>
                  <a:pt x="6718" y="6763"/>
                  <a:pt x="5774" y="6763"/>
                </a:cubicBezTo>
                <a:cubicBezTo>
                  <a:pt x="5199" y="6763"/>
                  <a:pt x="4624" y="6855"/>
                  <a:pt x="4081" y="7041"/>
                </a:cubicBezTo>
                <a:cubicBezTo>
                  <a:pt x="3340" y="7296"/>
                  <a:pt x="2604" y="7787"/>
                  <a:pt x="2401" y="8543"/>
                </a:cubicBezTo>
                <a:cubicBezTo>
                  <a:pt x="2219" y="9237"/>
                  <a:pt x="2757" y="10089"/>
                  <a:pt x="3435" y="10089"/>
                </a:cubicBezTo>
                <a:cubicBezTo>
                  <a:pt x="3497" y="10089"/>
                  <a:pt x="3559" y="10082"/>
                  <a:pt x="3622" y="10067"/>
                </a:cubicBezTo>
                <a:lnTo>
                  <a:pt x="3622" y="10067"/>
                </a:lnTo>
                <a:cubicBezTo>
                  <a:pt x="2459" y="10338"/>
                  <a:pt x="261" y="10385"/>
                  <a:pt x="1" y="11914"/>
                </a:cubicBezTo>
                <a:cubicBezTo>
                  <a:pt x="694" y="12141"/>
                  <a:pt x="1525" y="12210"/>
                  <a:pt x="2393" y="12210"/>
                </a:cubicBezTo>
                <a:cubicBezTo>
                  <a:pt x="3720" y="12210"/>
                  <a:pt x="5131" y="12050"/>
                  <a:pt x="6267" y="12050"/>
                </a:cubicBezTo>
                <a:lnTo>
                  <a:pt x="45802" y="12050"/>
                </a:lnTo>
                <a:cubicBezTo>
                  <a:pt x="44672" y="10146"/>
                  <a:pt x="42579" y="9095"/>
                  <a:pt x="40487" y="9095"/>
                </a:cubicBezTo>
                <a:cubicBezTo>
                  <a:pt x="39161" y="9095"/>
                  <a:pt x="37835" y="9517"/>
                  <a:pt x="36755" y="10412"/>
                </a:cubicBezTo>
                <a:cubicBezTo>
                  <a:pt x="37188" y="8684"/>
                  <a:pt x="35550" y="6993"/>
                  <a:pt x="33797" y="6686"/>
                </a:cubicBezTo>
                <a:cubicBezTo>
                  <a:pt x="33488" y="6631"/>
                  <a:pt x="33178" y="6606"/>
                  <a:pt x="32869" y="6606"/>
                </a:cubicBezTo>
                <a:cubicBezTo>
                  <a:pt x="31425" y="6606"/>
                  <a:pt x="29987" y="7150"/>
                  <a:pt x="28620" y="7682"/>
                </a:cubicBezTo>
                <a:cubicBezTo>
                  <a:pt x="29142" y="6321"/>
                  <a:pt x="28730" y="4589"/>
                  <a:pt x="27509" y="3785"/>
                </a:cubicBezTo>
                <a:cubicBezTo>
                  <a:pt x="27100" y="3514"/>
                  <a:pt x="26610" y="3386"/>
                  <a:pt x="26118" y="3386"/>
                </a:cubicBezTo>
                <a:cubicBezTo>
                  <a:pt x="25149" y="3386"/>
                  <a:pt x="24174" y="3885"/>
                  <a:pt x="23804" y="4782"/>
                </a:cubicBezTo>
                <a:cubicBezTo>
                  <a:pt x="24237" y="2316"/>
                  <a:pt x="21811" y="0"/>
                  <a:pt x="19325"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2" name="Google Shape;712;p31"/>
          <p:cNvSpPr/>
          <p:nvPr/>
        </p:nvSpPr>
        <p:spPr>
          <a:xfrm>
            <a:off x="8361215" y="3723258"/>
            <a:ext cx="319620" cy="319620"/>
          </a:xfrm>
          <a:custGeom>
            <a:rect b="b" l="l" r="r" t="t"/>
            <a:pathLst>
              <a:path extrusionOk="0" h="5145" w="5145">
                <a:moveTo>
                  <a:pt x="2572" y="1"/>
                </a:moveTo>
                <a:lnTo>
                  <a:pt x="2192" y="945"/>
                </a:lnTo>
                <a:cubicBezTo>
                  <a:pt x="1966" y="1513"/>
                  <a:pt x="1518" y="1962"/>
                  <a:pt x="949" y="2192"/>
                </a:cubicBezTo>
                <a:lnTo>
                  <a:pt x="0" y="2573"/>
                </a:lnTo>
                <a:lnTo>
                  <a:pt x="949" y="2953"/>
                </a:lnTo>
                <a:cubicBezTo>
                  <a:pt x="1518" y="3178"/>
                  <a:pt x="1966" y="3626"/>
                  <a:pt x="2192" y="4196"/>
                </a:cubicBezTo>
                <a:lnTo>
                  <a:pt x="2572" y="5145"/>
                </a:lnTo>
                <a:lnTo>
                  <a:pt x="2953" y="4196"/>
                </a:lnTo>
                <a:cubicBezTo>
                  <a:pt x="3182" y="3626"/>
                  <a:pt x="3632" y="3178"/>
                  <a:pt x="4200" y="2953"/>
                </a:cubicBezTo>
                <a:lnTo>
                  <a:pt x="5144" y="2573"/>
                </a:lnTo>
                <a:lnTo>
                  <a:pt x="4200" y="2192"/>
                </a:lnTo>
                <a:cubicBezTo>
                  <a:pt x="3632" y="1962"/>
                  <a:pt x="3182" y="1513"/>
                  <a:pt x="2953" y="945"/>
                </a:cubicBezTo>
                <a:lnTo>
                  <a:pt x="257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3" name="Google Shape;713;p31"/>
          <p:cNvSpPr/>
          <p:nvPr/>
        </p:nvSpPr>
        <p:spPr>
          <a:xfrm>
            <a:off x="7739716" y="2450982"/>
            <a:ext cx="241594" cy="241532"/>
          </a:xfrm>
          <a:custGeom>
            <a:rect b="b" l="l" r="r" t="t"/>
            <a:pathLst>
              <a:path extrusionOk="0" h="3888" w="3889">
                <a:moveTo>
                  <a:pt x="1942" y="1"/>
                </a:moveTo>
                <a:lnTo>
                  <a:pt x="1654" y="716"/>
                </a:lnTo>
                <a:cubicBezTo>
                  <a:pt x="1482" y="1149"/>
                  <a:pt x="1143" y="1487"/>
                  <a:pt x="715" y="1660"/>
                </a:cubicBezTo>
                <a:lnTo>
                  <a:pt x="1" y="1947"/>
                </a:lnTo>
                <a:lnTo>
                  <a:pt x="715" y="2234"/>
                </a:lnTo>
                <a:cubicBezTo>
                  <a:pt x="1143" y="2406"/>
                  <a:pt x="1482" y="2746"/>
                  <a:pt x="1654" y="3173"/>
                </a:cubicBezTo>
                <a:lnTo>
                  <a:pt x="1942" y="3888"/>
                </a:lnTo>
                <a:lnTo>
                  <a:pt x="2229" y="3173"/>
                </a:lnTo>
                <a:cubicBezTo>
                  <a:pt x="2400" y="2746"/>
                  <a:pt x="2740" y="2406"/>
                  <a:pt x="3173" y="2234"/>
                </a:cubicBezTo>
                <a:lnTo>
                  <a:pt x="3888" y="1947"/>
                </a:lnTo>
                <a:lnTo>
                  <a:pt x="3173" y="1660"/>
                </a:lnTo>
                <a:cubicBezTo>
                  <a:pt x="2740" y="1487"/>
                  <a:pt x="2400" y="1149"/>
                  <a:pt x="2229" y="716"/>
                </a:cubicBezTo>
                <a:lnTo>
                  <a:pt x="194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BLANK_1_1_1_1_1_1_1_1_2">
    <p:spTree>
      <p:nvGrpSpPr>
        <p:cNvPr id="714" name="Shape 714"/>
        <p:cNvGrpSpPr/>
        <p:nvPr/>
      </p:nvGrpSpPr>
      <p:grpSpPr>
        <a:xfrm>
          <a:off x="0" y="0"/>
          <a:ext cx="0" cy="0"/>
          <a:chOff x="0" y="0"/>
          <a:chExt cx="0" cy="0"/>
        </a:xfrm>
      </p:grpSpPr>
      <p:sp>
        <p:nvSpPr>
          <p:cNvPr id="715" name="Google Shape;715;p32"/>
          <p:cNvSpPr/>
          <p:nvPr/>
        </p:nvSpPr>
        <p:spPr>
          <a:xfrm flipH="1">
            <a:off x="6768291" y="159122"/>
            <a:ext cx="1409758" cy="375867"/>
          </a:xfrm>
          <a:custGeom>
            <a:rect b="b" l="l" r="r" t="t"/>
            <a:pathLst>
              <a:path extrusionOk="0" h="17636" w="66147">
                <a:moveTo>
                  <a:pt x="38240" y="1"/>
                </a:moveTo>
                <a:cubicBezTo>
                  <a:pt x="34655" y="1"/>
                  <a:pt x="31149" y="3347"/>
                  <a:pt x="31766" y="6902"/>
                </a:cubicBezTo>
                <a:cubicBezTo>
                  <a:pt x="31230" y="5611"/>
                  <a:pt x="29825" y="4891"/>
                  <a:pt x="28427" y="4891"/>
                </a:cubicBezTo>
                <a:cubicBezTo>
                  <a:pt x="27718" y="4891"/>
                  <a:pt x="27010" y="5077"/>
                  <a:pt x="26418" y="5467"/>
                </a:cubicBezTo>
                <a:cubicBezTo>
                  <a:pt x="24655" y="6625"/>
                  <a:pt x="24065" y="9130"/>
                  <a:pt x="24816" y="11097"/>
                </a:cubicBezTo>
                <a:cubicBezTo>
                  <a:pt x="22842" y="10327"/>
                  <a:pt x="20760" y="9543"/>
                  <a:pt x="18672" y="9543"/>
                </a:cubicBezTo>
                <a:cubicBezTo>
                  <a:pt x="18228" y="9543"/>
                  <a:pt x="17783" y="9578"/>
                  <a:pt x="17339" y="9657"/>
                </a:cubicBezTo>
                <a:cubicBezTo>
                  <a:pt x="14803" y="10100"/>
                  <a:pt x="12440" y="12547"/>
                  <a:pt x="13066" y="15042"/>
                </a:cubicBezTo>
                <a:cubicBezTo>
                  <a:pt x="11505" y="13748"/>
                  <a:pt x="9590" y="13138"/>
                  <a:pt x="7675" y="13138"/>
                </a:cubicBezTo>
                <a:cubicBezTo>
                  <a:pt x="4654" y="13138"/>
                  <a:pt x="1633" y="14656"/>
                  <a:pt x="0" y="17406"/>
                </a:cubicBezTo>
                <a:lnTo>
                  <a:pt x="57099" y="17406"/>
                </a:lnTo>
                <a:cubicBezTo>
                  <a:pt x="58735" y="17406"/>
                  <a:pt x="60769" y="17636"/>
                  <a:pt x="62680" y="17636"/>
                </a:cubicBezTo>
                <a:cubicBezTo>
                  <a:pt x="63938" y="17636"/>
                  <a:pt x="65142" y="17536"/>
                  <a:pt x="66146" y="17207"/>
                </a:cubicBezTo>
                <a:cubicBezTo>
                  <a:pt x="65770" y="15000"/>
                  <a:pt x="62598" y="14938"/>
                  <a:pt x="60913" y="14541"/>
                </a:cubicBezTo>
                <a:lnTo>
                  <a:pt x="60913" y="14541"/>
                </a:lnTo>
                <a:cubicBezTo>
                  <a:pt x="61004" y="14562"/>
                  <a:pt x="61094" y="14572"/>
                  <a:pt x="61183" y="14572"/>
                </a:cubicBezTo>
                <a:cubicBezTo>
                  <a:pt x="62163" y="14572"/>
                  <a:pt x="62940" y="13340"/>
                  <a:pt x="62676" y="12339"/>
                </a:cubicBezTo>
                <a:cubicBezTo>
                  <a:pt x="62389" y="11248"/>
                  <a:pt x="61325" y="10533"/>
                  <a:pt x="60255" y="10168"/>
                </a:cubicBezTo>
                <a:cubicBezTo>
                  <a:pt x="59471" y="9900"/>
                  <a:pt x="58643" y="9768"/>
                  <a:pt x="57815" y="9768"/>
                </a:cubicBezTo>
                <a:cubicBezTo>
                  <a:pt x="56449" y="9768"/>
                  <a:pt x="55081" y="10126"/>
                  <a:pt x="53905" y="10820"/>
                </a:cubicBezTo>
                <a:cubicBezTo>
                  <a:pt x="55956" y="9052"/>
                  <a:pt x="54736" y="5159"/>
                  <a:pt x="52126" y="4419"/>
                </a:cubicBezTo>
                <a:cubicBezTo>
                  <a:pt x="51753" y="4312"/>
                  <a:pt x="51376" y="4263"/>
                  <a:pt x="51000" y="4263"/>
                </a:cubicBezTo>
                <a:cubicBezTo>
                  <a:pt x="48749" y="4263"/>
                  <a:pt x="46559" y="6053"/>
                  <a:pt x="45902" y="8279"/>
                </a:cubicBezTo>
                <a:cubicBezTo>
                  <a:pt x="45708" y="4407"/>
                  <a:pt x="42859" y="599"/>
                  <a:pt x="39025" y="56"/>
                </a:cubicBezTo>
                <a:cubicBezTo>
                  <a:pt x="38764" y="19"/>
                  <a:pt x="38501" y="1"/>
                  <a:pt x="38240"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6" name="Google Shape;716;p32"/>
          <p:cNvSpPr/>
          <p:nvPr/>
        </p:nvSpPr>
        <p:spPr>
          <a:xfrm flipH="1">
            <a:off x="1444622" y="117105"/>
            <a:ext cx="173613" cy="173680"/>
          </a:xfrm>
          <a:custGeom>
            <a:rect b="b" l="l" r="r" t="t"/>
            <a:pathLst>
              <a:path extrusionOk="0" h="2600" w="2599">
                <a:moveTo>
                  <a:pt x="1300" y="1"/>
                </a:moveTo>
                <a:lnTo>
                  <a:pt x="1106" y="475"/>
                </a:lnTo>
                <a:cubicBezTo>
                  <a:pt x="992" y="762"/>
                  <a:pt x="768" y="992"/>
                  <a:pt x="480" y="1106"/>
                </a:cubicBezTo>
                <a:lnTo>
                  <a:pt x="0" y="1301"/>
                </a:lnTo>
                <a:lnTo>
                  <a:pt x="480" y="1493"/>
                </a:lnTo>
                <a:cubicBezTo>
                  <a:pt x="768" y="1607"/>
                  <a:pt x="992" y="1833"/>
                  <a:pt x="1106" y="2120"/>
                </a:cubicBezTo>
                <a:lnTo>
                  <a:pt x="1300" y="2599"/>
                </a:lnTo>
                <a:lnTo>
                  <a:pt x="1493" y="2120"/>
                </a:lnTo>
                <a:cubicBezTo>
                  <a:pt x="1607" y="1833"/>
                  <a:pt x="1837" y="1607"/>
                  <a:pt x="2119" y="1493"/>
                </a:cubicBezTo>
                <a:lnTo>
                  <a:pt x="2599" y="1301"/>
                </a:lnTo>
                <a:lnTo>
                  <a:pt x="2119" y="1106"/>
                </a:lnTo>
                <a:cubicBezTo>
                  <a:pt x="1837" y="992"/>
                  <a:pt x="1607" y="762"/>
                  <a:pt x="1493" y="475"/>
                </a:cubicBezTo>
                <a:lnTo>
                  <a:pt x="1300"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7" name="Google Shape;717;p32"/>
          <p:cNvSpPr/>
          <p:nvPr/>
        </p:nvSpPr>
        <p:spPr>
          <a:xfrm flipH="1">
            <a:off x="8690055" y="2676981"/>
            <a:ext cx="173279" cy="173613"/>
          </a:xfrm>
          <a:custGeom>
            <a:rect b="b" l="l" r="r" t="t"/>
            <a:pathLst>
              <a:path extrusionOk="0" h="2599" w="2594">
                <a:moveTo>
                  <a:pt x="1295" y="0"/>
                </a:moveTo>
                <a:lnTo>
                  <a:pt x="1107" y="480"/>
                </a:lnTo>
                <a:cubicBezTo>
                  <a:pt x="992" y="767"/>
                  <a:pt x="763" y="991"/>
                  <a:pt x="475" y="1106"/>
                </a:cubicBezTo>
                <a:lnTo>
                  <a:pt x="0" y="1299"/>
                </a:lnTo>
                <a:lnTo>
                  <a:pt x="475" y="1492"/>
                </a:lnTo>
                <a:cubicBezTo>
                  <a:pt x="763" y="1607"/>
                  <a:pt x="992" y="1831"/>
                  <a:pt x="1107" y="2118"/>
                </a:cubicBezTo>
                <a:lnTo>
                  <a:pt x="1295" y="2599"/>
                </a:lnTo>
                <a:lnTo>
                  <a:pt x="1488" y="2118"/>
                </a:lnTo>
                <a:cubicBezTo>
                  <a:pt x="1602" y="1831"/>
                  <a:pt x="1832" y="1607"/>
                  <a:pt x="2119" y="1492"/>
                </a:cubicBezTo>
                <a:lnTo>
                  <a:pt x="2593" y="1299"/>
                </a:lnTo>
                <a:lnTo>
                  <a:pt x="2119" y="1106"/>
                </a:lnTo>
                <a:cubicBezTo>
                  <a:pt x="1832" y="991"/>
                  <a:pt x="1602" y="767"/>
                  <a:pt x="1488" y="480"/>
                </a:cubicBezTo>
                <a:lnTo>
                  <a:pt x="129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8" name="Google Shape;718;p32"/>
          <p:cNvSpPr/>
          <p:nvPr/>
        </p:nvSpPr>
        <p:spPr>
          <a:xfrm flipH="1">
            <a:off x="3155124" y="4728408"/>
            <a:ext cx="103874" cy="103874"/>
          </a:xfrm>
          <a:custGeom>
            <a:rect b="b" l="l" r="r" t="t"/>
            <a:pathLst>
              <a:path extrusionOk="0" h="1555" w="1555">
                <a:moveTo>
                  <a:pt x="778" y="0"/>
                </a:moveTo>
                <a:lnTo>
                  <a:pt x="663" y="287"/>
                </a:lnTo>
                <a:cubicBezTo>
                  <a:pt x="595" y="458"/>
                  <a:pt x="459" y="595"/>
                  <a:pt x="287" y="663"/>
                </a:cubicBezTo>
                <a:lnTo>
                  <a:pt x="1" y="776"/>
                </a:lnTo>
                <a:lnTo>
                  <a:pt x="287" y="892"/>
                </a:lnTo>
                <a:cubicBezTo>
                  <a:pt x="459" y="964"/>
                  <a:pt x="595" y="1101"/>
                  <a:pt x="663" y="1272"/>
                </a:cubicBezTo>
                <a:lnTo>
                  <a:pt x="778" y="1554"/>
                </a:lnTo>
                <a:lnTo>
                  <a:pt x="892" y="1272"/>
                </a:lnTo>
                <a:cubicBezTo>
                  <a:pt x="960" y="1101"/>
                  <a:pt x="1096" y="964"/>
                  <a:pt x="1268" y="892"/>
                </a:cubicBezTo>
                <a:lnTo>
                  <a:pt x="1555" y="776"/>
                </a:lnTo>
                <a:lnTo>
                  <a:pt x="1268" y="663"/>
                </a:lnTo>
                <a:cubicBezTo>
                  <a:pt x="1096" y="595"/>
                  <a:pt x="960" y="458"/>
                  <a:pt x="892" y="287"/>
                </a:cubicBezTo>
                <a:lnTo>
                  <a:pt x="77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9" name="Google Shape;719;p32"/>
          <p:cNvSpPr/>
          <p:nvPr/>
        </p:nvSpPr>
        <p:spPr>
          <a:xfrm flipH="1">
            <a:off x="244827" y="3174705"/>
            <a:ext cx="103941" cy="103874"/>
          </a:xfrm>
          <a:custGeom>
            <a:rect b="b" l="l" r="r" t="t"/>
            <a:pathLst>
              <a:path extrusionOk="0" h="1555" w="1556">
                <a:moveTo>
                  <a:pt x="778" y="1"/>
                </a:moveTo>
                <a:lnTo>
                  <a:pt x="658" y="287"/>
                </a:lnTo>
                <a:cubicBezTo>
                  <a:pt x="590" y="459"/>
                  <a:pt x="455" y="596"/>
                  <a:pt x="282" y="663"/>
                </a:cubicBezTo>
                <a:lnTo>
                  <a:pt x="0" y="777"/>
                </a:lnTo>
                <a:lnTo>
                  <a:pt x="282" y="892"/>
                </a:lnTo>
                <a:cubicBezTo>
                  <a:pt x="455" y="960"/>
                  <a:pt x="590" y="1096"/>
                  <a:pt x="658" y="1268"/>
                </a:cubicBezTo>
                <a:lnTo>
                  <a:pt x="778" y="1555"/>
                </a:lnTo>
                <a:lnTo>
                  <a:pt x="893" y="1268"/>
                </a:lnTo>
                <a:cubicBezTo>
                  <a:pt x="961" y="1096"/>
                  <a:pt x="1096" y="960"/>
                  <a:pt x="1269" y="892"/>
                </a:cubicBezTo>
                <a:lnTo>
                  <a:pt x="1555" y="777"/>
                </a:lnTo>
                <a:lnTo>
                  <a:pt x="1269" y="663"/>
                </a:lnTo>
                <a:cubicBezTo>
                  <a:pt x="1096" y="596"/>
                  <a:pt x="961" y="459"/>
                  <a:pt x="893" y="287"/>
                </a:cubicBezTo>
                <a:lnTo>
                  <a:pt x="778"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0" name="Google Shape;720;p32"/>
          <p:cNvSpPr/>
          <p:nvPr/>
        </p:nvSpPr>
        <p:spPr>
          <a:xfrm flipH="1">
            <a:off x="8690056" y="3930254"/>
            <a:ext cx="343686" cy="343686"/>
          </a:xfrm>
          <a:custGeom>
            <a:rect b="b" l="l" r="r" t="t"/>
            <a:pathLst>
              <a:path extrusionOk="0" h="5145" w="5145">
                <a:moveTo>
                  <a:pt x="2572" y="1"/>
                </a:moveTo>
                <a:lnTo>
                  <a:pt x="2192" y="945"/>
                </a:lnTo>
                <a:cubicBezTo>
                  <a:pt x="1966" y="1513"/>
                  <a:pt x="1518" y="1962"/>
                  <a:pt x="949" y="2192"/>
                </a:cubicBezTo>
                <a:lnTo>
                  <a:pt x="0" y="2573"/>
                </a:lnTo>
                <a:lnTo>
                  <a:pt x="949" y="2953"/>
                </a:lnTo>
                <a:cubicBezTo>
                  <a:pt x="1518" y="3178"/>
                  <a:pt x="1966" y="3626"/>
                  <a:pt x="2192" y="4196"/>
                </a:cubicBezTo>
                <a:lnTo>
                  <a:pt x="2572" y="5145"/>
                </a:lnTo>
                <a:lnTo>
                  <a:pt x="2953" y="4196"/>
                </a:lnTo>
                <a:cubicBezTo>
                  <a:pt x="3182" y="3626"/>
                  <a:pt x="3632" y="3178"/>
                  <a:pt x="4200" y="2953"/>
                </a:cubicBezTo>
                <a:lnTo>
                  <a:pt x="5144" y="2573"/>
                </a:lnTo>
                <a:lnTo>
                  <a:pt x="4200" y="2192"/>
                </a:lnTo>
                <a:cubicBezTo>
                  <a:pt x="3632" y="1962"/>
                  <a:pt x="3182" y="1513"/>
                  <a:pt x="2953" y="945"/>
                </a:cubicBezTo>
                <a:lnTo>
                  <a:pt x="257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1" name="Google Shape;721;p32"/>
          <p:cNvSpPr/>
          <p:nvPr/>
        </p:nvSpPr>
        <p:spPr>
          <a:xfrm flipH="1">
            <a:off x="204605" y="363157"/>
            <a:ext cx="343686" cy="343686"/>
          </a:xfrm>
          <a:custGeom>
            <a:rect b="b" l="l" r="r" t="t"/>
            <a:pathLst>
              <a:path extrusionOk="0" h="5145" w="5145">
                <a:moveTo>
                  <a:pt x="2573" y="0"/>
                </a:moveTo>
                <a:lnTo>
                  <a:pt x="2192" y="945"/>
                </a:lnTo>
                <a:cubicBezTo>
                  <a:pt x="1968" y="1513"/>
                  <a:pt x="1520" y="1961"/>
                  <a:pt x="950" y="2192"/>
                </a:cubicBezTo>
                <a:lnTo>
                  <a:pt x="1" y="2573"/>
                </a:lnTo>
                <a:lnTo>
                  <a:pt x="950" y="2953"/>
                </a:lnTo>
                <a:cubicBezTo>
                  <a:pt x="1520" y="3182"/>
                  <a:pt x="1968" y="3632"/>
                  <a:pt x="2192" y="4195"/>
                </a:cubicBezTo>
                <a:lnTo>
                  <a:pt x="2573" y="5145"/>
                </a:lnTo>
                <a:lnTo>
                  <a:pt x="2954" y="4195"/>
                </a:lnTo>
                <a:cubicBezTo>
                  <a:pt x="3184" y="3632"/>
                  <a:pt x="3632" y="3182"/>
                  <a:pt x="4201" y="2953"/>
                </a:cubicBezTo>
                <a:lnTo>
                  <a:pt x="5145" y="2573"/>
                </a:lnTo>
                <a:lnTo>
                  <a:pt x="4201" y="2192"/>
                </a:lnTo>
                <a:cubicBezTo>
                  <a:pt x="3632" y="1961"/>
                  <a:pt x="3184" y="1513"/>
                  <a:pt x="2954" y="945"/>
                </a:cubicBezTo>
                <a:lnTo>
                  <a:pt x="257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2" name="Google Shape;722;p32"/>
          <p:cNvSpPr/>
          <p:nvPr/>
        </p:nvSpPr>
        <p:spPr>
          <a:xfrm flipH="1">
            <a:off x="7420201" y="4728405"/>
            <a:ext cx="259785" cy="259718"/>
          </a:xfrm>
          <a:custGeom>
            <a:rect b="b" l="l" r="r" t="t"/>
            <a:pathLst>
              <a:path extrusionOk="0" h="3888" w="3889">
                <a:moveTo>
                  <a:pt x="1942" y="1"/>
                </a:moveTo>
                <a:lnTo>
                  <a:pt x="1654" y="716"/>
                </a:lnTo>
                <a:cubicBezTo>
                  <a:pt x="1482" y="1149"/>
                  <a:pt x="1143" y="1487"/>
                  <a:pt x="715" y="1660"/>
                </a:cubicBezTo>
                <a:lnTo>
                  <a:pt x="1" y="1947"/>
                </a:lnTo>
                <a:lnTo>
                  <a:pt x="715" y="2234"/>
                </a:lnTo>
                <a:cubicBezTo>
                  <a:pt x="1143" y="2406"/>
                  <a:pt x="1482" y="2746"/>
                  <a:pt x="1654" y="3173"/>
                </a:cubicBezTo>
                <a:lnTo>
                  <a:pt x="1942" y="3888"/>
                </a:lnTo>
                <a:lnTo>
                  <a:pt x="2229" y="3173"/>
                </a:lnTo>
                <a:cubicBezTo>
                  <a:pt x="2400" y="2746"/>
                  <a:pt x="2740" y="2406"/>
                  <a:pt x="3173" y="2234"/>
                </a:cubicBezTo>
                <a:lnTo>
                  <a:pt x="3888" y="1947"/>
                </a:lnTo>
                <a:lnTo>
                  <a:pt x="3173" y="1660"/>
                </a:lnTo>
                <a:cubicBezTo>
                  <a:pt x="2740" y="1487"/>
                  <a:pt x="2400" y="1149"/>
                  <a:pt x="2229" y="716"/>
                </a:cubicBezTo>
                <a:lnTo>
                  <a:pt x="194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3" name="Google Shape;723;p32"/>
          <p:cNvSpPr/>
          <p:nvPr/>
        </p:nvSpPr>
        <p:spPr>
          <a:xfrm flipH="1">
            <a:off x="8690056" y="1366229"/>
            <a:ext cx="343686" cy="343686"/>
          </a:xfrm>
          <a:custGeom>
            <a:rect b="b" l="l" r="r" t="t"/>
            <a:pathLst>
              <a:path extrusionOk="0" h="5145" w="5145">
                <a:moveTo>
                  <a:pt x="2572" y="1"/>
                </a:moveTo>
                <a:lnTo>
                  <a:pt x="2192" y="945"/>
                </a:lnTo>
                <a:cubicBezTo>
                  <a:pt x="1966" y="1513"/>
                  <a:pt x="1518" y="1962"/>
                  <a:pt x="949" y="2192"/>
                </a:cubicBezTo>
                <a:lnTo>
                  <a:pt x="0" y="2573"/>
                </a:lnTo>
                <a:lnTo>
                  <a:pt x="949" y="2953"/>
                </a:lnTo>
                <a:cubicBezTo>
                  <a:pt x="1518" y="3178"/>
                  <a:pt x="1966" y="3626"/>
                  <a:pt x="2192" y="4196"/>
                </a:cubicBezTo>
                <a:lnTo>
                  <a:pt x="2572" y="5145"/>
                </a:lnTo>
                <a:lnTo>
                  <a:pt x="2953" y="4196"/>
                </a:lnTo>
                <a:cubicBezTo>
                  <a:pt x="3182" y="3626"/>
                  <a:pt x="3632" y="3178"/>
                  <a:pt x="4200" y="2953"/>
                </a:cubicBezTo>
                <a:lnTo>
                  <a:pt x="5144" y="2573"/>
                </a:lnTo>
                <a:lnTo>
                  <a:pt x="4200" y="2192"/>
                </a:lnTo>
                <a:cubicBezTo>
                  <a:pt x="3632" y="1962"/>
                  <a:pt x="3182" y="1513"/>
                  <a:pt x="2953" y="945"/>
                </a:cubicBezTo>
                <a:lnTo>
                  <a:pt x="257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4" name="Google Shape;724;p32"/>
          <p:cNvSpPr/>
          <p:nvPr/>
        </p:nvSpPr>
        <p:spPr>
          <a:xfrm flipH="1">
            <a:off x="204610" y="4608499"/>
            <a:ext cx="1289240" cy="343681"/>
          </a:xfrm>
          <a:custGeom>
            <a:rect b="b" l="l" r="r" t="t"/>
            <a:pathLst>
              <a:path extrusionOk="0" h="12210" w="45803">
                <a:moveTo>
                  <a:pt x="19325" y="0"/>
                </a:moveTo>
                <a:cubicBezTo>
                  <a:pt x="19143" y="0"/>
                  <a:pt x="18961" y="12"/>
                  <a:pt x="18780" y="38"/>
                </a:cubicBezTo>
                <a:cubicBezTo>
                  <a:pt x="16124" y="414"/>
                  <a:pt x="14151" y="3048"/>
                  <a:pt x="14021" y="5731"/>
                </a:cubicBezTo>
                <a:cubicBezTo>
                  <a:pt x="13565" y="4189"/>
                  <a:pt x="12048" y="2952"/>
                  <a:pt x="10486" y="2952"/>
                </a:cubicBezTo>
                <a:cubicBezTo>
                  <a:pt x="10226" y="2952"/>
                  <a:pt x="9964" y="2986"/>
                  <a:pt x="9706" y="3060"/>
                </a:cubicBezTo>
                <a:cubicBezTo>
                  <a:pt x="7906" y="3571"/>
                  <a:pt x="7055" y="6263"/>
                  <a:pt x="8475" y="7489"/>
                </a:cubicBezTo>
                <a:cubicBezTo>
                  <a:pt x="7664" y="7010"/>
                  <a:pt x="6718" y="6763"/>
                  <a:pt x="5774" y="6763"/>
                </a:cubicBezTo>
                <a:cubicBezTo>
                  <a:pt x="5199" y="6763"/>
                  <a:pt x="4624" y="6855"/>
                  <a:pt x="4081" y="7041"/>
                </a:cubicBezTo>
                <a:cubicBezTo>
                  <a:pt x="3340" y="7296"/>
                  <a:pt x="2604" y="7787"/>
                  <a:pt x="2401" y="8543"/>
                </a:cubicBezTo>
                <a:cubicBezTo>
                  <a:pt x="2219" y="9237"/>
                  <a:pt x="2757" y="10089"/>
                  <a:pt x="3435" y="10089"/>
                </a:cubicBezTo>
                <a:cubicBezTo>
                  <a:pt x="3497" y="10089"/>
                  <a:pt x="3559" y="10082"/>
                  <a:pt x="3622" y="10067"/>
                </a:cubicBezTo>
                <a:lnTo>
                  <a:pt x="3622" y="10067"/>
                </a:lnTo>
                <a:cubicBezTo>
                  <a:pt x="2459" y="10338"/>
                  <a:pt x="261" y="10385"/>
                  <a:pt x="1" y="11914"/>
                </a:cubicBezTo>
                <a:cubicBezTo>
                  <a:pt x="694" y="12141"/>
                  <a:pt x="1525" y="12210"/>
                  <a:pt x="2393" y="12210"/>
                </a:cubicBezTo>
                <a:cubicBezTo>
                  <a:pt x="3720" y="12210"/>
                  <a:pt x="5131" y="12050"/>
                  <a:pt x="6267" y="12050"/>
                </a:cubicBezTo>
                <a:lnTo>
                  <a:pt x="45802" y="12050"/>
                </a:lnTo>
                <a:cubicBezTo>
                  <a:pt x="44672" y="10146"/>
                  <a:pt x="42579" y="9095"/>
                  <a:pt x="40487" y="9095"/>
                </a:cubicBezTo>
                <a:cubicBezTo>
                  <a:pt x="39161" y="9095"/>
                  <a:pt x="37835" y="9517"/>
                  <a:pt x="36755" y="10412"/>
                </a:cubicBezTo>
                <a:cubicBezTo>
                  <a:pt x="37188" y="8684"/>
                  <a:pt x="35550" y="6993"/>
                  <a:pt x="33797" y="6686"/>
                </a:cubicBezTo>
                <a:cubicBezTo>
                  <a:pt x="33488" y="6631"/>
                  <a:pt x="33178" y="6606"/>
                  <a:pt x="32869" y="6606"/>
                </a:cubicBezTo>
                <a:cubicBezTo>
                  <a:pt x="31425" y="6606"/>
                  <a:pt x="29987" y="7150"/>
                  <a:pt x="28620" y="7682"/>
                </a:cubicBezTo>
                <a:cubicBezTo>
                  <a:pt x="29142" y="6321"/>
                  <a:pt x="28730" y="4589"/>
                  <a:pt x="27509" y="3785"/>
                </a:cubicBezTo>
                <a:cubicBezTo>
                  <a:pt x="27100" y="3514"/>
                  <a:pt x="26610" y="3386"/>
                  <a:pt x="26118" y="3386"/>
                </a:cubicBezTo>
                <a:cubicBezTo>
                  <a:pt x="25149" y="3386"/>
                  <a:pt x="24174" y="3885"/>
                  <a:pt x="23804" y="4782"/>
                </a:cubicBezTo>
                <a:cubicBezTo>
                  <a:pt x="24237" y="2316"/>
                  <a:pt x="21811" y="0"/>
                  <a:pt x="19325"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5" name="Google Shape;725;p32"/>
          <p:cNvSpPr/>
          <p:nvPr/>
        </p:nvSpPr>
        <p:spPr>
          <a:xfrm flipH="1">
            <a:off x="8586174" y="602983"/>
            <a:ext cx="103874" cy="103874"/>
          </a:xfrm>
          <a:custGeom>
            <a:rect b="b" l="l" r="r" t="t"/>
            <a:pathLst>
              <a:path extrusionOk="0" h="1555" w="1555">
                <a:moveTo>
                  <a:pt x="778" y="0"/>
                </a:moveTo>
                <a:lnTo>
                  <a:pt x="663" y="287"/>
                </a:lnTo>
                <a:cubicBezTo>
                  <a:pt x="595" y="458"/>
                  <a:pt x="459" y="595"/>
                  <a:pt x="287" y="663"/>
                </a:cubicBezTo>
                <a:lnTo>
                  <a:pt x="1" y="776"/>
                </a:lnTo>
                <a:lnTo>
                  <a:pt x="287" y="892"/>
                </a:lnTo>
                <a:cubicBezTo>
                  <a:pt x="459" y="964"/>
                  <a:pt x="595" y="1101"/>
                  <a:pt x="663" y="1272"/>
                </a:cubicBezTo>
                <a:lnTo>
                  <a:pt x="778" y="1554"/>
                </a:lnTo>
                <a:lnTo>
                  <a:pt x="892" y="1272"/>
                </a:lnTo>
                <a:cubicBezTo>
                  <a:pt x="960" y="1101"/>
                  <a:pt x="1096" y="964"/>
                  <a:pt x="1268" y="892"/>
                </a:cubicBezTo>
                <a:lnTo>
                  <a:pt x="1555" y="776"/>
                </a:lnTo>
                <a:lnTo>
                  <a:pt x="1268" y="663"/>
                </a:lnTo>
                <a:cubicBezTo>
                  <a:pt x="1096" y="595"/>
                  <a:pt x="960" y="458"/>
                  <a:pt x="892" y="287"/>
                </a:cubicBezTo>
                <a:lnTo>
                  <a:pt x="77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spTree>
      <p:nvGrpSpPr>
        <p:cNvPr id="74" name="Shape 74"/>
        <p:cNvGrpSpPr/>
        <p:nvPr/>
      </p:nvGrpSpPr>
      <p:grpSpPr>
        <a:xfrm>
          <a:off x="0" y="0"/>
          <a:ext cx="0" cy="0"/>
          <a:chOff x="0" y="0"/>
          <a:chExt cx="0" cy="0"/>
        </a:xfrm>
      </p:grpSpPr>
      <p:sp>
        <p:nvSpPr>
          <p:cNvPr id="75" name="Google Shape;75;p5"/>
          <p:cNvSpPr txBox="1"/>
          <p:nvPr>
            <p:ph type="title"/>
          </p:nvPr>
        </p:nvSpPr>
        <p:spPr>
          <a:xfrm>
            <a:off x="720000" y="2809075"/>
            <a:ext cx="2336400" cy="255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2000">
                <a:solidFill>
                  <a:schemeClr val="accent6"/>
                </a:solidFill>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76" name="Google Shape;76;p5"/>
          <p:cNvSpPr txBox="1"/>
          <p:nvPr>
            <p:ph idx="1" type="subTitle"/>
          </p:nvPr>
        </p:nvSpPr>
        <p:spPr>
          <a:xfrm>
            <a:off x="720000" y="3138443"/>
            <a:ext cx="2336400" cy="684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7" name="Google Shape;77;p5"/>
          <p:cNvSpPr txBox="1"/>
          <p:nvPr>
            <p:ph idx="2" type="title"/>
          </p:nvPr>
        </p:nvSpPr>
        <p:spPr>
          <a:xfrm>
            <a:off x="720000" y="445025"/>
            <a:ext cx="7704000" cy="57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grpSp>
        <p:nvGrpSpPr>
          <p:cNvPr id="78" name="Google Shape;78;p5"/>
          <p:cNvGrpSpPr/>
          <p:nvPr/>
        </p:nvGrpSpPr>
        <p:grpSpPr>
          <a:xfrm>
            <a:off x="-1013728" y="627960"/>
            <a:ext cx="1613677" cy="559152"/>
            <a:chOff x="465025" y="1386225"/>
            <a:chExt cx="1357400" cy="470350"/>
          </a:xfrm>
        </p:grpSpPr>
        <p:sp>
          <p:nvSpPr>
            <p:cNvPr id="79" name="Google Shape;79;p5"/>
            <p:cNvSpPr/>
            <p:nvPr/>
          </p:nvSpPr>
          <p:spPr>
            <a:xfrm>
              <a:off x="832875" y="1538750"/>
              <a:ext cx="167625" cy="88875"/>
            </a:xfrm>
            <a:custGeom>
              <a:rect b="b" l="l" r="r" t="t"/>
              <a:pathLst>
                <a:path extrusionOk="0" h="3555" w="6705">
                  <a:moveTo>
                    <a:pt x="6632" y="2849"/>
                  </a:moveTo>
                  <a:cubicBezTo>
                    <a:pt x="6655" y="2904"/>
                    <a:pt x="6679" y="2958"/>
                    <a:pt x="6705" y="3012"/>
                  </a:cubicBezTo>
                  <a:cubicBezTo>
                    <a:pt x="6682" y="2957"/>
                    <a:pt x="6657" y="2903"/>
                    <a:pt x="6632" y="2849"/>
                  </a:cubicBezTo>
                  <a:close/>
                  <a:moveTo>
                    <a:pt x="3189" y="0"/>
                  </a:moveTo>
                  <a:cubicBezTo>
                    <a:pt x="2769" y="0"/>
                    <a:pt x="2352" y="78"/>
                    <a:pt x="1957" y="247"/>
                  </a:cubicBezTo>
                  <a:cubicBezTo>
                    <a:pt x="715" y="785"/>
                    <a:pt x="0" y="2246"/>
                    <a:pt x="147" y="3555"/>
                  </a:cubicBezTo>
                  <a:cubicBezTo>
                    <a:pt x="267" y="2454"/>
                    <a:pt x="929" y="1379"/>
                    <a:pt x="1957" y="931"/>
                  </a:cubicBezTo>
                  <a:cubicBezTo>
                    <a:pt x="2353" y="761"/>
                    <a:pt x="2771" y="682"/>
                    <a:pt x="3192" y="682"/>
                  </a:cubicBezTo>
                  <a:cubicBezTo>
                    <a:pt x="4593" y="682"/>
                    <a:pt x="6012" y="1560"/>
                    <a:pt x="6632" y="2849"/>
                  </a:cubicBezTo>
                  <a:lnTo>
                    <a:pt x="6632" y="2849"/>
                  </a:lnTo>
                  <a:cubicBezTo>
                    <a:pt x="6467" y="2461"/>
                    <a:pt x="6365" y="2056"/>
                    <a:pt x="6319" y="1640"/>
                  </a:cubicBezTo>
                  <a:cubicBezTo>
                    <a:pt x="5604" y="642"/>
                    <a:pt x="4389" y="0"/>
                    <a:pt x="3189"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5"/>
            <p:cNvSpPr/>
            <p:nvPr/>
          </p:nvSpPr>
          <p:spPr>
            <a:xfrm>
              <a:off x="988075" y="1386225"/>
              <a:ext cx="315075" cy="189250"/>
            </a:xfrm>
            <a:custGeom>
              <a:rect b="b" l="l" r="r" t="t"/>
              <a:pathLst>
                <a:path extrusionOk="0" h="7570" w="12603">
                  <a:moveTo>
                    <a:pt x="7677" y="0"/>
                  </a:moveTo>
                  <a:cubicBezTo>
                    <a:pt x="7135" y="0"/>
                    <a:pt x="6583" y="101"/>
                    <a:pt x="6054" y="238"/>
                  </a:cubicBezTo>
                  <a:cubicBezTo>
                    <a:pt x="4222" y="708"/>
                    <a:pt x="2449" y="1616"/>
                    <a:pt x="1284" y="3107"/>
                  </a:cubicBezTo>
                  <a:cubicBezTo>
                    <a:pt x="460" y="4162"/>
                    <a:pt x="1" y="5539"/>
                    <a:pt x="95" y="6859"/>
                  </a:cubicBezTo>
                  <a:cubicBezTo>
                    <a:pt x="169" y="5758"/>
                    <a:pt x="602" y="4663"/>
                    <a:pt x="1284" y="3791"/>
                  </a:cubicBezTo>
                  <a:cubicBezTo>
                    <a:pt x="2449" y="2298"/>
                    <a:pt x="4222" y="1391"/>
                    <a:pt x="6054" y="921"/>
                  </a:cubicBezTo>
                  <a:cubicBezTo>
                    <a:pt x="6585" y="787"/>
                    <a:pt x="7139" y="685"/>
                    <a:pt x="7683" y="685"/>
                  </a:cubicBezTo>
                  <a:cubicBezTo>
                    <a:pt x="8091" y="685"/>
                    <a:pt x="8493" y="742"/>
                    <a:pt x="8877" y="885"/>
                  </a:cubicBezTo>
                  <a:cubicBezTo>
                    <a:pt x="9670" y="1178"/>
                    <a:pt x="10296" y="1804"/>
                    <a:pt x="10797" y="2481"/>
                  </a:cubicBezTo>
                  <a:cubicBezTo>
                    <a:pt x="11882" y="3948"/>
                    <a:pt x="12461" y="5748"/>
                    <a:pt x="12530" y="7569"/>
                  </a:cubicBezTo>
                  <a:cubicBezTo>
                    <a:pt x="12602" y="5523"/>
                    <a:pt x="12018" y="3447"/>
                    <a:pt x="10797" y="1798"/>
                  </a:cubicBezTo>
                  <a:cubicBezTo>
                    <a:pt x="10296" y="1120"/>
                    <a:pt x="9670" y="494"/>
                    <a:pt x="8877" y="201"/>
                  </a:cubicBezTo>
                  <a:cubicBezTo>
                    <a:pt x="8491" y="58"/>
                    <a:pt x="8087" y="0"/>
                    <a:pt x="7677"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5"/>
            <p:cNvSpPr/>
            <p:nvPr/>
          </p:nvSpPr>
          <p:spPr>
            <a:xfrm>
              <a:off x="695775" y="1627725"/>
              <a:ext cx="150550" cy="97100"/>
            </a:xfrm>
            <a:custGeom>
              <a:rect b="b" l="l" r="r" t="t"/>
              <a:pathLst>
                <a:path extrusionOk="0" h="3884" w="6022">
                  <a:moveTo>
                    <a:pt x="3444" y="0"/>
                  </a:moveTo>
                  <a:cubicBezTo>
                    <a:pt x="2936" y="0"/>
                    <a:pt x="2430" y="111"/>
                    <a:pt x="1978" y="346"/>
                  </a:cubicBezTo>
                  <a:cubicBezTo>
                    <a:pt x="721" y="997"/>
                    <a:pt x="0" y="2480"/>
                    <a:pt x="141" y="3884"/>
                  </a:cubicBezTo>
                  <a:cubicBezTo>
                    <a:pt x="251" y="2704"/>
                    <a:pt x="923" y="1577"/>
                    <a:pt x="1978" y="1029"/>
                  </a:cubicBezTo>
                  <a:cubicBezTo>
                    <a:pt x="2432" y="796"/>
                    <a:pt x="2938" y="685"/>
                    <a:pt x="3447" y="685"/>
                  </a:cubicBezTo>
                  <a:cubicBezTo>
                    <a:pt x="4416" y="685"/>
                    <a:pt x="5392" y="1088"/>
                    <a:pt x="6021" y="1818"/>
                  </a:cubicBezTo>
                  <a:cubicBezTo>
                    <a:pt x="5818" y="1498"/>
                    <a:pt x="5693" y="1139"/>
                    <a:pt x="5641" y="763"/>
                  </a:cubicBezTo>
                  <a:cubicBezTo>
                    <a:pt x="5033" y="270"/>
                    <a:pt x="4236" y="0"/>
                    <a:pt x="344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5"/>
            <p:cNvSpPr/>
            <p:nvPr/>
          </p:nvSpPr>
          <p:spPr>
            <a:xfrm>
              <a:off x="526975" y="1776725"/>
              <a:ext cx="1295450" cy="77625"/>
            </a:xfrm>
            <a:custGeom>
              <a:rect b="b" l="l" r="r" t="t"/>
              <a:pathLst>
                <a:path extrusionOk="0" h="3105" w="51818">
                  <a:moveTo>
                    <a:pt x="51730" y="0"/>
                  </a:moveTo>
                  <a:cubicBezTo>
                    <a:pt x="51661" y="845"/>
                    <a:pt x="51359" y="1712"/>
                    <a:pt x="50905" y="2421"/>
                  </a:cubicBezTo>
                  <a:lnTo>
                    <a:pt x="9100" y="2421"/>
                  </a:lnTo>
                  <a:cubicBezTo>
                    <a:pt x="8502" y="2585"/>
                    <a:pt x="7896" y="2698"/>
                    <a:pt x="7248" y="2698"/>
                  </a:cubicBezTo>
                  <a:cubicBezTo>
                    <a:pt x="7234" y="2698"/>
                    <a:pt x="7220" y="2698"/>
                    <a:pt x="7206" y="2698"/>
                  </a:cubicBezTo>
                  <a:cubicBezTo>
                    <a:pt x="7134" y="2697"/>
                    <a:pt x="7060" y="2696"/>
                    <a:pt x="6985" y="2696"/>
                  </a:cubicBezTo>
                  <a:cubicBezTo>
                    <a:pt x="5015" y="2696"/>
                    <a:pt x="2076" y="2959"/>
                    <a:pt x="0" y="3104"/>
                  </a:cubicBezTo>
                  <a:lnTo>
                    <a:pt x="50905" y="3104"/>
                  </a:lnTo>
                  <a:cubicBezTo>
                    <a:pt x="51485" y="2202"/>
                    <a:pt x="51818" y="1048"/>
                    <a:pt x="5173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5"/>
            <p:cNvSpPr/>
            <p:nvPr/>
          </p:nvSpPr>
          <p:spPr>
            <a:xfrm>
              <a:off x="835875" y="1627600"/>
              <a:ext cx="10450" cy="28475"/>
            </a:xfrm>
            <a:custGeom>
              <a:rect b="b" l="l" r="r" t="t"/>
              <a:pathLst>
                <a:path extrusionOk="0" h="1139" w="418">
                  <a:moveTo>
                    <a:pt x="27" y="1"/>
                  </a:moveTo>
                  <a:cubicBezTo>
                    <a:pt x="0" y="262"/>
                    <a:pt x="5" y="518"/>
                    <a:pt x="37" y="768"/>
                  </a:cubicBezTo>
                  <a:cubicBezTo>
                    <a:pt x="178" y="883"/>
                    <a:pt x="303" y="1002"/>
                    <a:pt x="417" y="1139"/>
                  </a:cubicBezTo>
                  <a:cubicBezTo>
                    <a:pt x="198" y="794"/>
                    <a:pt x="73" y="408"/>
                    <a:pt x="2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5"/>
            <p:cNvSpPr/>
            <p:nvPr/>
          </p:nvSpPr>
          <p:spPr>
            <a:xfrm>
              <a:off x="698250" y="1724800"/>
              <a:ext cx="96950" cy="93175"/>
            </a:xfrm>
            <a:custGeom>
              <a:rect b="b" l="l" r="r" t="t"/>
              <a:pathLst>
                <a:path extrusionOk="0" h="3727" w="3878">
                  <a:moveTo>
                    <a:pt x="42" y="1"/>
                  </a:moveTo>
                  <a:lnTo>
                    <a:pt x="42" y="1"/>
                  </a:lnTo>
                  <a:cubicBezTo>
                    <a:pt x="0" y="439"/>
                    <a:pt x="37" y="887"/>
                    <a:pt x="167" y="1316"/>
                  </a:cubicBezTo>
                  <a:cubicBezTo>
                    <a:pt x="511" y="2437"/>
                    <a:pt x="1440" y="3329"/>
                    <a:pt x="2541" y="3726"/>
                  </a:cubicBezTo>
                  <a:cubicBezTo>
                    <a:pt x="2980" y="3590"/>
                    <a:pt x="3423" y="3433"/>
                    <a:pt x="3877" y="3272"/>
                  </a:cubicBezTo>
                  <a:lnTo>
                    <a:pt x="3877" y="3272"/>
                  </a:lnTo>
                  <a:cubicBezTo>
                    <a:pt x="3852" y="3272"/>
                    <a:pt x="3826" y="3273"/>
                    <a:pt x="3800" y="3273"/>
                  </a:cubicBezTo>
                  <a:cubicBezTo>
                    <a:pt x="2199" y="3273"/>
                    <a:pt x="635" y="2168"/>
                    <a:pt x="167" y="632"/>
                  </a:cubicBezTo>
                  <a:cubicBezTo>
                    <a:pt x="104" y="423"/>
                    <a:pt x="63" y="214"/>
                    <a:pt x="42"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5"/>
            <p:cNvSpPr/>
            <p:nvPr/>
          </p:nvSpPr>
          <p:spPr>
            <a:xfrm>
              <a:off x="989925" y="1557700"/>
              <a:ext cx="10575" cy="39275"/>
            </a:xfrm>
            <a:custGeom>
              <a:rect b="b" l="l" r="r" t="t"/>
              <a:pathLst>
                <a:path extrusionOk="0" h="1571" w="423">
                  <a:moveTo>
                    <a:pt x="21" y="0"/>
                  </a:moveTo>
                  <a:lnTo>
                    <a:pt x="21" y="0"/>
                  </a:lnTo>
                  <a:cubicBezTo>
                    <a:pt x="1" y="298"/>
                    <a:pt x="6" y="590"/>
                    <a:pt x="37" y="882"/>
                  </a:cubicBezTo>
                  <a:cubicBezTo>
                    <a:pt x="152" y="1044"/>
                    <a:pt x="258" y="1215"/>
                    <a:pt x="345" y="1396"/>
                  </a:cubicBezTo>
                  <a:lnTo>
                    <a:pt x="345" y="1396"/>
                  </a:lnTo>
                  <a:cubicBezTo>
                    <a:pt x="160" y="951"/>
                    <a:pt x="54" y="479"/>
                    <a:pt x="21" y="0"/>
                  </a:cubicBezTo>
                  <a:close/>
                  <a:moveTo>
                    <a:pt x="345" y="1396"/>
                  </a:moveTo>
                  <a:cubicBezTo>
                    <a:pt x="370" y="1455"/>
                    <a:pt x="396" y="1513"/>
                    <a:pt x="423" y="1571"/>
                  </a:cubicBezTo>
                  <a:cubicBezTo>
                    <a:pt x="399" y="1511"/>
                    <a:pt x="373" y="1453"/>
                    <a:pt x="345" y="1396"/>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5"/>
            <p:cNvSpPr/>
            <p:nvPr/>
          </p:nvSpPr>
          <p:spPr>
            <a:xfrm>
              <a:off x="465025" y="1854325"/>
              <a:ext cx="61975" cy="2250"/>
            </a:xfrm>
            <a:custGeom>
              <a:rect b="b" l="l" r="r" t="t"/>
              <a:pathLst>
                <a:path extrusionOk="0" h="90" w="2479">
                  <a:moveTo>
                    <a:pt x="0" y="0"/>
                  </a:moveTo>
                  <a:cubicBezTo>
                    <a:pt x="5" y="64"/>
                    <a:pt x="216" y="90"/>
                    <a:pt x="579" y="90"/>
                  </a:cubicBezTo>
                  <a:cubicBezTo>
                    <a:pt x="1021" y="90"/>
                    <a:pt x="1688" y="52"/>
                    <a:pt x="2478"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5"/>
            <p:cNvSpPr/>
            <p:nvPr/>
          </p:nvSpPr>
          <p:spPr>
            <a:xfrm>
              <a:off x="846300" y="1673150"/>
              <a:ext cx="6575" cy="8750"/>
            </a:xfrm>
            <a:custGeom>
              <a:rect b="b" l="l" r="r" t="t"/>
              <a:pathLst>
                <a:path extrusionOk="0" h="350" w="263">
                  <a:moveTo>
                    <a:pt x="0" y="1"/>
                  </a:moveTo>
                  <a:cubicBezTo>
                    <a:pt x="79" y="120"/>
                    <a:pt x="162" y="240"/>
                    <a:pt x="262" y="350"/>
                  </a:cubicBezTo>
                  <a:cubicBezTo>
                    <a:pt x="183" y="225"/>
                    <a:pt x="94" y="110"/>
                    <a:pt x="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5"/>
            <p:cNvSpPr/>
            <p:nvPr/>
          </p:nvSpPr>
          <p:spPr>
            <a:xfrm>
              <a:off x="690425" y="1403350"/>
              <a:ext cx="1129825" cy="433900"/>
            </a:xfrm>
            <a:custGeom>
              <a:rect b="b" l="l" r="r" t="t"/>
              <a:pathLst>
                <a:path extrusionOk="0" h="17356" w="45193">
                  <a:moveTo>
                    <a:pt x="6235" y="10109"/>
                  </a:moveTo>
                  <a:cubicBezTo>
                    <a:pt x="6329" y="10218"/>
                    <a:pt x="6418" y="10333"/>
                    <a:pt x="6497" y="10458"/>
                  </a:cubicBezTo>
                  <a:cubicBezTo>
                    <a:pt x="6397" y="10348"/>
                    <a:pt x="6314" y="10229"/>
                    <a:pt x="6235" y="10109"/>
                  </a:cubicBezTo>
                  <a:close/>
                  <a:moveTo>
                    <a:pt x="23991" y="9378"/>
                  </a:moveTo>
                  <a:cubicBezTo>
                    <a:pt x="23851" y="9816"/>
                    <a:pt x="23673" y="10249"/>
                    <a:pt x="23459" y="10661"/>
                  </a:cubicBezTo>
                  <a:cubicBezTo>
                    <a:pt x="23497" y="10181"/>
                    <a:pt x="23694" y="9743"/>
                    <a:pt x="23991" y="9378"/>
                  </a:cubicBezTo>
                  <a:close/>
                  <a:moveTo>
                    <a:pt x="6235" y="10793"/>
                  </a:moveTo>
                  <a:lnTo>
                    <a:pt x="6235" y="10793"/>
                  </a:lnTo>
                  <a:cubicBezTo>
                    <a:pt x="6329" y="10902"/>
                    <a:pt x="6418" y="11017"/>
                    <a:pt x="6497" y="11142"/>
                  </a:cubicBezTo>
                  <a:cubicBezTo>
                    <a:pt x="6397" y="11032"/>
                    <a:pt x="6314" y="10912"/>
                    <a:pt x="6235" y="10793"/>
                  </a:cubicBezTo>
                  <a:close/>
                  <a:moveTo>
                    <a:pt x="23991" y="10061"/>
                  </a:moveTo>
                  <a:lnTo>
                    <a:pt x="23991" y="10061"/>
                  </a:lnTo>
                  <a:cubicBezTo>
                    <a:pt x="23851" y="10500"/>
                    <a:pt x="23673" y="10933"/>
                    <a:pt x="23459" y="11345"/>
                  </a:cubicBezTo>
                  <a:cubicBezTo>
                    <a:pt x="23497" y="10865"/>
                    <a:pt x="23694" y="10427"/>
                    <a:pt x="23991" y="10061"/>
                  </a:cubicBezTo>
                  <a:close/>
                  <a:moveTo>
                    <a:pt x="28343" y="12014"/>
                  </a:moveTo>
                  <a:lnTo>
                    <a:pt x="28343" y="12014"/>
                  </a:lnTo>
                  <a:cubicBezTo>
                    <a:pt x="28193" y="12363"/>
                    <a:pt x="27967" y="12681"/>
                    <a:pt x="27660" y="12921"/>
                  </a:cubicBezTo>
                  <a:cubicBezTo>
                    <a:pt x="27880" y="12587"/>
                    <a:pt x="28104" y="12284"/>
                    <a:pt x="28343" y="12014"/>
                  </a:cubicBezTo>
                  <a:close/>
                  <a:moveTo>
                    <a:pt x="28343" y="12696"/>
                  </a:moveTo>
                  <a:lnTo>
                    <a:pt x="28343" y="12696"/>
                  </a:lnTo>
                  <a:cubicBezTo>
                    <a:pt x="28193" y="13047"/>
                    <a:pt x="27967" y="13365"/>
                    <a:pt x="27660" y="13604"/>
                  </a:cubicBezTo>
                  <a:cubicBezTo>
                    <a:pt x="27880" y="13271"/>
                    <a:pt x="28104" y="12968"/>
                    <a:pt x="28343" y="12696"/>
                  </a:cubicBezTo>
                  <a:close/>
                  <a:moveTo>
                    <a:pt x="34965" y="13986"/>
                  </a:moveTo>
                  <a:lnTo>
                    <a:pt x="34965" y="13986"/>
                  </a:lnTo>
                  <a:cubicBezTo>
                    <a:pt x="34897" y="14121"/>
                    <a:pt x="34823" y="14256"/>
                    <a:pt x="34751" y="14393"/>
                  </a:cubicBezTo>
                  <a:cubicBezTo>
                    <a:pt x="34803" y="14246"/>
                    <a:pt x="34876" y="14111"/>
                    <a:pt x="34965" y="13986"/>
                  </a:cubicBezTo>
                  <a:close/>
                  <a:moveTo>
                    <a:pt x="34965" y="14668"/>
                  </a:moveTo>
                  <a:lnTo>
                    <a:pt x="34965" y="14668"/>
                  </a:lnTo>
                  <a:cubicBezTo>
                    <a:pt x="34897" y="14805"/>
                    <a:pt x="34823" y="14940"/>
                    <a:pt x="34751" y="15075"/>
                  </a:cubicBezTo>
                  <a:cubicBezTo>
                    <a:pt x="34803" y="14930"/>
                    <a:pt x="34876" y="14794"/>
                    <a:pt x="34965" y="14668"/>
                  </a:cubicBezTo>
                  <a:close/>
                  <a:moveTo>
                    <a:pt x="19589" y="0"/>
                  </a:moveTo>
                  <a:cubicBezTo>
                    <a:pt x="19045" y="0"/>
                    <a:pt x="18491" y="102"/>
                    <a:pt x="17960" y="236"/>
                  </a:cubicBezTo>
                  <a:cubicBezTo>
                    <a:pt x="16128" y="706"/>
                    <a:pt x="14355" y="1613"/>
                    <a:pt x="13190" y="3106"/>
                  </a:cubicBezTo>
                  <a:cubicBezTo>
                    <a:pt x="12508" y="3978"/>
                    <a:pt x="12075" y="5073"/>
                    <a:pt x="12001" y="6174"/>
                  </a:cubicBezTo>
                  <a:cubicBezTo>
                    <a:pt x="12034" y="6653"/>
                    <a:pt x="12140" y="7125"/>
                    <a:pt x="12325" y="7570"/>
                  </a:cubicBezTo>
                  <a:lnTo>
                    <a:pt x="12325" y="7570"/>
                  </a:lnTo>
                  <a:cubicBezTo>
                    <a:pt x="12238" y="7389"/>
                    <a:pt x="12132" y="7218"/>
                    <a:pt x="12017" y="7056"/>
                  </a:cubicBezTo>
                  <a:lnTo>
                    <a:pt x="12017" y="7056"/>
                  </a:lnTo>
                  <a:cubicBezTo>
                    <a:pt x="12063" y="7472"/>
                    <a:pt x="12165" y="7877"/>
                    <a:pt x="12330" y="8265"/>
                  </a:cubicBezTo>
                  <a:lnTo>
                    <a:pt x="12330" y="8265"/>
                  </a:lnTo>
                  <a:cubicBezTo>
                    <a:pt x="11710" y="6976"/>
                    <a:pt x="10291" y="6098"/>
                    <a:pt x="8890" y="6098"/>
                  </a:cubicBezTo>
                  <a:cubicBezTo>
                    <a:pt x="8469" y="6098"/>
                    <a:pt x="8051" y="6177"/>
                    <a:pt x="7655" y="6347"/>
                  </a:cubicBezTo>
                  <a:cubicBezTo>
                    <a:pt x="6627" y="6795"/>
                    <a:pt x="5965" y="7870"/>
                    <a:pt x="5845" y="8971"/>
                  </a:cubicBezTo>
                  <a:cubicBezTo>
                    <a:pt x="5891" y="9378"/>
                    <a:pt x="6016" y="9764"/>
                    <a:pt x="6235" y="10109"/>
                  </a:cubicBezTo>
                  <a:cubicBezTo>
                    <a:pt x="6121" y="9972"/>
                    <a:pt x="5996" y="9853"/>
                    <a:pt x="5855" y="9738"/>
                  </a:cubicBezTo>
                  <a:lnTo>
                    <a:pt x="5855" y="9738"/>
                  </a:lnTo>
                  <a:cubicBezTo>
                    <a:pt x="5907" y="10114"/>
                    <a:pt x="6032" y="10473"/>
                    <a:pt x="6235" y="10793"/>
                  </a:cubicBezTo>
                  <a:cubicBezTo>
                    <a:pt x="5606" y="10063"/>
                    <a:pt x="4630" y="9660"/>
                    <a:pt x="3661" y="9660"/>
                  </a:cubicBezTo>
                  <a:cubicBezTo>
                    <a:pt x="3152" y="9660"/>
                    <a:pt x="2646" y="9771"/>
                    <a:pt x="2192" y="10004"/>
                  </a:cubicBezTo>
                  <a:cubicBezTo>
                    <a:pt x="1137" y="10552"/>
                    <a:pt x="465" y="11679"/>
                    <a:pt x="355" y="12859"/>
                  </a:cubicBezTo>
                  <a:cubicBezTo>
                    <a:pt x="376" y="13072"/>
                    <a:pt x="0" y="15279"/>
                    <a:pt x="2854" y="16584"/>
                  </a:cubicBezTo>
                  <a:cubicBezTo>
                    <a:pt x="3270" y="16736"/>
                    <a:pt x="3710" y="16819"/>
                    <a:pt x="4151" y="16819"/>
                  </a:cubicBezTo>
                  <a:cubicBezTo>
                    <a:pt x="4164" y="16819"/>
                    <a:pt x="4177" y="16819"/>
                    <a:pt x="4190" y="16819"/>
                  </a:cubicBezTo>
                  <a:lnTo>
                    <a:pt x="4190" y="16819"/>
                  </a:lnTo>
                  <a:cubicBezTo>
                    <a:pt x="3637" y="17011"/>
                    <a:pt x="3105" y="17204"/>
                    <a:pt x="2562" y="17356"/>
                  </a:cubicBezTo>
                  <a:lnTo>
                    <a:pt x="44367" y="17356"/>
                  </a:lnTo>
                  <a:cubicBezTo>
                    <a:pt x="44821" y="16647"/>
                    <a:pt x="45123" y="15780"/>
                    <a:pt x="45192" y="14935"/>
                  </a:cubicBezTo>
                  <a:cubicBezTo>
                    <a:pt x="45130" y="14179"/>
                    <a:pt x="44848" y="13474"/>
                    <a:pt x="44268" y="12963"/>
                  </a:cubicBezTo>
                  <a:cubicBezTo>
                    <a:pt x="43624" y="12396"/>
                    <a:pt x="42782" y="12202"/>
                    <a:pt x="41908" y="12202"/>
                  </a:cubicBezTo>
                  <a:cubicBezTo>
                    <a:pt x="41326" y="12202"/>
                    <a:pt x="40729" y="12288"/>
                    <a:pt x="40167" y="12409"/>
                  </a:cubicBezTo>
                  <a:cubicBezTo>
                    <a:pt x="38873" y="12691"/>
                    <a:pt x="37605" y="13109"/>
                    <a:pt x="36395" y="13652"/>
                  </a:cubicBezTo>
                  <a:cubicBezTo>
                    <a:pt x="35856" y="13892"/>
                    <a:pt x="35293" y="14199"/>
                    <a:pt x="34965" y="14668"/>
                  </a:cubicBezTo>
                  <a:cubicBezTo>
                    <a:pt x="35163" y="14283"/>
                    <a:pt x="35346" y="13886"/>
                    <a:pt x="35471" y="13479"/>
                  </a:cubicBezTo>
                  <a:lnTo>
                    <a:pt x="35471" y="13479"/>
                  </a:lnTo>
                  <a:cubicBezTo>
                    <a:pt x="35278" y="13625"/>
                    <a:pt x="35100" y="13792"/>
                    <a:pt x="34965" y="13986"/>
                  </a:cubicBezTo>
                  <a:cubicBezTo>
                    <a:pt x="35278" y="13375"/>
                    <a:pt x="35555" y="12744"/>
                    <a:pt x="35632" y="12070"/>
                  </a:cubicBezTo>
                  <a:cubicBezTo>
                    <a:pt x="35550" y="11397"/>
                    <a:pt x="35225" y="10761"/>
                    <a:pt x="34636" y="10448"/>
                  </a:cubicBezTo>
                  <a:cubicBezTo>
                    <a:pt x="34335" y="10285"/>
                    <a:pt x="33998" y="10225"/>
                    <a:pt x="33654" y="10225"/>
                  </a:cubicBezTo>
                  <a:cubicBezTo>
                    <a:pt x="33325" y="10225"/>
                    <a:pt x="32988" y="10280"/>
                    <a:pt x="32669" y="10354"/>
                  </a:cubicBezTo>
                  <a:cubicBezTo>
                    <a:pt x="30854" y="10781"/>
                    <a:pt x="29465" y="11424"/>
                    <a:pt x="28343" y="12696"/>
                  </a:cubicBezTo>
                  <a:cubicBezTo>
                    <a:pt x="28468" y="12409"/>
                    <a:pt x="28542" y="12096"/>
                    <a:pt x="28562" y="11778"/>
                  </a:cubicBezTo>
                  <a:lnTo>
                    <a:pt x="28562" y="11778"/>
                  </a:lnTo>
                  <a:cubicBezTo>
                    <a:pt x="28489" y="11857"/>
                    <a:pt x="28417" y="11935"/>
                    <a:pt x="28343" y="12014"/>
                  </a:cubicBezTo>
                  <a:cubicBezTo>
                    <a:pt x="28448" y="11773"/>
                    <a:pt x="28521" y="11513"/>
                    <a:pt x="28552" y="11251"/>
                  </a:cubicBezTo>
                  <a:cubicBezTo>
                    <a:pt x="28458" y="10427"/>
                    <a:pt x="28030" y="9644"/>
                    <a:pt x="27300" y="9247"/>
                  </a:cubicBezTo>
                  <a:cubicBezTo>
                    <a:pt x="26961" y="9064"/>
                    <a:pt x="26591" y="8981"/>
                    <a:pt x="26218" y="8981"/>
                  </a:cubicBezTo>
                  <a:cubicBezTo>
                    <a:pt x="25377" y="8981"/>
                    <a:pt x="24523" y="9404"/>
                    <a:pt x="23991" y="10061"/>
                  </a:cubicBezTo>
                  <a:cubicBezTo>
                    <a:pt x="24096" y="9748"/>
                    <a:pt x="24179" y="9425"/>
                    <a:pt x="24248" y="9102"/>
                  </a:cubicBezTo>
                  <a:lnTo>
                    <a:pt x="24248" y="9102"/>
                  </a:lnTo>
                  <a:cubicBezTo>
                    <a:pt x="24159" y="9190"/>
                    <a:pt x="24070" y="9279"/>
                    <a:pt x="23991" y="9378"/>
                  </a:cubicBezTo>
                  <a:cubicBezTo>
                    <a:pt x="24258" y="8575"/>
                    <a:pt x="24405" y="7730"/>
                    <a:pt x="24436" y="6884"/>
                  </a:cubicBezTo>
                  <a:cubicBezTo>
                    <a:pt x="24367" y="5063"/>
                    <a:pt x="23788" y="3263"/>
                    <a:pt x="22703" y="1796"/>
                  </a:cubicBezTo>
                  <a:cubicBezTo>
                    <a:pt x="22202" y="1119"/>
                    <a:pt x="21576" y="493"/>
                    <a:pt x="20783" y="200"/>
                  </a:cubicBezTo>
                  <a:cubicBezTo>
                    <a:pt x="20399" y="57"/>
                    <a:pt x="19997" y="0"/>
                    <a:pt x="19589"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5"/>
            <p:cNvSpPr/>
            <p:nvPr/>
          </p:nvSpPr>
          <p:spPr>
            <a:xfrm>
              <a:off x="846300" y="1656050"/>
              <a:ext cx="6575" cy="8775"/>
            </a:xfrm>
            <a:custGeom>
              <a:rect b="b" l="l" r="r" t="t"/>
              <a:pathLst>
                <a:path extrusionOk="0" h="351" w="263">
                  <a:moveTo>
                    <a:pt x="0" y="1"/>
                  </a:moveTo>
                  <a:lnTo>
                    <a:pt x="0" y="1"/>
                  </a:lnTo>
                  <a:cubicBezTo>
                    <a:pt x="79" y="121"/>
                    <a:pt x="162" y="240"/>
                    <a:pt x="262" y="350"/>
                  </a:cubicBezTo>
                  <a:cubicBezTo>
                    <a:pt x="183" y="225"/>
                    <a:pt x="94" y="110"/>
                    <a:pt x="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0" name="Google Shape;90;p5"/>
          <p:cNvSpPr/>
          <p:nvPr/>
        </p:nvSpPr>
        <p:spPr>
          <a:xfrm>
            <a:off x="8480127" y="1783605"/>
            <a:ext cx="173613" cy="173680"/>
          </a:xfrm>
          <a:custGeom>
            <a:rect b="b" l="l" r="r" t="t"/>
            <a:pathLst>
              <a:path extrusionOk="0" h="2600" w="2599">
                <a:moveTo>
                  <a:pt x="1300" y="1"/>
                </a:moveTo>
                <a:lnTo>
                  <a:pt x="1106" y="475"/>
                </a:lnTo>
                <a:cubicBezTo>
                  <a:pt x="992" y="762"/>
                  <a:pt x="768" y="992"/>
                  <a:pt x="480" y="1106"/>
                </a:cubicBezTo>
                <a:lnTo>
                  <a:pt x="0" y="1301"/>
                </a:lnTo>
                <a:lnTo>
                  <a:pt x="480" y="1493"/>
                </a:lnTo>
                <a:cubicBezTo>
                  <a:pt x="768" y="1607"/>
                  <a:pt x="992" y="1833"/>
                  <a:pt x="1106" y="2120"/>
                </a:cubicBezTo>
                <a:lnTo>
                  <a:pt x="1300" y="2599"/>
                </a:lnTo>
                <a:lnTo>
                  <a:pt x="1493" y="2120"/>
                </a:lnTo>
                <a:cubicBezTo>
                  <a:pt x="1607" y="1833"/>
                  <a:pt x="1837" y="1607"/>
                  <a:pt x="2119" y="1493"/>
                </a:cubicBezTo>
                <a:lnTo>
                  <a:pt x="2599" y="1301"/>
                </a:lnTo>
                <a:lnTo>
                  <a:pt x="2119" y="1106"/>
                </a:lnTo>
                <a:cubicBezTo>
                  <a:pt x="1837" y="992"/>
                  <a:pt x="1607" y="762"/>
                  <a:pt x="1493" y="475"/>
                </a:cubicBezTo>
                <a:lnTo>
                  <a:pt x="1300"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5"/>
          <p:cNvSpPr/>
          <p:nvPr/>
        </p:nvSpPr>
        <p:spPr>
          <a:xfrm>
            <a:off x="1667719" y="4811368"/>
            <a:ext cx="103941" cy="103874"/>
          </a:xfrm>
          <a:custGeom>
            <a:rect b="b" l="l" r="r" t="t"/>
            <a:pathLst>
              <a:path extrusionOk="0" h="1555" w="1556">
                <a:moveTo>
                  <a:pt x="778" y="1"/>
                </a:moveTo>
                <a:lnTo>
                  <a:pt x="658" y="287"/>
                </a:lnTo>
                <a:cubicBezTo>
                  <a:pt x="590" y="459"/>
                  <a:pt x="455" y="596"/>
                  <a:pt x="282" y="663"/>
                </a:cubicBezTo>
                <a:lnTo>
                  <a:pt x="0" y="777"/>
                </a:lnTo>
                <a:lnTo>
                  <a:pt x="282" y="892"/>
                </a:lnTo>
                <a:cubicBezTo>
                  <a:pt x="455" y="960"/>
                  <a:pt x="590" y="1096"/>
                  <a:pt x="658" y="1268"/>
                </a:cubicBezTo>
                <a:lnTo>
                  <a:pt x="778" y="1555"/>
                </a:lnTo>
                <a:lnTo>
                  <a:pt x="893" y="1268"/>
                </a:lnTo>
                <a:cubicBezTo>
                  <a:pt x="961" y="1096"/>
                  <a:pt x="1096" y="960"/>
                  <a:pt x="1269" y="892"/>
                </a:cubicBezTo>
                <a:lnTo>
                  <a:pt x="1555" y="777"/>
                </a:lnTo>
                <a:lnTo>
                  <a:pt x="1269" y="663"/>
                </a:lnTo>
                <a:cubicBezTo>
                  <a:pt x="1096" y="596"/>
                  <a:pt x="961" y="459"/>
                  <a:pt x="893" y="287"/>
                </a:cubicBezTo>
                <a:lnTo>
                  <a:pt x="778"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5"/>
          <p:cNvSpPr/>
          <p:nvPr/>
        </p:nvSpPr>
        <p:spPr>
          <a:xfrm>
            <a:off x="99508" y="2758129"/>
            <a:ext cx="343686" cy="343686"/>
          </a:xfrm>
          <a:custGeom>
            <a:rect b="b" l="l" r="r" t="t"/>
            <a:pathLst>
              <a:path extrusionOk="0" h="5145" w="5145">
                <a:moveTo>
                  <a:pt x="2572" y="1"/>
                </a:moveTo>
                <a:lnTo>
                  <a:pt x="2192" y="945"/>
                </a:lnTo>
                <a:cubicBezTo>
                  <a:pt x="1966" y="1513"/>
                  <a:pt x="1518" y="1962"/>
                  <a:pt x="949" y="2192"/>
                </a:cubicBezTo>
                <a:lnTo>
                  <a:pt x="0" y="2573"/>
                </a:lnTo>
                <a:lnTo>
                  <a:pt x="949" y="2953"/>
                </a:lnTo>
                <a:cubicBezTo>
                  <a:pt x="1518" y="3178"/>
                  <a:pt x="1966" y="3626"/>
                  <a:pt x="2192" y="4196"/>
                </a:cubicBezTo>
                <a:lnTo>
                  <a:pt x="2572" y="5145"/>
                </a:lnTo>
                <a:lnTo>
                  <a:pt x="2953" y="4196"/>
                </a:lnTo>
                <a:cubicBezTo>
                  <a:pt x="3182" y="3626"/>
                  <a:pt x="3632" y="3178"/>
                  <a:pt x="4200" y="2953"/>
                </a:cubicBezTo>
                <a:lnTo>
                  <a:pt x="5144" y="2573"/>
                </a:lnTo>
                <a:lnTo>
                  <a:pt x="4200" y="2192"/>
                </a:lnTo>
                <a:cubicBezTo>
                  <a:pt x="3632" y="1962"/>
                  <a:pt x="3182" y="1513"/>
                  <a:pt x="2953" y="945"/>
                </a:cubicBezTo>
                <a:lnTo>
                  <a:pt x="257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5"/>
          <p:cNvSpPr/>
          <p:nvPr/>
        </p:nvSpPr>
        <p:spPr>
          <a:xfrm>
            <a:off x="477634" y="165532"/>
            <a:ext cx="343686" cy="343686"/>
          </a:xfrm>
          <a:custGeom>
            <a:rect b="b" l="l" r="r" t="t"/>
            <a:pathLst>
              <a:path extrusionOk="0" h="5145" w="5145">
                <a:moveTo>
                  <a:pt x="2573" y="0"/>
                </a:moveTo>
                <a:lnTo>
                  <a:pt x="2192" y="945"/>
                </a:lnTo>
                <a:cubicBezTo>
                  <a:pt x="1968" y="1513"/>
                  <a:pt x="1520" y="1961"/>
                  <a:pt x="950" y="2192"/>
                </a:cubicBezTo>
                <a:lnTo>
                  <a:pt x="1" y="2573"/>
                </a:lnTo>
                <a:lnTo>
                  <a:pt x="950" y="2953"/>
                </a:lnTo>
                <a:cubicBezTo>
                  <a:pt x="1520" y="3182"/>
                  <a:pt x="1968" y="3632"/>
                  <a:pt x="2192" y="4195"/>
                </a:cubicBezTo>
                <a:lnTo>
                  <a:pt x="2573" y="5145"/>
                </a:lnTo>
                <a:lnTo>
                  <a:pt x="2954" y="4195"/>
                </a:lnTo>
                <a:cubicBezTo>
                  <a:pt x="3184" y="3632"/>
                  <a:pt x="3632" y="3182"/>
                  <a:pt x="4201" y="2953"/>
                </a:cubicBezTo>
                <a:lnTo>
                  <a:pt x="5145" y="2573"/>
                </a:lnTo>
                <a:lnTo>
                  <a:pt x="4201" y="2192"/>
                </a:lnTo>
                <a:cubicBezTo>
                  <a:pt x="3632" y="1961"/>
                  <a:pt x="3184" y="1513"/>
                  <a:pt x="2954" y="945"/>
                </a:cubicBezTo>
                <a:lnTo>
                  <a:pt x="257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5"/>
          <p:cNvSpPr/>
          <p:nvPr/>
        </p:nvSpPr>
        <p:spPr>
          <a:xfrm>
            <a:off x="8680276" y="3236692"/>
            <a:ext cx="259785" cy="259718"/>
          </a:xfrm>
          <a:custGeom>
            <a:rect b="b" l="l" r="r" t="t"/>
            <a:pathLst>
              <a:path extrusionOk="0" h="3888" w="3889">
                <a:moveTo>
                  <a:pt x="1942" y="1"/>
                </a:moveTo>
                <a:lnTo>
                  <a:pt x="1654" y="716"/>
                </a:lnTo>
                <a:cubicBezTo>
                  <a:pt x="1482" y="1149"/>
                  <a:pt x="1143" y="1487"/>
                  <a:pt x="715" y="1660"/>
                </a:cubicBezTo>
                <a:lnTo>
                  <a:pt x="1" y="1947"/>
                </a:lnTo>
                <a:lnTo>
                  <a:pt x="715" y="2234"/>
                </a:lnTo>
                <a:cubicBezTo>
                  <a:pt x="1143" y="2406"/>
                  <a:pt x="1482" y="2746"/>
                  <a:pt x="1654" y="3173"/>
                </a:cubicBezTo>
                <a:lnTo>
                  <a:pt x="1942" y="3888"/>
                </a:lnTo>
                <a:lnTo>
                  <a:pt x="2229" y="3173"/>
                </a:lnTo>
                <a:cubicBezTo>
                  <a:pt x="2400" y="2746"/>
                  <a:pt x="2740" y="2406"/>
                  <a:pt x="3173" y="2234"/>
                </a:cubicBezTo>
                <a:lnTo>
                  <a:pt x="3888" y="1947"/>
                </a:lnTo>
                <a:lnTo>
                  <a:pt x="3173" y="1660"/>
                </a:lnTo>
                <a:cubicBezTo>
                  <a:pt x="2740" y="1487"/>
                  <a:pt x="2400" y="1149"/>
                  <a:pt x="2229" y="716"/>
                </a:cubicBezTo>
                <a:lnTo>
                  <a:pt x="194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5"/>
          <p:cNvSpPr/>
          <p:nvPr/>
        </p:nvSpPr>
        <p:spPr>
          <a:xfrm>
            <a:off x="5968508" y="129454"/>
            <a:ext cx="343686" cy="343686"/>
          </a:xfrm>
          <a:custGeom>
            <a:rect b="b" l="l" r="r" t="t"/>
            <a:pathLst>
              <a:path extrusionOk="0" h="5145" w="5145">
                <a:moveTo>
                  <a:pt x="2572" y="1"/>
                </a:moveTo>
                <a:lnTo>
                  <a:pt x="2192" y="945"/>
                </a:lnTo>
                <a:cubicBezTo>
                  <a:pt x="1966" y="1513"/>
                  <a:pt x="1518" y="1962"/>
                  <a:pt x="949" y="2192"/>
                </a:cubicBezTo>
                <a:lnTo>
                  <a:pt x="0" y="2573"/>
                </a:lnTo>
                <a:lnTo>
                  <a:pt x="949" y="2953"/>
                </a:lnTo>
                <a:cubicBezTo>
                  <a:pt x="1518" y="3178"/>
                  <a:pt x="1966" y="3626"/>
                  <a:pt x="2192" y="4196"/>
                </a:cubicBezTo>
                <a:lnTo>
                  <a:pt x="2572" y="5145"/>
                </a:lnTo>
                <a:lnTo>
                  <a:pt x="2953" y="4196"/>
                </a:lnTo>
                <a:cubicBezTo>
                  <a:pt x="3182" y="3626"/>
                  <a:pt x="3632" y="3178"/>
                  <a:pt x="4200" y="2953"/>
                </a:cubicBezTo>
                <a:lnTo>
                  <a:pt x="5144" y="2573"/>
                </a:lnTo>
                <a:lnTo>
                  <a:pt x="4200" y="2192"/>
                </a:lnTo>
                <a:cubicBezTo>
                  <a:pt x="3632" y="1962"/>
                  <a:pt x="3182" y="1513"/>
                  <a:pt x="2953" y="945"/>
                </a:cubicBezTo>
                <a:lnTo>
                  <a:pt x="257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6" name="Google Shape;96;p5"/>
          <p:cNvGrpSpPr/>
          <p:nvPr/>
        </p:nvGrpSpPr>
        <p:grpSpPr>
          <a:xfrm>
            <a:off x="7032288" y="129455"/>
            <a:ext cx="2507389" cy="868831"/>
            <a:chOff x="465025" y="1386225"/>
            <a:chExt cx="1357400" cy="470350"/>
          </a:xfrm>
        </p:grpSpPr>
        <p:sp>
          <p:nvSpPr>
            <p:cNvPr id="97" name="Google Shape;97;p5"/>
            <p:cNvSpPr/>
            <p:nvPr/>
          </p:nvSpPr>
          <p:spPr>
            <a:xfrm>
              <a:off x="832875" y="1538750"/>
              <a:ext cx="167625" cy="88875"/>
            </a:xfrm>
            <a:custGeom>
              <a:rect b="b" l="l" r="r" t="t"/>
              <a:pathLst>
                <a:path extrusionOk="0" h="3555" w="6705">
                  <a:moveTo>
                    <a:pt x="6632" y="2849"/>
                  </a:moveTo>
                  <a:cubicBezTo>
                    <a:pt x="6655" y="2904"/>
                    <a:pt x="6679" y="2958"/>
                    <a:pt x="6705" y="3012"/>
                  </a:cubicBezTo>
                  <a:cubicBezTo>
                    <a:pt x="6682" y="2957"/>
                    <a:pt x="6657" y="2903"/>
                    <a:pt x="6632" y="2849"/>
                  </a:cubicBezTo>
                  <a:close/>
                  <a:moveTo>
                    <a:pt x="3189" y="0"/>
                  </a:moveTo>
                  <a:cubicBezTo>
                    <a:pt x="2769" y="0"/>
                    <a:pt x="2352" y="78"/>
                    <a:pt x="1957" y="247"/>
                  </a:cubicBezTo>
                  <a:cubicBezTo>
                    <a:pt x="715" y="785"/>
                    <a:pt x="0" y="2246"/>
                    <a:pt x="147" y="3555"/>
                  </a:cubicBezTo>
                  <a:cubicBezTo>
                    <a:pt x="267" y="2454"/>
                    <a:pt x="929" y="1379"/>
                    <a:pt x="1957" y="931"/>
                  </a:cubicBezTo>
                  <a:cubicBezTo>
                    <a:pt x="2353" y="761"/>
                    <a:pt x="2771" y="682"/>
                    <a:pt x="3192" y="682"/>
                  </a:cubicBezTo>
                  <a:cubicBezTo>
                    <a:pt x="4593" y="682"/>
                    <a:pt x="6012" y="1560"/>
                    <a:pt x="6632" y="2849"/>
                  </a:cubicBezTo>
                  <a:lnTo>
                    <a:pt x="6632" y="2849"/>
                  </a:lnTo>
                  <a:cubicBezTo>
                    <a:pt x="6467" y="2461"/>
                    <a:pt x="6365" y="2056"/>
                    <a:pt x="6319" y="1640"/>
                  </a:cubicBezTo>
                  <a:cubicBezTo>
                    <a:pt x="5604" y="642"/>
                    <a:pt x="4389" y="0"/>
                    <a:pt x="3189"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5"/>
            <p:cNvSpPr/>
            <p:nvPr/>
          </p:nvSpPr>
          <p:spPr>
            <a:xfrm>
              <a:off x="988075" y="1386225"/>
              <a:ext cx="315075" cy="189250"/>
            </a:xfrm>
            <a:custGeom>
              <a:rect b="b" l="l" r="r" t="t"/>
              <a:pathLst>
                <a:path extrusionOk="0" h="7570" w="12603">
                  <a:moveTo>
                    <a:pt x="7677" y="0"/>
                  </a:moveTo>
                  <a:cubicBezTo>
                    <a:pt x="7135" y="0"/>
                    <a:pt x="6583" y="101"/>
                    <a:pt x="6054" y="238"/>
                  </a:cubicBezTo>
                  <a:cubicBezTo>
                    <a:pt x="4222" y="708"/>
                    <a:pt x="2449" y="1616"/>
                    <a:pt x="1284" y="3107"/>
                  </a:cubicBezTo>
                  <a:cubicBezTo>
                    <a:pt x="460" y="4162"/>
                    <a:pt x="1" y="5539"/>
                    <a:pt x="95" y="6859"/>
                  </a:cubicBezTo>
                  <a:cubicBezTo>
                    <a:pt x="169" y="5758"/>
                    <a:pt x="602" y="4663"/>
                    <a:pt x="1284" y="3791"/>
                  </a:cubicBezTo>
                  <a:cubicBezTo>
                    <a:pt x="2449" y="2298"/>
                    <a:pt x="4222" y="1391"/>
                    <a:pt x="6054" y="921"/>
                  </a:cubicBezTo>
                  <a:cubicBezTo>
                    <a:pt x="6585" y="787"/>
                    <a:pt x="7139" y="685"/>
                    <a:pt x="7683" y="685"/>
                  </a:cubicBezTo>
                  <a:cubicBezTo>
                    <a:pt x="8091" y="685"/>
                    <a:pt x="8493" y="742"/>
                    <a:pt x="8877" y="885"/>
                  </a:cubicBezTo>
                  <a:cubicBezTo>
                    <a:pt x="9670" y="1178"/>
                    <a:pt x="10296" y="1804"/>
                    <a:pt x="10797" y="2481"/>
                  </a:cubicBezTo>
                  <a:cubicBezTo>
                    <a:pt x="11882" y="3948"/>
                    <a:pt x="12461" y="5748"/>
                    <a:pt x="12530" y="7569"/>
                  </a:cubicBezTo>
                  <a:cubicBezTo>
                    <a:pt x="12602" y="5523"/>
                    <a:pt x="12018" y="3447"/>
                    <a:pt x="10797" y="1798"/>
                  </a:cubicBezTo>
                  <a:cubicBezTo>
                    <a:pt x="10296" y="1120"/>
                    <a:pt x="9670" y="494"/>
                    <a:pt x="8877" y="201"/>
                  </a:cubicBezTo>
                  <a:cubicBezTo>
                    <a:pt x="8491" y="58"/>
                    <a:pt x="8087" y="0"/>
                    <a:pt x="7677"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5"/>
            <p:cNvSpPr/>
            <p:nvPr/>
          </p:nvSpPr>
          <p:spPr>
            <a:xfrm>
              <a:off x="695775" y="1627725"/>
              <a:ext cx="150550" cy="97100"/>
            </a:xfrm>
            <a:custGeom>
              <a:rect b="b" l="l" r="r" t="t"/>
              <a:pathLst>
                <a:path extrusionOk="0" h="3884" w="6022">
                  <a:moveTo>
                    <a:pt x="3444" y="0"/>
                  </a:moveTo>
                  <a:cubicBezTo>
                    <a:pt x="2936" y="0"/>
                    <a:pt x="2430" y="111"/>
                    <a:pt x="1978" y="346"/>
                  </a:cubicBezTo>
                  <a:cubicBezTo>
                    <a:pt x="721" y="997"/>
                    <a:pt x="0" y="2480"/>
                    <a:pt x="141" y="3884"/>
                  </a:cubicBezTo>
                  <a:cubicBezTo>
                    <a:pt x="251" y="2704"/>
                    <a:pt x="923" y="1577"/>
                    <a:pt x="1978" y="1029"/>
                  </a:cubicBezTo>
                  <a:cubicBezTo>
                    <a:pt x="2432" y="796"/>
                    <a:pt x="2938" y="685"/>
                    <a:pt x="3447" y="685"/>
                  </a:cubicBezTo>
                  <a:cubicBezTo>
                    <a:pt x="4416" y="685"/>
                    <a:pt x="5392" y="1088"/>
                    <a:pt x="6021" y="1818"/>
                  </a:cubicBezTo>
                  <a:cubicBezTo>
                    <a:pt x="5818" y="1498"/>
                    <a:pt x="5693" y="1139"/>
                    <a:pt x="5641" y="763"/>
                  </a:cubicBezTo>
                  <a:cubicBezTo>
                    <a:pt x="5033" y="270"/>
                    <a:pt x="4236" y="0"/>
                    <a:pt x="344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5"/>
            <p:cNvSpPr/>
            <p:nvPr/>
          </p:nvSpPr>
          <p:spPr>
            <a:xfrm>
              <a:off x="526975" y="1776725"/>
              <a:ext cx="1295450" cy="77625"/>
            </a:xfrm>
            <a:custGeom>
              <a:rect b="b" l="l" r="r" t="t"/>
              <a:pathLst>
                <a:path extrusionOk="0" h="3105" w="51818">
                  <a:moveTo>
                    <a:pt x="51730" y="0"/>
                  </a:moveTo>
                  <a:cubicBezTo>
                    <a:pt x="51661" y="845"/>
                    <a:pt x="51359" y="1712"/>
                    <a:pt x="50905" y="2421"/>
                  </a:cubicBezTo>
                  <a:lnTo>
                    <a:pt x="9100" y="2421"/>
                  </a:lnTo>
                  <a:cubicBezTo>
                    <a:pt x="8502" y="2585"/>
                    <a:pt x="7896" y="2698"/>
                    <a:pt x="7248" y="2698"/>
                  </a:cubicBezTo>
                  <a:cubicBezTo>
                    <a:pt x="7234" y="2698"/>
                    <a:pt x="7220" y="2698"/>
                    <a:pt x="7206" y="2698"/>
                  </a:cubicBezTo>
                  <a:cubicBezTo>
                    <a:pt x="7134" y="2697"/>
                    <a:pt x="7060" y="2696"/>
                    <a:pt x="6985" y="2696"/>
                  </a:cubicBezTo>
                  <a:cubicBezTo>
                    <a:pt x="5015" y="2696"/>
                    <a:pt x="2076" y="2959"/>
                    <a:pt x="0" y="3104"/>
                  </a:cubicBezTo>
                  <a:lnTo>
                    <a:pt x="50905" y="3104"/>
                  </a:lnTo>
                  <a:cubicBezTo>
                    <a:pt x="51485" y="2202"/>
                    <a:pt x="51818" y="1048"/>
                    <a:pt x="5173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5"/>
            <p:cNvSpPr/>
            <p:nvPr/>
          </p:nvSpPr>
          <p:spPr>
            <a:xfrm>
              <a:off x="835875" y="1627600"/>
              <a:ext cx="10450" cy="28475"/>
            </a:xfrm>
            <a:custGeom>
              <a:rect b="b" l="l" r="r" t="t"/>
              <a:pathLst>
                <a:path extrusionOk="0" h="1139" w="418">
                  <a:moveTo>
                    <a:pt x="27" y="1"/>
                  </a:moveTo>
                  <a:cubicBezTo>
                    <a:pt x="0" y="262"/>
                    <a:pt x="5" y="518"/>
                    <a:pt x="37" y="768"/>
                  </a:cubicBezTo>
                  <a:cubicBezTo>
                    <a:pt x="178" y="883"/>
                    <a:pt x="303" y="1002"/>
                    <a:pt x="417" y="1139"/>
                  </a:cubicBezTo>
                  <a:cubicBezTo>
                    <a:pt x="198" y="794"/>
                    <a:pt x="73" y="408"/>
                    <a:pt x="2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5"/>
            <p:cNvSpPr/>
            <p:nvPr/>
          </p:nvSpPr>
          <p:spPr>
            <a:xfrm>
              <a:off x="698250" y="1724800"/>
              <a:ext cx="96950" cy="93175"/>
            </a:xfrm>
            <a:custGeom>
              <a:rect b="b" l="l" r="r" t="t"/>
              <a:pathLst>
                <a:path extrusionOk="0" h="3727" w="3878">
                  <a:moveTo>
                    <a:pt x="42" y="1"/>
                  </a:moveTo>
                  <a:lnTo>
                    <a:pt x="42" y="1"/>
                  </a:lnTo>
                  <a:cubicBezTo>
                    <a:pt x="0" y="439"/>
                    <a:pt x="37" y="887"/>
                    <a:pt x="167" y="1316"/>
                  </a:cubicBezTo>
                  <a:cubicBezTo>
                    <a:pt x="511" y="2437"/>
                    <a:pt x="1440" y="3329"/>
                    <a:pt x="2541" y="3726"/>
                  </a:cubicBezTo>
                  <a:cubicBezTo>
                    <a:pt x="2980" y="3590"/>
                    <a:pt x="3423" y="3433"/>
                    <a:pt x="3877" y="3272"/>
                  </a:cubicBezTo>
                  <a:lnTo>
                    <a:pt x="3877" y="3272"/>
                  </a:lnTo>
                  <a:cubicBezTo>
                    <a:pt x="3852" y="3272"/>
                    <a:pt x="3826" y="3273"/>
                    <a:pt x="3800" y="3273"/>
                  </a:cubicBezTo>
                  <a:cubicBezTo>
                    <a:pt x="2199" y="3273"/>
                    <a:pt x="635" y="2168"/>
                    <a:pt x="167" y="632"/>
                  </a:cubicBezTo>
                  <a:cubicBezTo>
                    <a:pt x="104" y="423"/>
                    <a:pt x="63" y="214"/>
                    <a:pt x="42"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5"/>
            <p:cNvSpPr/>
            <p:nvPr/>
          </p:nvSpPr>
          <p:spPr>
            <a:xfrm>
              <a:off x="989925" y="1557700"/>
              <a:ext cx="10575" cy="39275"/>
            </a:xfrm>
            <a:custGeom>
              <a:rect b="b" l="l" r="r" t="t"/>
              <a:pathLst>
                <a:path extrusionOk="0" h="1571" w="423">
                  <a:moveTo>
                    <a:pt x="21" y="0"/>
                  </a:moveTo>
                  <a:lnTo>
                    <a:pt x="21" y="0"/>
                  </a:lnTo>
                  <a:cubicBezTo>
                    <a:pt x="1" y="298"/>
                    <a:pt x="6" y="590"/>
                    <a:pt x="37" y="882"/>
                  </a:cubicBezTo>
                  <a:cubicBezTo>
                    <a:pt x="152" y="1044"/>
                    <a:pt x="258" y="1215"/>
                    <a:pt x="345" y="1396"/>
                  </a:cubicBezTo>
                  <a:lnTo>
                    <a:pt x="345" y="1396"/>
                  </a:lnTo>
                  <a:cubicBezTo>
                    <a:pt x="160" y="951"/>
                    <a:pt x="54" y="479"/>
                    <a:pt x="21" y="0"/>
                  </a:cubicBezTo>
                  <a:close/>
                  <a:moveTo>
                    <a:pt x="345" y="1396"/>
                  </a:moveTo>
                  <a:cubicBezTo>
                    <a:pt x="370" y="1455"/>
                    <a:pt x="396" y="1513"/>
                    <a:pt x="423" y="1571"/>
                  </a:cubicBezTo>
                  <a:cubicBezTo>
                    <a:pt x="399" y="1511"/>
                    <a:pt x="373" y="1453"/>
                    <a:pt x="345" y="1396"/>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5"/>
            <p:cNvSpPr/>
            <p:nvPr/>
          </p:nvSpPr>
          <p:spPr>
            <a:xfrm>
              <a:off x="465025" y="1854325"/>
              <a:ext cx="61975" cy="2250"/>
            </a:xfrm>
            <a:custGeom>
              <a:rect b="b" l="l" r="r" t="t"/>
              <a:pathLst>
                <a:path extrusionOk="0" h="90" w="2479">
                  <a:moveTo>
                    <a:pt x="0" y="0"/>
                  </a:moveTo>
                  <a:cubicBezTo>
                    <a:pt x="5" y="64"/>
                    <a:pt x="216" y="90"/>
                    <a:pt x="579" y="90"/>
                  </a:cubicBezTo>
                  <a:cubicBezTo>
                    <a:pt x="1021" y="90"/>
                    <a:pt x="1688" y="52"/>
                    <a:pt x="2478"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5"/>
            <p:cNvSpPr/>
            <p:nvPr/>
          </p:nvSpPr>
          <p:spPr>
            <a:xfrm>
              <a:off x="846300" y="1673150"/>
              <a:ext cx="6575" cy="8750"/>
            </a:xfrm>
            <a:custGeom>
              <a:rect b="b" l="l" r="r" t="t"/>
              <a:pathLst>
                <a:path extrusionOk="0" h="350" w="263">
                  <a:moveTo>
                    <a:pt x="0" y="1"/>
                  </a:moveTo>
                  <a:cubicBezTo>
                    <a:pt x="79" y="120"/>
                    <a:pt x="162" y="240"/>
                    <a:pt x="262" y="350"/>
                  </a:cubicBezTo>
                  <a:cubicBezTo>
                    <a:pt x="183" y="225"/>
                    <a:pt x="94" y="110"/>
                    <a:pt x="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5"/>
            <p:cNvSpPr/>
            <p:nvPr/>
          </p:nvSpPr>
          <p:spPr>
            <a:xfrm>
              <a:off x="690425" y="1403350"/>
              <a:ext cx="1129825" cy="433900"/>
            </a:xfrm>
            <a:custGeom>
              <a:rect b="b" l="l" r="r" t="t"/>
              <a:pathLst>
                <a:path extrusionOk="0" h="17356" w="45193">
                  <a:moveTo>
                    <a:pt x="6235" y="10109"/>
                  </a:moveTo>
                  <a:cubicBezTo>
                    <a:pt x="6329" y="10218"/>
                    <a:pt x="6418" y="10333"/>
                    <a:pt x="6497" y="10458"/>
                  </a:cubicBezTo>
                  <a:cubicBezTo>
                    <a:pt x="6397" y="10348"/>
                    <a:pt x="6314" y="10229"/>
                    <a:pt x="6235" y="10109"/>
                  </a:cubicBezTo>
                  <a:close/>
                  <a:moveTo>
                    <a:pt x="23991" y="9378"/>
                  </a:moveTo>
                  <a:cubicBezTo>
                    <a:pt x="23851" y="9816"/>
                    <a:pt x="23673" y="10249"/>
                    <a:pt x="23459" y="10661"/>
                  </a:cubicBezTo>
                  <a:cubicBezTo>
                    <a:pt x="23497" y="10181"/>
                    <a:pt x="23694" y="9743"/>
                    <a:pt x="23991" y="9378"/>
                  </a:cubicBezTo>
                  <a:close/>
                  <a:moveTo>
                    <a:pt x="6235" y="10793"/>
                  </a:moveTo>
                  <a:lnTo>
                    <a:pt x="6235" y="10793"/>
                  </a:lnTo>
                  <a:cubicBezTo>
                    <a:pt x="6329" y="10902"/>
                    <a:pt x="6418" y="11017"/>
                    <a:pt x="6497" y="11142"/>
                  </a:cubicBezTo>
                  <a:cubicBezTo>
                    <a:pt x="6397" y="11032"/>
                    <a:pt x="6314" y="10912"/>
                    <a:pt x="6235" y="10793"/>
                  </a:cubicBezTo>
                  <a:close/>
                  <a:moveTo>
                    <a:pt x="23991" y="10061"/>
                  </a:moveTo>
                  <a:lnTo>
                    <a:pt x="23991" y="10061"/>
                  </a:lnTo>
                  <a:cubicBezTo>
                    <a:pt x="23851" y="10500"/>
                    <a:pt x="23673" y="10933"/>
                    <a:pt x="23459" y="11345"/>
                  </a:cubicBezTo>
                  <a:cubicBezTo>
                    <a:pt x="23497" y="10865"/>
                    <a:pt x="23694" y="10427"/>
                    <a:pt x="23991" y="10061"/>
                  </a:cubicBezTo>
                  <a:close/>
                  <a:moveTo>
                    <a:pt x="28343" y="12014"/>
                  </a:moveTo>
                  <a:lnTo>
                    <a:pt x="28343" y="12014"/>
                  </a:lnTo>
                  <a:cubicBezTo>
                    <a:pt x="28193" y="12363"/>
                    <a:pt x="27967" y="12681"/>
                    <a:pt x="27660" y="12921"/>
                  </a:cubicBezTo>
                  <a:cubicBezTo>
                    <a:pt x="27880" y="12587"/>
                    <a:pt x="28104" y="12284"/>
                    <a:pt x="28343" y="12014"/>
                  </a:cubicBezTo>
                  <a:close/>
                  <a:moveTo>
                    <a:pt x="28343" y="12696"/>
                  </a:moveTo>
                  <a:lnTo>
                    <a:pt x="28343" y="12696"/>
                  </a:lnTo>
                  <a:cubicBezTo>
                    <a:pt x="28193" y="13047"/>
                    <a:pt x="27967" y="13365"/>
                    <a:pt x="27660" y="13604"/>
                  </a:cubicBezTo>
                  <a:cubicBezTo>
                    <a:pt x="27880" y="13271"/>
                    <a:pt x="28104" y="12968"/>
                    <a:pt x="28343" y="12696"/>
                  </a:cubicBezTo>
                  <a:close/>
                  <a:moveTo>
                    <a:pt x="34965" y="13986"/>
                  </a:moveTo>
                  <a:lnTo>
                    <a:pt x="34965" y="13986"/>
                  </a:lnTo>
                  <a:cubicBezTo>
                    <a:pt x="34897" y="14121"/>
                    <a:pt x="34823" y="14256"/>
                    <a:pt x="34751" y="14393"/>
                  </a:cubicBezTo>
                  <a:cubicBezTo>
                    <a:pt x="34803" y="14246"/>
                    <a:pt x="34876" y="14111"/>
                    <a:pt x="34965" y="13986"/>
                  </a:cubicBezTo>
                  <a:close/>
                  <a:moveTo>
                    <a:pt x="34965" y="14668"/>
                  </a:moveTo>
                  <a:lnTo>
                    <a:pt x="34965" y="14668"/>
                  </a:lnTo>
                  <a:cubicBezTo>
                    <a:pt x="34897" y="14805"/>
                    <a:pt x="34823" y="14940"/>
                    <a:pt x="34751" y="15075"/>
                  </a:cubicBezTo>
                  <a:cubicBezTo>
                    <a:pt x="34803" y="14930"/>
                    <a:pt x="34876" y="14794"/>
                    <a:pt x="34965" y="14668"/>
                  </a:cubicBezTo>
                  <a:close/>
                  <a:moveTo>
                    <a:pt x="19589" y="0"/>
                  </a:moveTo>
                  <a:cubicBezTo>
                    <a:pt x="19045" y="0"/>
                    <a:pt x="18491" y="102"/>
                    <a:pt x="17960" y="236"/>
                  </a:cubicBezTo>
                  <a:cubicBezTo>
                    <a:pt x="16128" y="706"/>
                    <a:pt x="14355" y="1613"/>
                    <a:pt x="13190" y="3106"/>
                  </a:cubicBezTo>
                  <a:cubicBezTo>
                    <a:pt x="12508" y="3978"/>
                    <a:pt x="12075" y="5073"/>
                    <a:pt x="12001" y="6174"/>
                  </a:cubicBezTo>
                  <a:cubicBezTo>
                    <a:pt x="12034" y="6653"/>
                    <a:pt x="12140" y="7125"/>
                    <a:pt x="12325" y="7570"/>
                  </a:cubicBezTo>
                  <a:lnTo>
                    <a:pt x="12325" y="7570"/>
                  </a:lnTo>
                  <a:cubicBezTo>
                    <a:pt x="12238" y="7389"/>
                    <a:pt x="12132" y="7218"/>
                    <a:pt x="12017" y="7056"/>
                  </a:cubicBezTo>
                  <a:lnTo>
                    <a:pt x="12017" y="7056"/>
                  </a:lnTo>
                  <a:cubicBezTo>
                    <a:pt x="12063" y="7472"/>
                    <a:pt x="12165" y="7877"/>
                    <a:pt x="12330" y="8265"/>
                  </a:cubicBezTo>
                  <a:lnTo>
                    <a:pt x="12330" y="8265"/>
                  </a:lnTo>
                  <a:cubicBezTo>
                    <a:pt x="11710" y="6976"/>
                    <a:pt x="10291" y="6098"/>
                    <a:pt x="8890" y="6098"/>
                  </a:cubicBezTo>
                  <a:cubicBezTo>
                    <a:pt x="8469" y="6098"/>
                    <a:pt x="8051" y="6177"/>
                    <a:pt x="7655" y="6347"/>
                  </a:cubicBezTo>
                  <a:cubicBezTo>
                    <a:pt x="6627" y="6795"/>
                    <a:pt x="5965" y="7870"/>
                    <a:pt x="5845" y="8971"/>
                  </a:cubicBezTo>
                  <a:cubicBezTo>
                    <a:pt x="5891" y="9378"/>
                    <a:pt x="6016" y="9764"/>
                    <a:pt x="6235" y="10109"/>
                  </a:cubicBezTo>
                  <a:cubicBezTo>
                    <a:pt x="6121" y="9972"/>
                    <a:pt x="5996" y="9853"/>
                    <a:pt x="5855" y="9738"/>
                  </a:cubicBezTo>
                  <a:lnTo>
                    <a:pt x="5855" y="9738"/>
                  </a:lnTo>
                  <a:cubicBezTo>
                    <a:pt x="5907" y="10114"/>
                    <a:pt x="6032" y="10473"/>
                    <a:pt x="6235" y="10793"/>
                  </a:cubicBezTo>
                  <a:cubicBezTo>
                    <a:pt x="5606" y="10063"/>
                    <a:pt x="4630" y="9660"/>
                    <a:pt x="3661" y="9660"/>
                  </a:cubicBezTo>
                  <a:cubicBezTo>
                    <a:pt x="3152" y="9660"/>
                    <a:pt x="2646" y="9771"/>
                    <a:pt x="2192" y="10004"/>
                  </a:cubicBezTo>
                  <a:cubicBezTo>
                    <a:pt x="1137" y="10552"/>
                    <a:pt x="465" y="11679"/>
                    <a:pt x="355" y="12859"/>
                  </a:cubicBezTo>
                  <a:cubicBezTo>
                    <a:pt x="376" y="13072"/>
                    <a:pt x="0" y="15279"/>
                    <a:pt x="2854" y="16584"/>
                  </a:cubicBezTo>
                  <a:cubicBezTo>
                    <a:pt x="3270" y="16736"/>
                    <a:pt x="3710" y="16819"/>
                    <a:pt x="4151" y="16819"/>
                  </a:cubicBezTo>
                  <a:cubicBezTo>
                    <a:pt x="4164" y="16819"/>
                    <a:pt x="4177" y="16819"/>
                    <a:pt x="4190" y="16819"/>
                  </a:cubicBezTo>
                  <a:lnTo>
                    <a:pt x="4190" y="16819"/>
                  </a:lnTo>
                  <a:cubicBezTo>
                    <a:pt x="3637" y="17011"/>
                    <a:pt x="3105" y="17204"/>
                    <a:pt x="2562" y="17356"/>
                  </a:cubicBezTo>
                  <a:lnTo>
                    <a:pt x="44367" y="17356"/>
                  </a:lnTo>
                  <a:cubicBezTo>
                    <a:pt x="44821" y="16647"/>
                    <a:pt x="45123" y="15780"/>
                    <a:pt x="45192" y="14935"/>
                  </a:cubicBezTo>
                  <a:cubicBezTo>
                    <a:pt x="45130" y="14179"/>
                    <a:pt x="44848" y="13474"/>
                    <a:pt x="44268" y="12963"/>
                  </a:cubicBezTo>
                  <a:cubicBezTo>
                    <a:pt x="43624" y="12396"/>
                    <a:pt x="42782" y="12202"/>
                    <a:pt x="41908" y="12202"/>
                  </a:cubicBezTo>
                  <a:cubicBezTo>
                    <a:pt x="41326" y="12202"/>
                    <a:pt x="40729" y="12288"/>
                    <a:pt x="40167" y="12409"/>
                  </a:cubicBezTo>
                  <a:cubicBezTo>
                    <a:pt x="38873" y="12691"/>
                    <a:pt x="37605" y="13109"/>
                    <a:pt x="36395" y="13652"/>
                  </a:cubicBezTo>
                  <a:cubicBezTo>
                    <a:pt x="35856" y="13892"/>
                    <a:pt x="35293" y="14199"/>
                    <a:pt x="34965" y="14668"/>
                  </a:cubicBezTo>
                  <a:cubicBezTo>
                    <a:pt x="35163" y="14283"/>
                    <a:pt x="35346" y="13886"/>
                    <a:pt x="35471" y="13479"/>
                  </a:cubicBezTo>
                  <a:lnTo>
                    <a:pt x="35471" y="13479"/>
                  </a:lnTo>
                  <a:cubicBezTo>
                    <a:pt x="35278" y="13625"/>
                    <a:pt x="35100" y="13792"/>
                    <a:pt x="34965" y="13986"/>
                  </a:cubicBezTo>
                  <a:cubicBezTo>
                    <a:pt x="35278" y="13375"/>
                    <a:pt x="35555" y="12744"/>
                    <a:pt x="35632" y="12070"/>
                  </a:cubicBezTo>
                  <a:cubicBezTo>
                    <a:pt x="35550" y="11397"/>
                    <a:pt x="35225" y="10761"/>
                    <a:pt x="34636" y="10448"/>
                  </a:cubicBezTo>
                  <a:cubicBezTo>
                    <a:pt x="34335" y="10285"/>
                    <a:pt x="33998" y="10225"/>
                    <a:pt x="33654" y="10225"/>
                  </a:cubicBezTo>
                  <a:cubicBezTo>
                    <a:pt x="33325" y="10225"/>
                    <a:pt x="32988" y="10280"/>
                    <a:pt x="32669" y="10354"/>
                  </a:cubicBezTo>
                  <a:cubicBezTo>
                    <a:pt x="30854" y="10781"/>
                    <a:pt x="29465" y="11424"/>
                    <a:pt x="28343" y="12696"/>
                  </a:cubicBezTo>
                  <a:cubicBezTo>
                    <a:pt x="28468" y="12409"/>
                    <a:pt x="28542" y="12096"/>
                    <a:pt x="28562" y="11778"/>
                  </a:cubicBezTo>
                  <a:lnTo>
                    <a:pt x="28562" y="11778"/>
                  </a:lnTo>
                  <a:cubicBezTo>
                    <a:pt x="28489" y="11857"/>
                    <a:pt x="28417" y="11935"/>
                    <a:pt x="28343" y="12014"/>
                  </a:cubicBezTo>
                  <a:cubicBezTo>
                    <a:pt x="28448" y="11773"/>
                    <a:pt x="28521" y="11513"/>
                    <a:pt x="28552" y="11251"/>
                  </a:cubicBezTo>
                  <a:cubicBezTo>
                    <a:pt x="28458" y="10427"/>
                    <a:pt x="28030" y="9644"/>
                    <a:pt x="27300" y="9247"/>
                  </a:cubicBezTo>
                  <a:cubicBezTo>
                    <a:pt x="26961" y="9064"/>
                    <a:pt x="26591" y="8981"/>
                    <a:pt x="26218" y="8981"/>
                  </a:cubicBezTo>
                  <a:cubicBezTo>
                    <a:pt x="25377" y="8981"/>
                    <a:pt x="24523" y="9404"/>
                    <a:pt x="23991" y="10061"/>
                  </a:cubicBezTo>
                  <a:cubicBezTo>
                    <a:pt x="24096" y="9748"/>
                    <a:pt x="24179" y="9425"/>
                    <a:pt x="24248" y="9102"/>
                  </a:cubicBezTo>
                  <a:lnTo>
                    <a:pt x="24248" y="9102"/>
                  </a:lnTo>
                  <a:cubicBezTo>
                    <a:pt x="24159" y="9190"/>
                    <a:pt x="24070" y="9279"/>
                    <a:pt x="23991" y="9378"/>
                  </a:cubicBezTo>
                  <a:cubicBezTo>
                    <a:pt x="24258" y="8575"/>
                    <a:pt x="24405" y="7730"/>
                    <a:pt x="24436" y="6884"/>
                  </a:cubicBezTo>
                  <a:cubicBezTo>
                    <a:pt x="24367" y="5063"/>
                    <a:pt x="23788" y="3263"/>
                    <a:pt x="22703" y="1796"/>
                  </a:cubicBezTo>
                  <a:cubicBezTo>
                    <a:pt x="22202" y="1119"/>
                    <a:pt x="21576" y="493"/>
                    <a:pt x="20783" y="200"/>
                  </a:cubicBezTo>
                  <a:cubicBezTo>
                    <a:pt x="20399" y="57"/>
                    <a:pt x="19997" y="0"/>
                    <a:pt x="19589"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5"/>
            <p:cNvSpPr/>
            <p:nvPr/>
          </p:nvSpPr>
          <p:spPr>
            <a:xfrm>
              <a:off x="846300" y="1656050"/>
              <a:ext cx="6575" cy="8775"/>
            </a:xfrm>
            <a:custGeom>
              <a:rect b="b" l="l" r="r" t="t"/>
              <a:pathLst>
                <a:path extrusionOk="0" h="351" w="263">
                  <a:moveTo>
                    <a:pt x="0" y="1"/>
                  </a:moveTo>
                  <a:lnTo>
                    <a:pt x="0" y="1"/>
                  </a:lnTo>
                  <a:cubicBezTo>
                    <a:pt x="79" y="121"/>
                    <a:pt x="162" y="240"/>
                    <a:pt x="262" y="350"/>
                  </a:cubicBezTo>
                  <a:cubicBezTo>
                    <a:pt x="183" y="225"/>
                    <a:pt x="94" y="110"/>
                    <a:pt x="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8" name="Google Shape;108;p5"/>
          <p:cNvSpPr/>
          <p:nvPr/>
        </p:nvSpPr>
        <p:spPr>
          <a:xfrm>
            <a:off x="3725034" y="4658550"/>
            <a:ext cx="1536118" cy="409493"/>
          </a:xfrm>
          <a:custGeom>
            <a:rect b="b" l="l" r="r" t="t"/>
            <a:pathLst>
              <a:path extrusionOk="0" h="12210" w="45803">
                <a:moveTo>
                  <a:pt x="19325" y="0"/>
                </a:moveTo>
                <a:cubicBezTo>
                  <a:pt x="19143" y="0"/>
                  <a:pt x="18961" y="12"/>
                  <a:pt x="18780" y="38"/>
                </a:cubicBezTo>
                <a:cubicBezTo>
                  <a:pt x="16124" y="414"/>
                  <a:pt x="14151" y="3048"/>
                  <a:pt x="14021" y="5731"/>
                </a:cubicBezTo>
                <a:cubicBezTo>
                  <a:pt x="13565" y="4189"/>
                  <a:pt x="12048" y="2952"/>
                  <a:pt x="10486" y="2952"/>
                </a:cubicBezTo>
                <a:cubicBezTo>
                  <a:pt x="10226" y="2952"/>
                  <a:pt x="9964" y="2986"/>
                  <a:pt x="9706" y="3060"/>
                </a:cubicBezTo>
                <a:cubicBezTo>
                  <a:pt x="7906" y="3571"/>
                  <a:pt x="7055" y="6263"/>
                  <a:pt x="8475" y="7489"/>
                </a:cubicBezTo>
                <a:cubicBezTo>
                  <a:pt x="7664" y="7010"/>
                  <a:pt x="6718" y="6763"/>
                  <a:pt x="5774" y="6763"/>
                </a:cubicBezTo>
                <a:cubicBezTo>
                  <a:pt x="5199" y="6763"/>
                  <a:pt x="4624" y="6855"/>
                  <a:pt x="4081" y="7041"/>
                </a:cubicBezTo>
                <a:cubicBezTo>
                  <a:pt x="3340" y="7296"/>
                  <a:pt x="2604" y="7787"/>
                  <a:pt x="2401" y="8543"/>
                </a:cubicBezTo>
                <a:cubicBezTo>
                  <a:pt x="2219" y="9237"/>
                  <a:pt x="2757" y="10089"/>
                  <a:pt x="3435" y="10089"/>
                </a:cubicBezTo>
                <a:cubicBezTo>
                  <a:pt x="3497" y="10089"/>
                  <a:pt x="3559" y="10082"/>
                  <a:pt x="3622" y="10067"/>
                </a:cubicBezTo>
                <a:lnTo>
                  <a:pt x="3622" y="10067"/>
                </a:lnTo>
                <a:cubicBezTo>
                  <a:pt x="2459" y="10338"/>
                  <a:pt x="261" y="10385"/>
                  <a:pt x="1" y="11914"/>
                </a:cubicBezTo>
                <a:cubicBezTo>
                  <a:pt x="694" y="12141"/>
                  <a:pt x="1525" y="12210"/>
                  <a:pt x="2393" y="12210"/>
                </a:cubicBezTo>
                <a:cubicBezTo>
                  <a:pt x="3720" y="12210"/>
                  <a:pt x="5131" y="12050"/>
                  <a:pt x="6267" y="12050"/>
                </a:cubicBezTo>
                <a:lnTo>
                  <a:pt x="45802" y="12050"/>
                </a:lnTo>
                <a:cubicBezTo>
                  <a:pt x="44672" y="10146"/>
                  <a:pt x="42579" y="9095"/>
                  <a:pt x="40487" y="9095"/>
                </a:cubicBezTo>
                <a:cubicBezTo>
                  <a:pt x="39161" y="9095"/>
                  <a:pt x="37835" y="9517"/>
                  <a:pt x="36755" y="10412"/>
                </a:cubicBezTo>
                <a:cubicBezTo>
                  <a:pt x="37188" y="8684"/>
                  <a:pt x="35550" y="6993"/>
                  <a:pt x="33797" y="6686"/>
                </a:cubicBezTo>
                <a:cubicBezTo>
                  <a:pt x="33488" y="6631"/>
                  <a:pt x="33178" y="6606"/>
                  <a:pt x="32869" y="6606"/>
                </a:cubicBezTo>
                <a:cubicBezTo>
                  <a:pt x="31425" y="6606"/>
                  <a:pt x="29987" y="7150"/>
                  <a:pt x="28620" y="7682"/>
                </a:cubicBezTo>
                <a:cubicBezTo>
                  <a:pt x="29142" y="6321"/>
                  <a:pt x="28730" y="4589"/>
                  <a:pt x="27509" y="3785"/>
                </a:cubicBezTo>
                <a:cubicBezTo>
                  <a:pt x="27100" y="3514"/>
                  <a:pt x="26610" y="3386"/>
                  <a:pt x="26118" y="3386"/>
                </a:cubicBezTo>
                <a:cubicBezTo>
                  <a:pt x="25149" y="3386"/>
                  <a:pt x="24174" y="3885"/>
                  <a:pt x="23804" y="4782"/>
                </a:cubicBezTo>
                <a:cubicBezTo>
                  <a:pt x="24237" y="2316"/>
                  <a:pt x="21811" y="0"/>
                  <a:pt x="19325"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5"/>
          <p:cNvSpPr/>
          <p:nvPr/>
        </p:nvSpPr>
        <p:spPr>
          <a:xfrm>
            <a:off x="410027" y="4521667"/>
            <a:ext cx="173613" cy="173680"/>
          </a:xfrm>
          <a:custGeom>
            <a:rect b="b" l="l" r="r" t="t"/>
            <a:pathLst>
              <a:path extrusionOk="0" h="2600" w="2599">
                <a:moveTo>
                  <a:pt x="1300" y="1"/>
                </a:moveTo>
                <a:lnTo>
                  <a:pt x="1106" y="475"/>
                </a:lnTo>
                <a:cubicBezTo>
                  <a:pt x="992" y="762"/>
                  <a:pt x="768" y="992"/>
                  <a:pt x="480" y="1106"/>
                </a:cubicBezTo>
                <a:lnTo>
                  <a:pt x="0" y="1301"/>
                </a:lnTo>
                <a:lnTo>
                  <a:pt x="480" y="1493"/>
                </a:lnTo>
                <a:cubicBezTo>
                  <a:pt x="768" y="1607"/>
                  <a:pt x="992" y="1833"/>
                  <a:pt x="1106" y="2120"/>
                </a:cubicBezTo>
                <a:lnTo>
                  <a:pt x="1300" y="2599"/>
                </a:lnTo>
                <a:lnTo>
                  <a:pt x="1493" y="2120"/>
                </a:lnTo>
                <a:cubicBezTo>
                  <a:pt x="1607" y="1833"/>
                  <a:pt x="1837" y="1607"/>
                  <a:pt x="2119" y="1493"/>
                </a:cubicBezTo>
                <a:lnTo>
                  <a:pt x="2599" y="1301"/>
                </a:lnTo>
                <a:lnTo>
                  <a:pt x="2119" y="1106"/>
                </a:lnTo>
                <a:cubicBezTo>
                  <a:pt x="1837" y="992"/>
                  <a:pt x="1607" y="762"/>
                  <a:pt x="1493" y="475"/>
                </a:cubicBezTo>
                <a:lnTo>
                  <a:pt x="1300"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5"/>
          <p:cNvSpPr/>
          <p:nvPr/>
        </p:nvSpPr>
        <p:spPr>
          <a:xfrm>
            <a:off x="8758226" y="4281670"/>
            <a:ext cx="103874" cy="103874"/>
          </a:xfrm>
          <a:custGeom>
            <a:rect b="b" l="l" r="r" t="t"/>
            <a:pathLst>
              <a:path extrusionOk="0" h="1555" w="1555">
                <a:moveTo>
                  <a:pt x="778" y="0"/>
                </a:moveTo>
                <a:lnTo>
                  <a:pt x="663" y="287"/>
                </a:lnTo>
                <a:cubicBezTo>
                  <a:pt x="595" y="458"/>
                  <a:pt x="459" y="595"/>
                  <a:pt x="287" y="663"/>
                </a:cubicBezTo>
                <a:lnTo>
                  <a:pt x="1" y="776"/>
                </a:lnTo>
                <a:lnTo>
                  <a:pt x="287" y="892"/>
                </a:lnTo>
                <a:cubicBezTo>
                  <a:pt x="459" y="964"/>
                  <a:pt x="595" y="1101"/>
                  <a:pt x="663" y="1272"/>
                </a:cubicBezTo>
                <a:lnTo>
                  <a:pt x="778" y="1554"/>
                </a:lnTo>
                <a:lnTo>
                  <a:pt x="892" y="1272"/>
                </a:lnTo>
                <a:cubicBezTo>
                  <a:pt x="960" y="1101"/>
                  <a:pt x="1096" y="964"/>
                  <a:pt x="1268" y="892"/>
                </a:cubicBezTo>
                <a:lnTo>
                  <a:pt x="1555" y="776"/>
                </a:lnTo>
                <a:lnTo>
                  <a:pt x="1268" y="663"/>
                </a:lnTo>
                <a:cubicBezTo>
                  <a:pt x="1096" y="595"/>
                  <a:pt x="960" y="458"/>
                  <a:pt x="892" y="287"/>
                </a:cubicBezTo>
                <a:lnTo>
                  <a:pt x="77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5"/>
          <p:cNvSpPr txBox="1"/>
          <p:nvPr>
            <p:ph idx="3" type="title"/>
          </p:nvPr>
        </p:nvSpPr>
        <p:spPr>
          <a:xfrm>
            <a:off x="3403800" y="2809075"/>
            <a:ext cx="2336400" cy="255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2000">
                <a:solidFill>
                  <a:schemeClr val="accent6"/>
                </a:solidFill>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112" name="Google Shape;112;p5"/>
          <p:cNvSpPr txBox="1"/>
          <p:nvPr>
            <p:ph idx="4" type="subTitle"/>
          </p:nvPr>
        </p:nvSpPr>
        <p:spPr>
          <a:xfrm>
            <a:off x="3403800" y="3138443"/>
            <a:ext cx="2336400" cy="684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13" name="Google Shape;113;p5"/>
          <p:cNvSpPr txBox="1"/>
          <p:nvPr>
            <p:ph idx="5" type="title"/>
          </p:nvPr>
        </p:nvSpPr>
        <p:spPr>
          <a:xfrm>
            <a:off x="6087600" y="2809075"/>
            <a:ext cx="2336400" cy="255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2000">
                <a:solidFill>
                  <a:schemeClr val="accent6"/>
                </a:solidFill>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114" name="Google Shape;114;p5"/>
          <p:cNvSpPr txBox="1"/>
          <p:nvPr>
            <p:ph idx="6" type="subTitle"/>
          </p:nvPr>
        </p:nvSpPr>
        <p:spPr>
          <a:xfrm>
            <a:off x="6087600" y="3138443"/>
            <a:ext cx="2336400" cy="684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5" name="Shape 115"/>
        <p:cNvGrpSpPr/>
        <p:nvPr/>
      </p:nvGrpSpPr>
      <p:grpSpPr>
        <a:xfrm>
          <a:off x="0" y="0"/>
          <a:ext cx="0" cy="0"/>
          <a:chOff x="0" y="0"/>
          <a:chExt cx="0" cy="0"/>
        </a:xfrm>
      </p:grpSpPr>
      <p:sp>
        <p:nvSpPr>
          <p:cNvPr id="116" name="Google Shape;116;p6"/>
          <p:cNvSpPr txBox="1"/>
          <p:nvPr>
            <p:ph type="title"/>
          </p:nvPr>
        </p:nvSpPr>
        <p:spPr>
          <a:xfrm>
            <a:off x="720000" y="488704"/>
            <a:ext cx="7704000" cy="572700"/>
          </a:xfrm>
          <a:prstGeom prst="rect">
            <a:avLst/>
          </a:prstGeom>
          <a:solidFill>
            <a:schemeClr val="dk2"/>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500"/>
              <a:buNone/>
              <a:defRPr sz="2700"/>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
        <p:nvSpPr>
          <p:cNvPr id="117" name="Google Shape;117;p6"/>
          <p:cNvSpPr/>
          <p:nvPr/>
        </p:nvSpPr>
        <p:spPr>
          <a:xfrm>
            <a:off x="185001" y="4509308"/>
            <a:ext cx="103874" cy="103874"/>
          </a:xfrm>
          <a:custGeom>
            <a:rect b="b" l="l" r="r" t="t"/>
            <a:pathLst>
              <a:path extrusionOk="0" h="1555" w="1555">
                <a:moveTo>
                  <a:pt x="778" y="0"/>
                </a:moveTo>
                <a:lnTo>
                  <a:pt x="663" y="287"/>
                </a:lnTo>
                <a:cubicBezTo>
                  <a:pt x="595" y="458"/>
                  <a:pt x="459" y="595"/>
                  <a:pt x="287" y="663"/>
                </a:cubicBezTo>
                <a:lnTo>
                  <a:pt x="1" y="776"/>
                </a:lnTo>
                <a:lnTo>
                  <a:pt x="287" y="892"/>
                </a:lnTo>
                <a:cubicBezTo>
                  <a:pt x="459" y="964"/>
                  <a:pt x="595" y="1101"/>
                  <a:pt x="663" y="1272"/>
                </a:cubicBezTo>
                <a:lnTo>
                  <a:pt x="778" y="1554"/>
                </a:lnTo>
                <a:lnTo>
                  <a:pt x="892" y="1272"/>
                </a:lnTo>
                <a:cubicBezTo>
                  <a:pt x="960" y="1101"/>
                  <a:pt x="1096" y="964"/>
                  <a:pt x="1268" y="892"/>
                </a:cubicBezTo>
                <a:lnTo>
                  <a:pt x="1555" y="776"/>
                </a:lnTo>
                <a:lnTo>
                  <a:pt x="1268" y="663"/>
                </a:lnTo>
                <a:cubicBezTo>
                  <a:pt x="1096" y="595"/>
                  <a:pt x="960" y="458"/>
                  <a:pt x="892" y="287"/>
                </a:cubicBezTo>
                <a:lnTo>
                  <a:pt x="77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6"/>
          <p:cNvSpPr/>
          <p:nvPr/>
        </p:nvSpPr>
        <p:spPr>
          <a:xfrm>
            <a:off x="8795894" y="4540518"/>
            <a:ext cx="103941" cy="103874"/>
          </a:xfrm>
          <a:custGeom>
            <a:rect b="b" l="l" r="r" t="t"/>
            <a:pathLst>
              <a:path extrusionOk="0" h="1555" w="1556">
                <a:moveTo>
                  <a:pt x="778" y="1"/>
                </a:moveTo>
                <a:lnTo>
                  <a:pt x="658" y="287"/>
                </a:lnTo>
                <a:cubicBezTo>
                  <a:pt x="590" y="459"/>
                  <a:pt x="455" y="596"/>
                  <a:pt x="282" y="663"/>
                </a:cubicBezTo>
                <a:lnTo>
                  <a:pt x="0" y="777"/>
                </a:lnTo>
                <a:lnTo>
                  <a:pt x="282" y="892"/>
                </a:lnTo>
                <a:cubicBezTo>
                  <a:pt x="455" y="960"/>
                  <a:pt x="590" y="1096"/>
                  <a:pt x="658" y="1268"/>
                </a:cubicBezTo>
                <a:lnTo>
                  <a:pt x="778" y="1555"/>
                </a:lnTo>
                <a:lnTo>
                  <a:pt x="893" y="1268"/>
                </a:lnTo>
                <a:cubicBezTo>
                  <a:pt x="961" y="1096"/>
                  <a:pt x="1096" y="960"/>
                  <a:pt x="1269" y="892"/>
                </a:cubicBezTo>
                <a:lnTo>
                  <a:pt x="1555" y="777"/>
                </a:lnTo>
                <a:lnTo>
                  <a:pt x="1269" y="663"/>
                </a:lnTo>
                <a:cubicBezTo>
                  <a:pt x="1096" y="596"/>
                  <a:pt x="961" y="459"/>
                  <a:pt x="893" y="287"/>
                </a:cubicBezTo>
                <a:lnTo>
                  <a:pt x="778"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6"/>
          <p:cNvSpPr/>
          <p:nvPr/>
        </p:nvSpPr>
        <p:spPr>
          <a:xfrm>
            <a:off x="7977100" y="166635"/>
            <a:ext cx="173624" cy="173570"/>
          </a:xfrm>
          <a:custGeom>
            <a:rect b="b" l="l" r="r" t="t"/>
            <a:pathLst>
              <a:path extrusionOk="0" h="3888" w="3889">
                <a:moveTo>
                  <a:pt x="1942" y="1"/>
                </a:moveTo>
                <a:lnTo>
                  <a:pt x="1654" y="716"/>
                </a:lnTo>
                <a:cubicBezTo>
                  <a:pt x="1482" y="1149"/>
                  <a:pt x="1143" y="1487"/>
                  <a:pt x="715" y="1660"/>
                </a:cubicBezTo>
                <a:lnTo>
                  <a:pt x="1" y="1947"/>
                </a:lnTo>
                <a:lnTo>
                  <a:pt x="715" y="2234"/>
                </a:lnTo>
                <a:cubicBezTo>
                  <a:pt x="1143" y="2406"/>
                  <a:pt x="1482" y="2746"/>
                  <a:pt x="1654" y="3173"/>
                </a:cubicBezTo>
                <a:lnTo>
                  <a:pt x="1942" y="3888"/>
                </a:lnTo>
                <a:lnTo>
                  <a:pt x="2229" y="3173"/>
                </a:lnTo>
                <a:cubicBezTo>
                  <a:pt x="2400" y="2746"/>
                  <a:pt x="2740" y="2406"/>
                  <a:pt x="3173" y="2234"/>
                </a:cubicBezTo>
                <a:lnTo>
                  <a:pt x="3888" y="1947"/>
                </a:lnTo>
                <a:lnTo>
                  <a:pt x="3173" y="1660"/>
                </a:lnTo>
                <a:cubicBezTo>
                  <a:pt x="2740" y="1487"/>
                  <a:pt x="2400" y="1149"/>
                  <a:pt x="2229" y="716"/>
                </a:cubicBezTo>
                <a:lnTo>
                  <a:pt x="194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6"/>
          <p:cNvSpPr/>
          <p:nvPr/>
        </p:nvSpPr>
        <p:spPr>
          <a:xfrm>
            <a:off x="55652" y="55511"/>
            <a:ext cx="1165686" cy="310745"/>
          </a:xfrm>
          <a:custGeom>
            <a:rect b="b" l="l" r="r" t="t"/>
            <a:pathLst>
              <a:path extrusionOk="0" h="12210" w="45803">
                <a:moveTo>
                  <a:pt x="19325" y="0"/>
                </a:moveTo>
                <a:cubicBezTo>
                  <a:pt x="19143" y="0"/>
                  <a:pt x="18961" y="12"/>
                  <a:pt x="18780" y="38"/>
                </a:cubicBezTo>
                <a:cubicBezTo>
                  <a:pt x="16124" y="414"/>
                  <a:pt x="14151" y="3048"/>
                  <a:pt x="14021" y="5731"/>
                </a:cubicBezTo>
                <a:cubicBezTo>
                  <a:pt x="13565" y="4189"/>
                  <a:pt x="12048" y="2952"/>
                  <a:pt x="10486" y="2952"/>
                </a:cubicBezTo>
                <a:cubicBezTo>
                  <a:pt x="10226" y="2952"/>
                  <a:pt x="9964" y="2986"/>
                  <a:pt x="9706" y="3060"/>
                </a:cubicBezTo>
                <a:cubicBezTo>
                  <a:pt x="7906" y="3571"/>
                  <a:pt x="7055" y="6263"/>
                  <a:pt x="8475" y="7489"/>
                </a:cubicBezTo>
                <a:cubicBezTo>
                  <a:pt x="7664" y="7010"/>
                  <a:pt x="6718" y="6763"/>
                  <a:pt x="5774" y="6763"/>
                </a:cubicBezTo>
                <a:cubicBezTo>
                  <a:pt x="5199" y="6763"/>
                  <a:pt x="4624" y="6855"/>
                  <a:pt x="4081" y="7041"/>
                </a:cubicBezTo>
                <a:cubicBezTo>
                  <a:pt x="3340" y="7296"/>
                  <a:pt x="2604" y="7787"/>
                  <a:pt x="2401" y="8543"/>
                </a:cubicBezTo>
                <a:cubicBezTo>
                  <a:pt x="2219" y="9237"/>
                  <a:pt x="2757" y="10089"/>
                  <a:pt x="3435" y="10089"/>
                </a:cubicBezTo>
                <a:cubicBezTo>
                  <a:pt x="3497" y="10089"/>
                  <a:pt x="3559" y="10082"/>
                  <a:pt x="3622" y="10067"/>
                </a:cubicBezTo>
                <a:lnTo>
                  <a:pt x="3622" y="10067"/>
                </a:lnTo>
                <a:cubicBezTo>
                  <a:pt x="2459" y="10338"/>
                  <a:pt x="261" y="10385"/>
                  <a:pt x="1" y="11914"/>
                </a:cubicBezTo>
                <a:cubicBezTo>
                  <a:pt x="694" y="12141"/>
                  <a:pt x="1525" y="12210"/>
                  <a:pt x="2393" y="12210"/>
                </a:cubicBezTo>
                <a:cubicBezTo>
                  <a:pt x="3720" y="12210"/>
                  <a:pt x="5131" y="12050"/>
                  <a:pt x="6267" y="12050"/>
                </a:cubicBezTo>
                <a:lnTo>
                  <a:pt x="45802" y="12050"/>
                </a:lnTo>
                <a:cubicBezTo>
                  <a:pt x="44672" y="10146"/>
                  <a:pt x="42579" y="9095"/>
                  <a:pt x="40487" y="9095"/>
                </a:cubicBezTo>
                <a:cubicBezTo>
                  <a:pt x="39161" y="9095"/>
                  <a:pt x="37835" y="9517"/>
                  <a:pt x="36755" y="10412"/>
                </a:cubicBezTo>
                <a:cubicBezTo>
                  <a:pt x="37188" y="8684"/>
                  <a:pt x="35550" y="6993"/>
                  <a:pt x="33797" y="6686"/>
                </a:cubicBezTo>
                <a:cubicBezTo>
                  <a:pt x="33488" y="6631"/>
                  <a:pt x="33178" y="6606"/>
                  <a:pt x="32869" y="6606"/>
                </a:cubicBezTo>
                <a:cubicBezTo>
                  <a:pt x="31425" y="6606"/>
                  <a:pt x="29987" y="7150"/>
                  <a:pt x="28620" y="7682"/>
                </a:cubicBezTo>
                <a:cubicBezTo>
                  <a:pt x="29142" y="6321"/>
                  <a:pt x="28730" y="4589"/>
                  <a:pt x="27509" y="3785"/>
                </a:cubicBezTo>
                <a:cubicBezTo>
                  <a:pt x="27100" y="3514"/>
                  <a:pt x="26610" y="3386"/>
                  <a:pt x="26118" y="3386"/>
                </a:cubicBezTo>
                <a:cubicBezTo>
                  <a:pt x="25149" y="3386"/>
                  <a:pt x="24174" y="3885"/>
                  <a:pt x="23804" y="4782"/>
                </a:cubicBezTo>
                <a:cubicBezTo>
                  <a:pt x="24237" y="2316"/>
                  <a:pt x="21811" y="0"/>
                  <a:pt x="19325"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6"/>
          <p:cNvSpPr/>
          <p:nvPr/>
        </p:nvSpPr>
        <p:spPr>
          <a:xfrm>
            <a:off x="185009" y="4644402"/>
            <a:ext cx="1036336" cy="343713"/>
          </a:xfrm>
          <a:custGeom>
            <a:rect b="b" l="l" r="r" t="t"/>
            <a:pathLst>
              <a:path extrusionOk="0" h="17333" w="52261">
                <a:moveTo>
                  <a:pt x="27354" y="1"/>
                </a:moveTo>
                <a:cubicBezTo>
                  <a:pt x="26831" y="1"/>
                  <a:pt x="26300" y="98"/>
                  <a:pt x="25792" y="227"/>
                </a:cubicBezTo>
                <a:cubicBezTo>
                  <a:pt x="24044" y="675"/>
                  <a:pt x="22343" y="1547"/>
                  <a:pt x="21231" y="2972"/>
                </a:cubicBezTo>
                <a:cubicBezTo>
                  <a:pt x="20160" y="4340"/>
                  <a:pt x="19728" y="6286"/>
                  <a:pt x="20401" y="7883"/>
                </a:cubicBezTo>
                <a:lnTo>
                  <a:pt x="20401" y="7883"/>
                </a:lnTo>
                <a:cubicBezTo>
                  <a:pt x="19806" y="6662"/>
                  <a:pt x="18456" y="5832"/>
                  <a:pt x="17123" y="5832"/>
                </a:cubicBezTo>
                <a:cubicBezTo>
                  <a:pt x="16720" y="5832"/>
                  <a:pt x="16319" y="5907"/>
                  <a:pt x="15940" y="6071"/>
                </a:cubicBezTo>
                <a:cubicBezTo>
                  <a:pt x="14399" y="6734"/>
                  <a:pt x="13705" y="8885"/>
                  <a:pt x="14554" y="10281"/>
                </a:cubicBezTo>
                <a:lnTo>
                  <a:pt x="14554" y="10281"/>
                </a:lnTo>
                <a:cubicBezTo>
                  <a:pt x="13951" y="9608"/>
                  <a:pt x="13034" y="9235"/>
                  <a:pt x="12123" y="9235"/>
                </a:cubicBezTo>
                <a:cubicBezTo>
                  <a:pt x="11636" y="9235"/>
                  <a:pt x="11151" y="9342"/>
                  <a:pt x="10717" y="9566"/>
                </a:cubicBezTo>
                <a:cubicBezTo>
                  <a:pt x="9334" y="10281"/>
                  <a:pt x="8626" y="12061"/>
                  <a:pt x="9079" y="13553"/>
                </a:cubicBezTo>
                <a:cubicBezTo>
                  <a:pt x="9532" y="15019"/>
                  <a:pt x="11029" y="16079"/>
                  <a:pt x="12560" y="16079"/>
                </a:cubicBezTo>
                <a:cubicBezTo>
                  <a:pt x="12582" y="16079"/>
                  <a:pt x="12604" y="16078"/>
                  <a:pt x="12627" y="16078"/>
                </a:cubicBezTo>
                <a:lnTo>
                  <a:pt x="12627" y="16078"/>
                </a:lnTo>
                <a:cubicBezTo>
                  <a:pt x="11515" y="16469"/>
                  <a:pt x="10486" y="16861"/>
                  <a:pt x="9312" y="16861"/>
                </a:cubicBezTo>
                <a:cubicBezTo>
                  <a:pt x="9295" y="16861"/>
                  <a:pt x="9278" y="16861"/>
                  <a:pt x="9262" y="16861"/>
                </a:cubicBezTo>
                <a:cubicBezTo>
                  <a:pt x="9188" y="16860"/>
                  <a:pt x="9113" y="16859"/>
                  <a:pt x="9036" y="16859"/>
                </a:cubicBezTo>
                <a:cubicBezTo>
                  <a:pt x="7143" y="16859"/>
                  <a:pt x="4319" y="17111"/>
                  <a:pt x="2333" y="17248"/>
                </a:cubicBezTo>
                <a:lnTo>
                  <a:pt x="51040" y="17248"/>
                </a:lnTo>
                <a:cubicBezTo>
                  <a:pt x="51990" y="15765"/>
                  <a:pt x="52261" y="13558"/>
                  <a:pt x="50946" y="12395"/>
                </a:cubicBezTo>
                <a:cubicBezTo>
                  <a:pt x="50331" y="11854"/>
                  <a:pt x="49525" y="11667"/>
                  <a:pt x="48690" y="11667"/>
                </a:cubicBezTo>
                <a:cubicBezTo>
                  <a:pt x="48132" y="11667"/>
                  <a:pt x="47560" y="11750"/>
                  <a:pt x="47023" y="11868"/>
                </a:cubicBezTo>
                <a:cubicBezTo>
                  <a:pt x="45787" y="12133"/>
                  <a:pt x="44576" y="12530"/>
                  <a:pt x="43417" y="13052"/>
                </a:cubicBezTo>
                <a:cubicBezTo>
                  <a:pt x="42915" y="13273"/>
                  <a:pt x="42387" y="13559"/>
                  <a:pt x="42069" y="13989"/>
                </a:cubicBezTo>
                <a:lnTo>
                  <a:pt x="42069" y="13989"/>
                </a:lnTo>
                <a:cubicBezTo>
                  <a:pt x="42373" y="13394"/>
                  <a:pt x="42640" y="12774"/>
                  <a:pt x="42702" y="12113"/>
                </a:cubicBezTo>
                <a:cubicBezTo>
                  <a:pt x="42775" y="11293"/>
                  <a:pt x="42462" y="10375"/>
                  <a:pt x="41737" y="9989"/>
                </a:cubicBezTo>
                <a:cubicBezTo>
                  <a:pt x="41446" y="9834"/>
                  <a:pt x="41123" y="9776"/>
                  <a:pt x="40794" y="9776"/>
                </a:cubicBezTo>
                <a:cubicBezTo>
                  <a:pt x="40480" y="9776"/>
                  <a:pt x="40159" y="9829"/>
                  <a:pt x="39853" y="9900"/>
                </a:cubicBezTo>
                <a:cubicBezTo>
                  <a:pt x="38124" y="10307"/>
                  <a:pt x="36805" y="10914"/>
                  <a:pt x="35733" y="12122"/>
                </a:cubicBezTo>
                <a:lnTo>
                  <a:pt x="35733" y="12122"/>
                </a:lnTo>
                <a:cubicBezTo>
                  <a:pt x="36215" y="10982"/>
                  <a:pt x="35839" y="9443"/>
                  <a:pt x="34719" y="8841"/>
                </a:cubicBezTo>
                <a:cubicBezTo>
                  <a:pt x="34396" y="8667"/>
                  <a:pt x="34042" y="8588"/>
                  <a:pt x="33685" y="8588"/>
                </a:cubicBezTo>
                <a:cubicBezTo>
                  <a:pt x="32890" y="8588"/>
                  <a:pt x="32080" y="8982"/>
                  <a:pt x="31571" y="9599"/>
                </a:cubicBezTo>
                <a:lnTo>
                  <a:pt x="31571" y="9599"/>
                </a:lnTo>
                <a:cubicBezTo>
                  <a:pt x="32419" y="6978"/>
                  <a:pt x="31973" y="3943"/>
                  <a:pt x="30331" y="1719"/>
                </a:cubicBezTo>
                <a:cubicBezTo>
                  <a:pt x="29845" y="1072"/>
                  <a:pt x="29251" y="472"/>
                  <a:pt x="28494" y="190"/>
                </a:cubicBezTo>
                <a:cubicBezTo>
                  <a:pt x="28127" y="55"/>
                  <a:pt x="27743" y="1"/>
                  <a:pt x="27354" y="1"/>
                </a:cubicBezTo>
                <a:close/>
                <a:moveTo>
                  <a:pt x="0" y="17248"/>
                </a:moveTo>
                <a:cubicBezTo>
                  <a:pt x="6" y="17308"/>
                  <a:pt x="211" y="17333"/>
                  <a:pt x="562" y="17333"/>
                </a:cubicBezTo>
                <a:cubicBezTo>
                  <a:pt x="978" y="17333"/>
                  <a:pt x="1598" y="17298"/>
                  <a:pt x="2333" y="17248"/>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6"/>
          <p:cNvSpPr/>
          <p:nvPr/>
        </p:nvSpPr>
        <p:spPr>
          <a:xfrm>
            <a:off x="8274054" y="124097"/>
            <a:ext cx="779865" cy="258652"/>
          </a:xfrm>
          <a:custGeom>
            <a:rect b="b" l="l" r="r" t="t"/>
            <a:pathLst>
              <a:path extrusionOk="0" h="17333" w="52261">
                <a:moveTo>
                  <a:pt x="27354" y="1"/>
                </a:moveTo>
                <a:cubicBezTo>
                  <a:pt x="26831" y="1"/>
                  <a:pt x="26300" y="98"/>
                  <a:pt x="25792" y="227"/>
                </a:cubicBezTo>
                <a:cubicBezTo>
                  <a:pt x="24044" y="675"/>
                  <a:pt x="22343" y="1547"/>
                  <a:pt x="21231" y="2972"/>
                </a:cubicBezTo>
                <a:cubicBezTo>
                  <a:pt x="20160" y="4340"/>
                  <a:pt x="19728" y="6286"/>
                  <a:pt x="20401" y="7883"/>
                </a:cubicBezTo>
                <a:lnTo>
                  <a:pt x="20401" y="7883"/>
                </a:lnTo>
                <a:cubicBezTo>
                  <a:pt x="19806" y="6662"/>
                  <a:pt x="18456" y="5832"/>
                  <a:pt x="17123" y="5832"/>
                </a:cubicBezTo>
                <a:cubicBezTo>
                  <a:pt x="16720" y="5832"/>
                  <a:pt x="16319" y="5907"/>
                  <a:pt x="15940" y="6071"/>
                </a:cubicBezTo>
                <a:cubicBezTo>
                  <a:pt x="14399" y="6734"/>
                  <a:pt x="13705" y="8885"/>
                  <a:pt x="14554" y="10281"/>
                </a:cubicBezTo>
                <a:lnTo>
                  <a:pt x="14554" y="10281"/>
                </a:lnTo>
                <a:cubicBezTo>
                  <a:pt x="13951" y="9608"/>
                  <a:pt x="13034" y="9235"/>
                  <a:pt x="12123" y="9235"/>
                </a:cubicBezTo>
                <a:cubicBezTo>
                  <a:pt x="11636" y="9235"/>
                  <a:pt x="11151" y="9342"/>
                  <a:pt x="10717" y="9566"/>
                </a:cubicBezTo>
                <a:cubicBezTo>
                  <a:pt x="9334" y="10281"/>
                  <a:pt x="8626" y="12061"/>
                  <a:pt x="9079" y="13553"/>
                </a:cubicBezTo>
                <a:cubicBezTo>
                  <a:pt x="9532" y="15019"/>
                  <a:pt x="11029" y="16079"/>
                  <a:pt x="12560" y="16079"/>
                </a:cubicBezTo>
                <a:cubicBezTo>
                  <a:pt x="12582" y="16079"/>
                  <a:pt x="12604" y="16078"/>
                  <a:pt x="12627" y="16078"/>
                </a:cubicBezTo>
                <a:lnTo>
                  <a:pt x="12627" y="16078"/>
                </a:lnTo>
                <a:cubicBezTo>
                  <a:pt x="11515" y="16469"/>
                  <a:pt x="10486" y="16861"/>
                  <a:pt x="9312" y="16861"/>
                </a:cubicBezTo>
                <a:cubicBezTo>
                  <a:pt x="9295" y="16861"/>
                  <a:pt x="9278" y="16861"/>
                  <a:pt x="9262" y="16861"/>
                </a:cubicBezTo>
                <a:cubicBezTo>
                  <a:pt x="9188" y="16860"/>
                  <a:pt x="9113" y="16859"/>
                  <a:pt x="9036" y="16859"/>
                </a:cubicBezTo>
                <a:cubicBezTo>
                  <a:pt x="7143" y="16859"/>
                  <a:pt x="4319" y="17111"/>
                  <a:pt x="2333" y="17248"/>
                </a:cubicBezTo>
                <a:lnTo>
                  <a:pt x="51040" y="17248"/>
                </a:lnTo>
                <a:cubicBezTo>
                  <a:pt x="51990" y="15765"/>
                  <a:pt x="52261" y="13558"/>
                  <a:pt x="50946" y="12395"/>
                </a:cubicBezTo>
                <a:cubicBezTo>
                  <a:pt x="50331" y="11854"/>
                  <a:pt x="49525" y="11667"/>
                  <a:pt x="48690" y="11667"/>
                </a:cubicBezTo>
                <a:cubicBezTo>
                  <a:pt x="48132" y="11667"/>
                  <a:pt x="47560" y="11750"/>
                  <a:pt x="47023" y="11868"/>
                </a:cubicBezTo>
                <a:cubicBezTo>
                  <a:pt x="45787" y="12133"/>
                  <a:pt x="44576" y="12530"/>
                  <a:pt x="43417" y="13052"/>
                </a:cubicBezTo>
                <a:cubicBezTo>
                  <a:pt x="42915" y="13273"/>
                  <a:pt x="42387" y="13559"/>
                  <a:pt x="42069" y="13989"/>
                </a:cubicBezTo>
                <a:lnTo>
                  <a:pt x="42069" y="13989"/>
                </a:lnTo>
                <a:cubicBezTo>
                  <a:pt x="42373" y="13394"/>
                  <a:pt x="42640" y="12774"/>
                  <a:pt x="42702" y="12113"/>
                </a:cubicBezTo>
                <a:cubicBezTo>
                  <a:pt x="42775" y="11293"/>
                  <a:pt x="42462" y="10375"/>
                  <a:pt x="41737" y="9989"/>
                </a:cubicBezTo>
                <a:cubicBezTo>
                  <a:pt x="41446" y="9834"/>
                  <a:pt x="41123" y="9776"/>
                  <a:pt x="40794" y="9776"/>
                </a:cubicBezTo>
                <a:cubicBezTo>
                  <a:pt x="40480" y="9776"/>
                  <a:pt x="40159" y="9829"/>
                  <a:pt x="39853" y="9900"/>
                </a:cubicBezTo>
                <a:cubicBezTo>
                  <a:pt x="38124" y="10307"/>
                  <a:pt x="36805" y="10914"/>
                  <a:pt x="35733" y="12122"/>
                </a:cubicBezTo>
                <a:lnTo>
                  <a:pt x="35733" y="12122"/>
                </a:lnTo>
                <a:cubicBezTo>
                  <a:pt x="36215" y="10982"/>
                  <a:pt x="35839" y="9443"/>
                  <a:pt x="34719" y="8841"/>
                </a:cubicBezTo>
                <a:cubicBezTo>
                  <a:pt x="34396" y="8667"/>
                  <a:pt x="34042" y="8588"/>
                  <a:pt x="33685" y="8588"/>
                </a:cubicBezTo>
                <a:cubicBezTo>
                  <a:pt x="32890" y="8588"/>
                  <a:pt x="32080" y="8982"/>
                  <a:pt x="31571" y="9599"/>
                </a:cubicBezTo>
                <a:lnTo>
                  <a:pt x="31571" y="9599"/>
                </a:lnTo>
                <a:cubicBezTo>
                  <a:pt x="32419" y="6978"/>
                  <a:pt x="31973" y="3943"/>
                  <a:pt x="30331" y="1719"/>
                </a:cubicBezTo>
                <a:cubicBezTo>
                  <a:pt x="29845" y="1072"/>
                  <a:pt x="29251" y="472"/>
                  <a:pt x="28494" y="190"/>
                </a:cubicBezTo>
                <a:cubicBezTo>
                  <a:pt x="28127" y="55"/>
                  <a:pt x="27743" y="1"/>
                  <a:pt x="27354" y="1"/>
                </a:cubicBezTo>
                <a:close/>
                <a:moveTo>
                  <a:pt x="0" y="17248"/>
                </a:moveTo>
                <a:cubicBezTo>
                  <a:pt x="6" y="17308"/>
                  <a:pt x="211" y="17333"/>
                  <a:pt x="562" y="17333"/>
                </a:cubicBezTo>
                <a:cubicBezTo>
                  <a:pt x="978" y="17333"/>
                  <a:pt x="1598" y="17298"/>
                  <a:pt x="2333" y="17248"/>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6"/>
          <p:cNvSpPr/>
          <p:nvPr/>
        </p:nvSpPr>
        <p:spPr>
          <a:xfrm>
            <a:off x="551852" y="4073356"/>
            <a:ext cx="173279" cy="173613"/>
          </a:xfrm>
          <a:custGeom>
            <a:rect b="b" l="l" r="r" t="t"/>
            <a:pathLst>
              <a:path extrusionOk="0" h="2599" w="2594">
                <a:moveTo>
                  <a:pt x="1295" y="0"/>
                </a:moveTo>
                <a:lnTo>
                  <a:pt x="1107" y="480"/>
                </a:lnTo>
                <a:cubicBezTo>
                  <a:pt x="992" y="767"/>
                  <a:pt x="763" y="991"/>
                  <a:pt x="475" y="1106"/>
                </a:cubicBezTo>
                <a:lnTo>
                  <a:pt x="0" y="1299"/>
                </a:lnTo>
                <a:lnTo>
                  <a:pt x="475" y="1492"/>
                </a:lnTo>
                <a:cubicBezTo>
                  <a:pt x="763" y="1607"/>
                  <a:pt x="992" y="1831"/>
                  <a:pt x="1107" y="2118"/>
                </a:cubicBezTo>
                <a:lnTo>
                  <a:pt x="1295" y="2599"/>
                </a:lnTo>
                <a:lnTo>
                  <a:pt x="1488" y="2118"/>
                </a:lnTo>
                <a:cubicBezTo>
                  <a:pt x="1602" y="1831"/>
                  <a:pt x="1832" y="1607"/>
                  <a:pt x="2119" y="1492"/>
                </a:cubicBezTo>
                <a:lnTo>
                  <a:pt x="2593" y="1299"/>
                </a:lnTo>
                <a:lnTo>
                  <a:pt x="2119" y="1106"/>
                </a:lnTo>
                <a:cubicBezTo>
                  <a:pt x="1832" y="991"/>
                  <a:pt x="1602" y="767"/>
                  <a:pt x="1488" y="480"/>
                </a:cubicBezTo>
                <a:lnTo>
                  <a:pt x="129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6"/>
          <p:cNvSpPr/>
          <p:nvPr/>
        </p:nvSpPr>
        <p:spPr>
          <a:xfrm>
            <a:off x="8424000" y="4073385"/>
            <a:ext cx="173624" cy="173570"/>
          </a:xfrm>
          <a:custGeom>
            <a:rect b="b" l="l" r="r" t="t"/>
            <a:pathLst>
              <a:path extrusionOk="0" h="3888" w="3889">
                <a:moveTo>
                  <a:pt x="1942" y="1"/>
                </a:moveTo>
                <a:lnTo>
                  <a:pt x="1654" y="716"/>
                </a:lnTo>
                <a:cubicBezTo>
                  <a:pt x="1482" y="1149"/>
                  <a:pt x="1143" y="1487"/>
                  <a:pt x="715" y="1660"/>
                </a:cubicBezTo>
                <a:lnTo>
                  <a:pt x="1" y="1947"/>
                </a:lnTo>
                <a:lnTo>
                  <a:pt x="715" y="2234"/>
                </a:lnTo>
                <a:cubicBezTo>
                  <a:pt x="1143" y="2406"/>
                  <a:pt x="1482" y="2746"/>
                  <a:pt x="1654" y="3173"/>
                </a:cubicBezTo>
                <a:lnTo>
                  <a:pt x="1942" y="3888"/>
                </a:lnTo>
                <a:lnTo>
                  <a:pt x="2229" y="3173"/>
                </a:lnTo>
                <a:cubicBezTo>
                  <a:pt x="2400" y="2746"/>
                  <a:pt x="2740" y="2406"/>
                  <a:pt x="3173" y="2234"/>
                </a:cubicBezTo>
                <a:lnTo>
                  <a:pt x="3888" y="1947"/>
                </a:lnTo>
                <a:lnTo>
                  <a:pt x="3173" y="1660"/>
                </a:lnTo>
                <a:cubicBezTo>
                  <a:pt x="2740" y="1487"/>
                  <a:pt x="2400" y="1149"/>
                  <a:pt x="2229" y="716"/>
                </a:cubicBezTo>
                <a:lnTo>
                  <a:pt x="194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6"/>
          <p:cNvSpPr/>
          <p:nvPr/>
        </p:nvSpPr>
        <p:spPr>
          <a:xfrm>
            <a:off x="7823865" y="4613186"/>
            <a:ext cx="1165686" cy="310744"/>
          </a:xfrm>
          <a:custGeom>
            <a:rect b="b" l="l" r="r" t="t"/>
            <a:pathLst>
              <a:path extrusionOk="0" h="12210" w="45803">
                <a:moveTo>
                  <a:pt x="19325" y="0"/>
                </a:moveTo>
                <a:cubicBezTo>
                  <a:pt x="19143" y="0"/>
                  <a:pt x="18961" y="12"/>
                  <a:pt x="18780" y="38"/>
                </a:cubicBezTo>
                <a:cubicBezTo>
                  <a:pt x="16124" y="414"/>
                  <a:pt x="14151" y="3048"/>
                  <a:pt x="14021" y="5731"/>
                </a:cubicBezTo>
                <a:cubicBezTo>
                  <a:pt x="13565" y="4189"/>
                  <a:pt x="12048" y="2952"/>
                  <a:pt x="10486" y="2952"/>
                </a:cubicBezTo>
                <a:cubicBezTo>
                  <a:pt x="10226" y="2952"/>
                  <a:pt x="9964" y="2986"/>
                  <a:pt x="9706" y="3060"/>
                </a:cubicBezTo>
                <a:cubicBezTo>
                  <a:pt x="7906" y="3571"/>
                  <a:pt x="7055" y="6263"/>
                  <a:pt x="8475" y="7489"/>
                </a:cubicBezTo>
                <a:cubicBezTo>
                  <a:pt x="7664" y="7010"/>
                  <a:pt x="6718" y="6763"/>
                  <a:pt x="5774" y="6763"/>
                </a:cubicBezTo>
                <a:cubicBezTo>
                  <a:pt x="5199" y="6763"/>
                  <a:pt x="4624" y="6855"/>
                  <a:pt x="4081" y="7041"/>
                </a:cubicBezTo>
                <a:cubicBezTo>
                  <a:pt x="3340" y="7296"/>
                  <a:pt x="2604" y="7787"/>
                  <a:pt x="2401" y="8543"/>
                </a:cubicBezTo>
                <a:cubicBezTo>
                  <a:pt x="2219" y="9237"/>
                  <a:pt x="2757" y="10089"/>
                  <a:pt x="3435" y="10089"/>
                </a:cubicBezTo>
                <a:cubicBezTo>
                  <a:pt x="3497" y="10089"/>
                  <a:pt x="3559" y="10082"/>
                  <a:pt x="3622" y="10067"/>
                </a:cubicBezTo>
                <a:lnTo>
                  <a:pt x="3622" y="10067"/>
                </a:lnTo>
                <a:cubicBezTo>
                  <a:pt x="2459" y="10338"/>
                  <a:pt x="261" y="10385"/>
                  <a:pt x="1" y="11914"/>
                </a:cubicBezTo>
                <a:cubicBezTo>
                  <a:pt x="694" y="12141"/>
                  <a:pt x="1525" y="12210"/>
                  <a:pt x="2393" y="12210"/>
                </a:cubicBezTo>
                <a:cubicBezTo>
                  <a:pt x="3720" y="12210"/>
                  <a:pt x="5131" y="12050"/>
                  <a:pt x="6267" y="12050"/>
                </a:cubicBezTo>
                <a:lnTo>
                  <a:pt x="45802" y="12050"/>
                </a:lnTo>
                <a:cubicBezTo>
                  <a:pt x="44672" y="10146"/>
                  <a:pt x="42579" y="9095"/>
                  <a:pt x="40487" y="9095"/>
                </a:cubicBezTo>
                <a:cubicBezTo>
                  <a:pt x="39161" y="9095"/>
                  <a:pt x="37835" y="9517"/>
                  <a:pt x="36755" y="10412"/>
                </a:cubicBezTo>
                <a:cubicBezTo>
                  <a:pt x="37188" y="8684"/>
                  <a:pt x="35550" y="6993"/>
                  <a:pt x="33797" y="6686"/>
                </a:cubicBezTo>
                <a:cubicBezTo>
                  <a:pt x="33488" y="6631"/>
                  <a:pt x="33178" y="6606"/>
                  <a:pt x="32869" y="6606"/>
                </a:cubicBezTo>
                <a:cubicBezTo>
                  <a:pt x="31425" y="6606"/>
                  <a:pt x="29987" y="7150"/>
                  <a:pt x="28620" y="7682"/>
                </a:cubicBezTo>
                <a:cubicBezTo>
                  <a:pt x="29142" y="6321"/>
                  <a:pt x="28730" y="4589"/>
                  <a:pt x="27509" y="3785"/>
                </a:cubicBezTo>
                <a:cubicBezTo>
                  <a:pt x="27100" y="3514"/>
                  <a:pt x="26610" y="3386"/>
                  <a:pt x="26118" y="3386"/>
                </a:cubicBezTo>
                <a:cubicBezTo>
                  <a:pt x="25149" y="3386"/>
                  <a:pt x="24174" y="3885"/>
                  <a:pt x="23804" y="4782"/>
                </a:cubicBezTo>
                <a:cubicBezTo>
                  <a:pt x="24237" y="2316"/>
                  <a:pt x="21811" y="0"/>
                  <a:pt x="19325"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4">
    <p:spTree>
      <p:nvGrpSpPr>
        <p:cNvPr id="126" name="Shape 126"/>
        <p:cNvGrpSpPr/>
        <p:nvPr/>
      </p:nvGrpSpPr>
      <p:grpSpPr>
        <a:xfrm>
          <a:off x="0" y="0"/>
          <a:ext cx="0" cy="0"/>
          <a:chOff x="0" y="0"/>
          <a:chExt cx="0" cy="0"/>
        </a:xfrm>
      </p:grpSpPr>
      <p:sp>
        <p:nvSpPr>
          <p:cNvPr id="127" name="Google Shape;127;p7"/>
          <p:cNvSpPr txBox="1"/>
          <p:nvPr>
            <p:ph type="title"/>
          </p:nvPr>
        </p:nvSpPr>
        <p:spPr>
          <a:xfrm>
            <a:off x="720000" y="445025"/>
            <a:ext cx="7704000" cy="57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128" name="Google Shape;128;p7"/>
          <p:cNvSpPr/>
          <p:nvPr/>
        </p:nvSpPr>
        <p:spPr>
          <a:xfrm flipH="1">
            <a:off x="7574763" y="4700597"/>
            <a:ext cx="1409758" cy="375867"/>
          </a:xfrm>
          <a:custGeom>
            <a:rect b="b" l="l" r="r" t="t"/>
            <a:pathLst>
              <a:path extrusionOk="0" h="17636" w="66147">
                <a:moveTo>
                  <a:pt x="38240" y="1"/>
                </a:moveTo>
                <a:cubicBezTo>
                  <a:pt x="34655" y="1"/>
                  <a:pt x="31149" y="3347"/>
                  <a:pt x="31766" y="6902"/>
                </a:cubicBezTo>
                <a:cubicBezTo>
                  <a:pt x="31230" y="5611"/>
                  <a:pt x="29825" y="4891"/>
                  <a:pt x="28427" y="4891"/>
                </a:cubicBezTo>
                <a:cubicBezTo>
                  <a:pt x="27718" y="4891"/>
                  <a:pt x="27010" y="5077"/>
                  <a:pt x="26418" y="5467"/>
                </a:cubicBezTo>
                <a:cubicBezTo>
                  <a:pt x="24655" y="6625"/>
                  <a:pt x="24065" y="9130"/>
                  <a:pt x="24816" y="11097"/>
                </a:cubicBezTo>
                <a:cubicBezTo>
                  <a:pt x="22842" y="10327"/>
                  <a:pt x="20760" y="9543"/>
                  <a:pt x="18672" y="9543"/>
                </a:cubicBezTo>
                <a:cubicBezTo>
                  <a:pt x="18228" y="9543"/>
                  <a:pt x="17783" y="9578"/>
                  <a:pt x="17339" y="9657"/>
                </a:cubicBezTo>
                <a:cubicBezTo>
                  <a:pt x="14803" y="10100"/>
                  <a:pt x="12440" y="12547"/>
                  <a:pt x="13066" y="15042"/>
                </a:cubicBezTo>
                <a:cubicBezTo>
                  <a:pt x="11505" y="13748"/>
                  <a:pt x="9590" y="13138"/>
                  <a:pt x="7675" y="13138"/>
                </a:cubicBezTo>
                <a:cubicBezTo>
                  <a:pt x="4654" y="13138"/>
                  <a:pt x="1633" y="14656"/>
                  <a:pt x="0" y="17406"/>
                </a:cubicBezTo>
                <a:lnTo>
                  <a:pt x="57099" y="17406"/>
                </a:lnTo>
                <a:cubicBezTo>
                  <a:pt x="58735" y="17406"/>
                  <a:pt x="60769" y="17636"/>
                  <a:pt x="62680" y="17636"/>
                </a:cubicBezTo>
                <a:cubicBezTo>
                  <a:pt x="63938" y="17636"/>
                  <a:pt x="65142" y="17536"/>
                  <a:pt x="66146" y="17207"/>
                </a:cubicBezTo>
                <a:cubicBezTo>
                  <a:pt x="65770" y="15000"/>
                  <a:pt x="62598" y="14938"/>
                  <a:pt x="60913" y="14541"/>
                </a:cubicBezTo>
                <a:lnTo>
                  <a:pt x="60913" y="14541"/>
                </a:lnTo>
                <a:cubicBezTo>
                  <a:pt x="61004" y="14562"/>
                  <a:pt x="61094" y="14572"/>
                  <a:pt x="61183" y="14572"/>
                </a:cubicBezTo>
                <a:cubicBezTo>
                  <a:pt x="62163" y="14572"/>
                  <a:pt x="62940" y="13340"/>
                  <a:pt x="62676" y="12339"/>
                </a:cubicBezTo>
                <a:cubicBezTo>
                  <a:pt x="62389" y="11248"/>
                  <a:pt x="61325" y="10533"/>
                  <a:pt x="60255" y="10168"/>
                </a:cubicBezTo>
                <a:cubicBezTo>
                  <a:pt x="59471" y="9900"/>
                  <a:pt x="58643" y="9768"/>
                  <a:pt x="57815" y="9768"/>
                </a:cubicBezTo>
                <a:cubicBezTo>
                  <a:pt x="56449" y="9768"/>
                  <a:pt x="55081" y="10126"/>
                  <a:pt x="53905" y="10820"/>
                </a:cubicBezTo>
                <a:cubicBezTo>
                  <a:pt x="55956" y="9052"/>
                  <a:pt x="54736" y="5159"/>
                  <a:pt x="52126" y="4419"/>
                </a:cubicBezTo>
                <a:cubicBezTo>
                  <a:pt x="51753" y="4312"/>
                  <a:pt x="51376" y="4263"/>
                  <a:pt x="51000" y="4263"/>
                </a:cubicBezTo>
                <a:cubicBezTo>
                  <a:pt x="48749" y="4263"/>
                  <a:pt x="46559" y="6053"/>
                  <a:pt x="45902" y="8279"/>
                </a:cubicBezTo>
                <a:cubicBezTo>
                  <a:pt x="45708" y="4407"/>
                  <a:pt x="42859" y="599"/>
                  <a:pt x="39025" y="56"/>
                </a:cubicBezTo>
                <a:cubicBezTo>
                  <a:pt x="38764" y="19"/>
                  <a:pt x="38501" y="1"/>
                  <a:pt x="38240"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7"/>
          <p:cNvSpPr/>
          <p:nvPr/>
        </p:nvSpPr>
        <p:spPr>
          <a:xfrm flipH="1">
            <a:off x="6233800" y="4778434"/>
            <a:ext cx="259777" cy="259850"/>
          </a:xfrm>
          <a:custGeom>
            <a:rect b="b" l="l" r="r" t="t"/>
            <a:pathLst>
              <a:path extrusionOk="0" h="2600" w="2599">
                <a:moveTo>
                  <a:pt x="1300" y="1"/>
                </a:moveTo>
                <a:lnTo>
                  <a:pt x="1106" y="475"/>
                </a:lnTo>
                <a:cubicBezTo>
                  <a:pt x="992" y="762"/>
                  <a:pt x="768" y="992"/>
                  <a:pt x="480" y="1106"/>
                </a:cubicBezTo>
                <a:lnTo>
                  <a:pt x="0" y="1301"/>
                </a:lnTo>
                <a:lnTo>
                  <a:pt x="480" y="1493"/>
                </a:lnTo>
                <a:cubicBezTo>
                  <a:pt x="768" y="1607"/>
                  <a:pt x="992" y="1833"/>
                  <a:pt x="1106" y="2120"/>
                </a:cubicBezTo>
                <a:lnTo>
                  <a:pt x="1300" y="2599"/>
                </a:lnTo>
                <a:lnTo>
                  <a:pt x="1493" y="2120"/>
                </a:lnTo>
                <a:cubicBezTo>
                  <a:pt x="1607" y="1833"/>
                  <a:pt x="1837" y="1607"/>
                  <a:pt x="2119" y="1493"/>
                </a:cubicBezTo>
                <a:lnTo>
                  <a:pt x="2599" y="1301"/>
                </a:lnTo>
                <a:lnTo>
                  <a:pt x="2119" y="1106"/>
                </a:lnTo>
                <a:cubicBezTo>
                  <a:pt x="1837" y="992"/>
                  <a:pt x="1607" y="762"/>
                  <a:pt x="1493" y="475"/>
                </a:cubicBezTo>
                <a:lnTo>
                  <a:pt x="1300"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7"/>
          <p:cNvSpPr/>
          <p:nvPr/>
        </p:nvSpPr>
        <p:spPr>
          <a:xfrm flipH="1">
            <a:off x="8755464" y="2275006"/>
            <a:ext cx="173279" cy="173613"/>
          </a:xfrm>
          <a:custGeom>
            <a:rect b="b" l="l" r="r" t="t"/>
            <a:pathLst>
              <a:path extrusionOk="0" h="2599" w="2594">
                <a:moveTo>
                  <a:pt x="1295" y="0"/>
                </a:moveTo>
                <a:lnTo>
                  <a:pt x="1107" y="480"/>
                </a:lnTo>
                <a:cubicBezTo>
                  <a:pt x="992" y="767"/>
                  <a:pt x="763" y="991"/>
                  <a:pt x="475" y="1106"/>
                </a:cubicBezTo>
                <a:lnTo>
                  <a:pt x="0" y="1299"/>
                </a:lnTo>
                <a:lnTo>
                  <a:pt x="475" y="1492"/>
                </a:lnTo>
                <a:cubicBezTo>
                  <a:pt x="763" y="1607"/>
                  <a:pt x="992" y="1831"/>
                  <a:pt x="1107" y="2118"/>
                </a:cubicBezTo>
                <a:lnTo>
                  <a:pt x="1295" y="2599"/>
                </a:lnTo>
                <a:lnTo>
                  <a:pt x="1488" y="2118"/>
                </a:lnTo>
                <a:cubicBezTo>
                  <a:pt x="1602" y="1831"/>
                  <a:pt x="1832" y="1607"/>
                  <a:pt x="2119" y="1492"/>
                </a:cubicBezTo>
                <a:lnTo>
                  <a:pt x="2593" y="1299"/>
                </a:lnTo>
                <a:lnTo>
                  <a:pt x="2119" y="1106"/>
                </a:lnTo>
                <a:cubicBezTo>
                  <a:pt x="1832" y="991"/>
                  <a:pt x="1602" y="767"/>
                  <a:pt x="1488" y="480"/>
                </a:cubicBezTo>
                <a:lnTo>
                  <a:pt x="129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7"/>
          <p:cNvSpPr/>
          <p:nvPr/>
        </p:nvSpPr>
        <p:spPr>
          <a:xfrm flipH="1">
            <a:off x="3084496" y="4856420"/>
            <a:ext cx="103874" cy="103874"/>
          </a:xfrm>
          <a:custGeom>
            <a:rect b="b" l="l" r="r" t="t"/>
            <a:pathLst>
              <a:path extrusionOk="0" h="1555" w="1555">
                <a:moveTo>
                  <a:pt x="778" y="0"/>
                </a:moveTo>
                <a:lnTo>
                  <a:pt x="663" y="287"/>
                </a:lnTo>
                <a:cubicBezTo>
                  <a:pt x="595" y="458"/>
                  <a:pt x="459" y="595"/>
                  <a:pt x="287" y="663"/>
                </a:cubicBezTo>
                <a:lnTo>
                  <a:pt x="1" y="776"/>
                </a:lnTo>
                <a:lnTo>
                  <a:pt x="287" y="892"/>
                </a:lnTo>
                <a:cubicBezTo>
                  <a:pt x="459" y="964"/>
                  <a:pt x="595" y="1101"/>
                  <a:pt x="663" y="1272"/>
                </a:cubicBezTo>
                <a:lnTo>
                  <a:pt x="778" y="1554"/>
                </a:lnTo>
                <a:lnTo>
                  <a:pt x="892" y="1272"/>
                </a:lnTo>
                <a:cubicBezTo>
                  <a:pt x="960" y="1101"/>
                  <a:pt x="1096" y="964"/>
                  <a:pt x="1268" y="892"/>
                </a:cubicBezTo>
                <a:lnTo>
                  <a:pt x="1555" y="776"/>
                </a:lnTo>
                <a:lnTo>
                  <a:pt x="1268" y="663"/>
                </a:lnTo>
                <a:cubicBezTo>
                  <a:pt x="1096" y="595"/>
                  <a:pt x="960" y="458"/>
                  <a:pt x="892" y="287"/>
                </a:cubicBezTo>
                <a:lnTo>
                  <a:pt x="77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7"/>
          <p:cNvSpPr/>
          <p:nvPr/>
        </p:nvSpPr>
        <p:spPr>
          <a:xfrm flipH="1">
            <a:off x="572886" y="2171130"/>
            <a:ext cx="103941" cy="103874"/>
          </a:xfrm>
          <a:custGeom>
            <a:rect b="b" l="l" r="r" t="t"/>
            <a:pathLst>
              <a:path extrusionOk="0" h="1555" w="1556">
                <a:moveTo>
                  <a:pt x="778" y="1"/>
                </a:moveTo>
                <a:lnTo>
                  <a:pt x="658" y="287"/>
                </a:lnTo>
                <a:cubicBezTo>
                  <a:pt x="590" y="459"/>
                  <a:pt x="455" y="596"/>
                  <a:pt x="282" y="663"/>
                </a:cubicBezTo>
                <a:lnTo>
                  <a:pt x="0" y="777"/>
                </a:lnTo>
                <a:lnTo>
                  <a:pt x="282" y="892"/>
                </a:lnTo>
                <a:cubicBezTo>
                  <a:pt x="455" y="960"/>
                  <a:pt x="590" y="1096"/>
                  <a:pt x="658" y="1268"/>
                </a:cubicBezTo>
                <a:lnTo>
                  <a:pt x="778" y="1555"/>
                </a:lnTo>
                <a:lnTo>
                  <a:pt x="893" y="1268"/>
                </a:lnTo>
                <a:cubicBezTo>
                  <a:pt x="961" y="1096"/>
                  <a:pt x="1096" y="960"/>
                  <a:pt x="1269" y="892"/>
                </a:cubicBezTo>
                <a:lnTo>
                  <a:pt x="1555" y="777"/>
                </a:lnTo>
                <a:lnTo>
                  <a:pt x="1269" y="663"/>
                </a:lnTo>
                <a:cubicBezTo>
                  <a:pt x="1096" y="596"/>
                  <a:pt x="961" y="459"/>
                  <a:pt x="893" y="287"/>
                </a:cubicBezTo>
                <a:lnTo>
                  <a:pt x="778"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7"/>
          <p:cNvSpPr/>
          <p:nvPr/>
        </p:nvSpPr>
        <p:spPr>
          <a:xfrm flipH="1">
            <a:off x="118102" y="4658604"/>
            <a:ext cx="343686" cy="343686"/>
          </a:xfrm>
          <a:custGeom>
            <a:rect b="b" l="l" r="r" t="t"/>
            <a:pathLst>
              <a:path extrusionOk="0" h="5145" w="5145">
                <a:moveTo>
                  <a:pt x="2572" y="1"/>
                </a:moveTo>
                <a:lnTo>
                  <a:pt x="2192" y="945"/>
                </a:lnTo>
                <a:cubicBezTo>
                  <a:pt x="1966" y="1513"/>
                  <a:pt x="1518" y="1962"/>
                  <a:pt x="949" y="2192"/>
                </a:cubicBezTo>
                <a:lnTo>
                  <a:pt x="0" y="2573"/>
                </a:lnTo>
                <a:lnTo>
                  <a:pt x="949" y="2953"/>
                </a:lnTo>
                <a:cubicBezTo>
                  <a:pt x="1518" y="3178"/>
                  <a:pt x="1966" y="3626"/>
                  <a:pt x="2192" y="4196"/>
                </a:cubicBezTo>
                <a:lnTo>
                  <a:pt x="2572" y="5145"/>
                </a:lnTo>
                <a:lnTo>
                  <a:pt x="2953" y="4196"/>
                </a:lnTo>
                <a:cubicBezTo>
                  <a:pt x="3182" y="3626"/>
                  <a:pt x="3632" y="3178"/>
                  <a:pt x="4200" y="2953"/>
                </a:cubicBezTo>
                <a:lnTo>
                  <a:pt x="5144" y="2573"/>
                </a:lnTo>
                <a:lnTo>
                  <a:pt x="4200" y="2192"/>
                </a:lnTo>
                <a:cubicBezTo>
                  <a:pt x="3632" y="1962"/>
                  <a:pt x="3182" y="1513"/>
                  <a:pt x="2953" y="945"/>
                </a:cubicBezTo>
                <a:lnTo>
                  <a:pt x="257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7"/>
          <p:cNvSpPr/>
          <p:nvPr/>
        </p:nvSpPr>
        <p:spPr>
          <a:xfrm flipH="1">
            <a:off x="8585076" y="227207"/>
            <a:ext cx="343686" cy="343686"/>
          </a:xfrm>
          <a:custGeom>
            <a:rect b="b" l="l" r="r" t="t"/>
            <a:pathLst>
              <a:path extrusionOk="0" h="5145" w="5145">
                <a:moveTo>
                  <a:pt x="2573" y="0"/>
                </a:moveTo>
                <a:lnTo>
                  <a:pt x="2192" y="945"/>
                </a:lnTo>
                <a:cubicBezTo>
                  <a:pt x="1968" y="1513"/>
                  <a:pt x="1520" y="1961"/>
                  <a:pt x="950" y="2192"/>
                </a:cubicBezTo>
                <a:lnTo>
                  <a:pt x="1" y="2573"/>
                </a:lnTo>
                <a:lnTo>
                  <a:pt x="950" y="2953"/>
                </a:lnTo>
                <a:cubicBezTo>
                  <a:pt x="1520" y="3182"/>
                  <a:pt x="1968" y="3632"/>
                  <a:pt x="2192" y="4195"/>
                </a:cubicBezTo>
                <a:lnTo>
                  <a:pt x="2573" y="5145"/>
                </a:lnTo>
                <a:lnTo>
                  <a:pt x="2954" y="4195"/>
                </a:lnTo>
                <a:cubicBezTo>
                  <a:pt x="3184" y="3632"/>
                  <a:pt x="3632" y="3182"/>
                  <a:pt x="4201" y="2953"/>
                </a:cubicBezTo>
                <a:lnTo>
                  <a:pt x="5145" y="2573"/>
                </a:lnTo>
                <a:lnTo>
                  <a:pt x="4201" y="2192"/>
                </a:lnTo>
                <a:cubicBezTo>
                  <a:pt x="3632" y="1961"/>
                  <a:pt x="3184" y="1513"/>
                  <a:pt x="2954" y="945"/>
                </a:cubicBezTo>
                <a:lnTo>
                  <a:pt x="257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7"/>
          <p:cNvSpPr/>
          <p:nvPr/>
        </p:nvSpPr>
        <p:spPr>
          <a:xfrm flipH="1">
            <a:off x="6927398" y="88792"/>
            <a:ext cx="259785" cy="259718"/>
          </a:xfrm>
          <a:custGeom>
            <a:rect b="b" l="l" r="r" t="t"/>
            <a:pathLst>
              <a:path extrusionOk="0" h="3888" w="3889">
                <a:moveTo>
                  <a:pt x="1942" y="1"/>
                </a:moveTo>
                <a:lnTo>
                  <a:pt x="1654" y="716"/>
                </a:lnTo>
                <a:cubicBezTo>
                  <a:pt x="1482" y="1149"/>
                  <a:pt x="1143" y="1487"/>
                  <a:pt x="715" y="1660"/>
                </a:cubicBezTo>
                <a:lnTo>
                  <a:pt x="1" y="1947"/>
                </a:lnTo>
                <a:lnTo>
                  <a:pt x="715" y="2234"/>
                </a:lnTo>
                <a:cubicBezTo>
                  <a:pt x="1143" y="2406"/>
                  <a:pt x="1482" y="2746"/>
                  <a:pt x="1654" y="3173"/>
                </a:cubicBezTo>
                <a:lnTo>
                  <a:pt x="1942" y="3888"/>
                </a:lnTo>
                <a:lnTo>
                  <a:pt x="2229" y="3173"/>
                </a:lnTo>
                <a:cubicBezTo>
                  <a:pt x="2400" y="2746"/>
                  <a:pt x="2740" y="2406"/>
                  <a:pt x="3173" y="2234"/>
                </a:cubicBezTo>
                <a:lnTo>
                  <a:pt x="3888" y="1947"/>
                </a:lnTo>
                <a:lnTo>
                  <a:pt x="3173" y="1660"/>
                </a:lnTo>
                <a:cubicBezTo>
                  <a:pt x="2740" y="1487"/>
                  <a:pt x="2400" y="1149"/>
                  <a:pt x="2229" y="716"/>
                </a:cubicBezTo>
                <a:lnTo>
                  <a:pt x="194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7"/>
          <p:cNvSpPr/>
          <p:nvPr/>
        </p:nvSpPr>
        <p:spPr>
          <a:xfrm flipH="1">
            <a:off x="62352" y="136592"/>
            <a:ext cx="343686" cy="343686"/>
          </a:xfrm>
          <a:custGeom>
            <a:rect b="b" l="l" r="r" t="t"/>
            <a:pathLst>
              <a:path extrusionOk="0" h="5145" w="5145">
                <a:moveTo>
                  <a:pt x="2572" y="1"/>
                </a:moveTo>
                <a:lnTo>
                  <a:pt x="2192" y="945"/>
                </a:lnTo>
                <a:cubicBezTo>
                  <a:pt x="1966" y="1513"/>
                  <a:pt x="1518" y="1962"/>
                  <a:pt x="949" y="2192"/>
                </a:cubicBezTo>
                <a:lnTo>
                  <a:pt x="0" y="2573"/>
                </a:lnTo>
                <a:lnTo>
                  <a:pt x="949" y="2953"/>
                </a:lnTo>
                <a:cubicBezTo>
                  <a:pt x="1518" y="3178"/>
                  <a:pt x="1966" y="3626"/>
                  <a:pt x="2192" y="4196"/>
                </a:cubicBezTo>
                <a:lnTo>
                  <a:pt x="2572" y="5145"/>
                </a:lnTo>
                <a:lnTo>
                  <a:pt x="2953" y="4196"/>
                </a:lnTo>
                <a:cubicBezTo>
                  <a:pt x="3182" y="3626"/>
                  <a:pt x="3632" y="3178"/>
                  <a:pt x="4200" y="2953"/>
                </a:cubicBezTo>
                <a:lnTo>
                  <a:pt x="5144" y="2573"/>
                </a:lnTo>
                <a:lnTo>
                  <a:pt x="4200" y="2192"/>
                </a:lnTo>
                <a:cubicBezTo>
                  <a:pt x="3632" y="1962"/>
                  <a:pt x="3182" y="1513"/>
                  <a:pt x="2953" y="945"/>
                </a:cubicBezTo>
                <a:lnTo>
                  <a:pt x="257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7"/>
          <p:cNvSpPr/>
          <p:nvPr/>
        </p:nvSpPr>
        <p:spPr>
          <a:xfrm flipH="1">
            <a:off x="62343" y="3379957"/>
            <a:ext cx="651383" cy="173671"/>
          </a:xfrm>
          <a:custGeom>
            <a:rect b="b" l="l" r="r" t="t"/>
            <a:pathLst>
              <a:path extrusionOk="0" h="17636" w="66147">
                <a:moveTo>
                  <a:pt x="38240" y="1"/>
                </a:moveTo>
                <a:cubicBezTo>
                  <a:pt x="34655" y="1"/>
                  <a:pt x="31149" y="3347"/>
                  <a:pt x="31766" y="6902"/>
                </a:cubicBezTo>
                <a:cubicBezTo>
                  <a:pt x="31230" y="5611"/>
                  <a:pt x="29825" y="4891"/>
                  <a:pt x="28427" y="4891"/>
                </a:cubicBezTo>
                <a:cubicBezTo>
                  <a:pt x="27718" y="4891"/>
                  <a:pt x="27010" y="5077"/>
                  <a:pt x="26418" y="5467"/>
                </a:cubicBezTo>
                <a:cubicBezTo>
                  <a:pt x="24655" y="6625"/>
                  <a:pt x="24065" y="9130"/>
                  <a:pt x="24816" y="11097"/>
                </a:cubicBezTo>
                <a:cubicBezTo>
                  <a:pt x="22842" y="10327"/>
                  <a:pt x="20760" y="9543"/>
                  <a:pt x="18672" y="9543"/>
                </a:cubicBezTo>
                <a:cubicBezTo>
                  <a:pt x="18228" y="9543"/>
                  <a:pt x="17783" y="9578"/>
                  <a:pt x="17339" y="9657"/>
                </a:cubicBezTo>
                <a:cubicBezTo>
                  <a:pt x="14803" y="10100"/>
                  <a:pt x="12440" y="12547"/>
                  <a:pt x="13066" y="15042"/>
                </a:cubicBezTo>
                <a:cubicBezTo>
                  <a:pt x="11505" y="13748"/>
                  <a:pt x="9590" y="13138"/>
                  <a:pt x="7675" y="13138"/>
                </a:cubicBezTo>
                <a:cubicBezTo>
                  <a:pt x="4654" y="13138"/>
                  <a:pt x="1633" y="14656"/>
                  <a:pt x="0" y="17406"/>
                </a:cubicBezTo>
                <a:lnTo>
                  <a:pt x="57099" y="17406"/>
                </a:lnTo>
                <a:cubicBezTo>
                  <a:pt x="58735" y="17406"/>
                  <a:pt x="60769" y="17636"/>
                  <a:pt x="62680" y="17636"/>
                </a:cubicBezTo>
                <a:cubicBezTo>
                  <a:pt x="63938" y="17636"/>
                  <a:pt x="65142" y="17536"/>
                  <a:pt x="66146" y="17207"/>
                </a:cubicBezTo>
                <a:cubicBezTo>
                  <a:pt x="65770" y="15000"/>
                  <a:pt x="62598" y="14938"/>
                  <a:pt x="60913" y="14541"/>
                </a:cubicBezTo>
                <a:lnTo>
                  <a:pt x="60913" y="14541"/>
                </a:lnTo>
                <a:cubicBezTo>
                  <a:pt x="61004" y="14562"/>
                  <a:pt x="61094" y="14572"/>
                  <a:pt x="61183" y="14572"/>
                </a:cubicBezTo>
                <a:cubicBezTo>
                  <a:pt x="62163" y="14572"/>
                  <a:pt x="62940" y="13340"/>
                  <a:pt x="62676" y="12339"/>
                </a:cubicBezTo>
                <a:cubicBezTo>
                  <a:pt x="62389" y="11248"/>
                  <a:pt x="61325" y="10533"/>
                  <a:pt x="60255" y="10168"/>
                </a:cubicBezTo>
                <a:cubicBezTo>
                  <a:pt x="59471" y="9900"/>
                  <a:pt x="58643" y="9768"/>
                  <a:pt x="57815" y="9768"/>
                </a:cubicBezTo>
                <a:cubicBezTo>
                  <a:pt x="56449" y="9768"/>
                  <a:pt x="55081" y="10126"/>
                  <a:pt x="53905" y="10820"/>
                </a:cubicBezTo>
                <a:cubicBezTo>
                  <a:pt x="55956" y="9052"/>
                  <a:pt x="54736" y="5159"/>
                  <a:pt x="52126" y="4419"/>
                </a:cubicBezTo>
                <a:cubicBezTo>
                  <a:pt x="51753" y="4312"/>
                  <a:pt x="51376" y="4263"/>
                  <a:pt x="51000" y="4263"/>
                </a:cubicBezTo>
                <a:cubicBezTo>
                  <a:pt x="48749" y="4263"/>
                  <a:pt x="46559" y="6053"/>
                  <a:pt x="45902" y="8279"/>
                </a:cubicBezTo>
                <a:cubicBezTo>
                  <a:pt x="45708" y="4407"/>
                  <a:pt x="42859" y="599"/>
                  <a:pt x="39025" y="56"/>
                </a:cubicBezTo>
                <a:cubicBezTo>
                  <a:pt x="38764" y="19"/>
                  <a:pt x="38501" y="1"/>
                  <a:pt x="38240"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7"/>
          <p:cNvSpPr/>
          <p:nvPr/>
        </p:nvSpPr>
        <p:spPr>
          <a:xfrm flipH="1">
            <a:off x="8670260" y="3820170"/>
            <a:ext cx="343700" cy="343602"/>
          </a:xfrm>
          <a:custGeom>
            <a:rect b="b" l="l" r="r" t="t"/>
            <a:pathLst>
              <a:path extrusionOk="0" h="3888" w="3889">
                <a:moveTo>
                  <a:pt x="1942" y="1"/>
                </a:moveTo>
                <a:lnTo>
                  <a:pt x="1654" y="716"/>
                </a:lnTo>
                <a:cubicBezTo>
                  <a:pt x="1482" y="1149"/>
                  <a:pt x="1143" y="1487"/>
                  <a:pt x="715" y="1660"/>
                </a:cubicBezTo>
                <a:lnTo>
                  <a:pt x="1" y="1947"/>
                </a:lnTo>
                <a:lnTo>
                  <a:pt x="715" y="2234"/>
                </a:lnTo>
                <a:cubicBezTo>
                  <a:pt x="1143" y="2406"/>
                  <a:pt x="1482" y="2746"/>
                  <a:pt x="1654" y="3173"/>
                </a:cubicBezTo>
                <a:lnTo>
                  <a:pt x="1942" y="3888"/>
                </a:lnTo>
                <a:lnTo>
                  <a:pt x="2229" y="3173"/>
                </a:lnTo>
                <a:cubicBezTo>
                  <a:pt x="2400" y="2746"/>
                  <a:pt x="2740" y="2406"/>
                  <a:pt x="3173" y="2234"/>
                </a:cubicBezTo>
                <a:lnTo>
                  <a:pt x="3888" y="1947"/>
                </a:lnTo>
                <a:lnTo>
                  <a:pt x="3173" y="1660"/>
                </a:lnTo>
                <a:cubicBezTo>
                  <a:pt x="2740" y="1487"/>
                  <a:pt x="2400" y="1149"/>
                  <a:pt x="2229" y="716"/>
                </a:cubicBezTo>
                <a:lnTo>
                  <a:pt x="194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7"/>
          <p:cNvSpPr/>
          <p:nvPr/>
        </p:nvSpPr>
        <p:spPr>
          <a:xfrm flipH="1">
            <a:off x="4000496" y="136608"/>
            <a:ext cx="103874" cy="103874"/>
          </a:xfrm>
          <a:custGeom>
            <a:rect b="b" l="l" r="r" t="t"/>
            <a:pathLst>
              <a:path extrusionOk="0" h="1555" w="1555">
                <a:moveTo>
                  <a:pt x="778" y="0"/>
                </a:moveTo>
                <a:lnTo>
                  <a:pt x="663" y="287"/>
                </a:lnTo>
                <a:cubicBezTo>
                  <a:pt x="595" y="458"/>
                  <a:pt x="459" y="595"/>
                  <a:pt x="287" y="663"/>
                </a:cubicBezTo>
                <a:lnTo>
                  <a:pt x="1" y="776"/>
                </a:lnTo>
                <a:lnTo>
                  <a:pt x="287" y="892"/>
                </a:lnTo>
                <a:cubicBezTo>
                  <a:pt x="459" y="964"/>
                  <a:pt x="595" y="1101"/>
                  <a:pt x="663" y="1272"/>
                </a:cubicBezTo>
                <a:lnTo>
                  <a:pt x="778" y="1554"/>
                </a:lnTo>
                <a:lnTo>
                  <a:pt x="892" y="1272"/>
                </a:lnTo>
                <a:cubicBezTo>
                  <a:pt x="960" y="1101"/>
                  <a:pt x="1096" y="964"/>
                  <a:pt x="1268" y="892"/>
                </a:cubicBezTo>
                <a:lnTo>
                  <a:pt x="1555" y="776"/>
                </a:lnTo>
                <a:lnTo>
                  <a:pt x="1268" y="663"/>
                </a:lnTo>
                <a:cubicBezTo>
                  <a:pt x="1096" y="595"/>
                  <a:pt x="960" y="458"/>
                  <a:pt x="892" y="287"/>
                </a:cubicBezTo>
                <a:lnTo>
                  <a:pt x="77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2_1">
    <p:spTree>
      <p:nvGrpSpPr>
        <p:cNvPr id="140" name="Shape 140"/>
        <p:cNvGrpSpPr/>
        <p:nvPr/>
      </p:nvGrpSpPr>
      <p:grpSpPr>
        <a:xfrm>
          <a:off x="0" y="0"/>
          <a:ext cx="0" cy="0"/>
          <a:chOff x="0" y="0"/>
          <a:chExt cx="0" cy="0"/>
        </a:xfrm>
      </p:grpSpPr>
      <p:sp>
        <p:nvSpPr>
          <p:cNvPr id="141" name="Google Shape;141;p8"/>
          <p:cNvSpPr txBox="1"/>
          <p:nvPr>
            <p:ph idx="1" type="subTitle"/>
          </p:nvPr>
        </p:nvSpPr>
        <p:spPr>
          <a:xfrm>
            <a:off x="5468394" y="2551450"/>
            <a:ext cx="2649600" cy="11397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Char char="●"/>
              <a:defRPr/>
            </a:lvl1pPr>
            <a:lvl2pPr lvl="1" algn="ctr">
              <a:lnSpc>
                <a:spcPct val="100000"/>
              </a:lnSpc>
              <a:spcBef>
                <a:spcPts val="0"/>
              </a:spcBef>
              <a:spcAft>
                <a:spcPts val="0"/>
              </a:spcAft>
              <a:buSzPts val="1400"/>
              <a:buChar char="○"/>
              <a:defRPr/>
            </a:lvl2pPr>
            <a:lvl3pPr lvl="2" algn="ctr">
              <a:lnSpc>
                <a:spcPct val="100000"/>
              </a:lnSpc>
              <a:spcBef>
                <a:spcPts val="0"/>
              </a:spcBef>
              <a:spcAft>
                <a:spcPts val="0"/>
              </a:spcAft>
              <a:buSzPts val="1400"/>
              <a:buChar char="■"/>
              <a:defRPr/>
            </a:lvl3pPr>
            <a:lvl4pPr lvl="3" algn="ctr">
              <a:lnSpc>
                <a:spcPct val="100000"/>
              </a:lnSpc>
              <a:spcBef>
                <a:spcPts val="0"/>
              </a:spcBef>
              <a:spcAft>
                <a:spcPts val="0"/>
              </a:spcAft>
              <a:buSzPts val="1400"/>
              <a:buChar char="●"/>
              <a:defRPr/>
            </a:lvl4pPr>
            <a:lvl5pPr lvl="4" algn="ctr">
              <a:lnSpc>
                <a:spcPct val="100000"/>
              </a:lnSpc>
              <a:spcBef>
                <a:spcPts val="0"/>
              </a:spcBef>
              <a:spcAft>
                <a:spcPts val="0"/>
              </a:spcAft>
              <a:buSzPts val="1400"/>
              <a:buChar char="○"/>
              <a:defRPr/>
            </a:lvl5pPr>
            <a:lvl6pPr lvl="5" algn="ctr">
              <a:lnSpc>
                <a:spcPct val="100000"/>
              </a:lnSpc>
              <a:spcBef>
                <a:spcPts val="0"/>
              </a:spcBef>
              <a:spcAft>
                <a:spcPts val="0"/>
              </a:spcAft>
              <a:buSzPts val="1400"/>
              <a:buChar char="■"/>
              <a:defRPr/>
            </a:lvl6pPr>
            <a:lvl7pPr lvl="6" algn="ctr">
              <a:lnSpc>
                <a:spcPct val="100000"/>
              </a:lnSpc>
              <a:spcBef>
                <a:spcPts val="0"/>
              </a:spcBef>
              <a:spcAft>
                <a:spcPts val="0"/>
              </a:spcAft>
              <a:buSzPts val="1400"/>
              <a:buChar char="●"/>
              <a:defRPr/>
            </a:lvl7pPr>
            <a:lvl8pPr lvl="7" algn="ctr">
              <a:lnSpc>
                <a:spcPct val="100000"/>
              </a:lnSpc>
              <a:spcBef>
                <a:spcPts val="0"/>
              </a:spcBef>
              <a:spcAft>
                <a:spcPts val="0"/>
              </a:spcAft>
              <a:buSzPts val="1400"/>
              <a:buChar char="○"/>
              <a:defRPr/>
            </a:lvl8pPr>
            <a:lvl9pPr lvl="8" algn="ctr">
              <a:lnSpc>
                <a:spcPct val="100000"/>
              </a:lnSpc>
              <a:spcBef>
                <a:spcPts val="0"/>
              </a:spcBef>
              <a:spcAft>
                <a:spcPts val="0"/>
              </a:spcAft>
              <a:buSzPts val="1400"/>
              <a:buChar char="■"/>
              <a:defRPr/>
            </a:lvl9pPr>
          </a:lstStyle>
          <a:p/>
        </p:txBody>
      </p:sp>
      <p:sp>
        <p:nvSpPr>
          <p:cNvPr id="142" name="Google Shape;142;p8"/>
          <p:cNvSpPr txBox="1"/>
          <p:nvPr>
            <p:ph type="title"/>
          </p:nvPr>
        </p:nvSpPr>
        <p:spPr>
          <a:xfrm>
            <a:off x="5528094" y="1452350"/>
            <a:ext cx="2589900" cy="9312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143" name="Google Shape;143;p8"/>
          <p:cNvSpPr/>
          <p:nvPr/>
        </p:nvSpPr>
        <p:spPr>
          <a:xfrm>
            <a:off x="3697252" y="4752405"/>
            <a:ext cx="173613" cy="173680"/>
          </a:xfrm>
          <a:custGeom>
            <a:rect b="b" l="l" r="r" t="t"/>
            <a:pathLst>
              <a:path extrusionOk="0" h="2600" w="2599">
                <a:moveTo>
                  <a:pt x="1300" y="1"/>
                </a:moveTo>
                <a:lnTo>
                  <a:pt x="1106" y="475"/>
                </a:lnTo>
                <a:cubicBezTo>
                  <a:pt x="992" y="762"/>
                  <a:pt x="768" y="992"/>
                  <a:pt x="480" y="1106"/>
                </a:cubicBezTo>
                <a:lnTo>
                  <a:pt x="0" y="1301"/>
                </a:lnTo>
                <a:lnTo>
                  <a:pt x="480" y="1493"/>
                </a:lnTo>
                <a:cubicBezTo>
                  <a:pt x="768" y="1607"/>
                  <a:pt x="992" y="1833"/>
                  <a:pt x="1106" y="2120"/>
                </a:cubicBezTo>
                <a:lnTo>
                  <a:pt x="1300" y="2599"/>
                </a:lnTo>
                <a:lnTo>
                  <a:pt x="1493" y="2120"/>
                </a:lnTo>
                <a:cubicBezTo>
                  <a:pt x="1607" y="1833"/>
                  <a:pt x="1837" y="1607"/>
                  <a:pt x="2119" y="1493"/>
                </a:cubicBezTo>
                <a:lnTo>
                  <a:pt x="2599" y="1301"/>
                </a:lnTo>
                <a:lnTo>
                  <a:pt x="2119" y="1106"/>
                </a:lnTo>
                <a:cubicBezTo>
                  <a:pt x="1837" y="992"/>
                  <a:pt x="1607" y="762"/>
                  <a:pt x="1493" y="475"/>
                </a:cubicBezTo>
                <a:lnTo>
                  <a:pt x="1300"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8"/>
          <p:cNvSpPr/>
          <p:nvPr/>
        </p:nvSpPr>
        <p:spPr>
          <a:xfrm>
            <a:off x="3763127" y="351294"/>
            <a:ext cx="173279" cy="173613"/>
          </a:xfrm>
          <a:custGeom>
            <a:rect b="b" l="l" r="r" t="t"/>
            <a:pathLst>
              <a:path extrusionOk="0" h="2599" w="2594">
                <a:moveTo>
                  <a:pt x="1295" y="0"/>
                </a:moveTo>
                <a:lnTo>
                  <a:pt x="1107" y="480"/>
                </a:lnTo>
                <a:cubicBezTo>
                  <a:pt x="992" y="767"/>
                  <a:pt x="763" y="991"/>
                  <a:pt x="475" y="1106"/>
                </a:cubicBezTo>
                <a:lnTo>
                  <a:pt x="0" y="1299"/>
                </a:lnTo>
                <a:lnTo>
                  <a:pt x="475" y="1492"/>
                </a:lnTo>
                <a:cubicBezTo>
                  <a:pt x="763" y="1607"/>
                  <a:pt x="992" y="1831"/>
                  <a:pt x="1107" y="2118"/>
                </a:cubicBezTo>
                <a:lnTo>
                  <a:pt x="1295" y="2599"/>
                </a:lnTo>
                <a:lnTo>
                  <a:pt x="1488" y="2118"/>
                </a:lnTo>
                <a:cubicBezTo>
                  <a:pt x="1602" y="1831"/>
                  <a:pt x="1832" y="1607"/>
                  <a:pt x="2119" y="1492"/>
                </a:cubicBezTo>
                <a:lnTo>
                  <a:pt x="2593" y="1299"/>
                </a:lnTo>
                <a:lnTo>
                  <a:pt x="2119" y="1106"/>
                </a:lnTo>
                <a:cubicBezTo>
                  <a:pt x="1832" y="991"/>
                  <a:pt x="1602" y="767"/>
                  <a:pt x="1488" y="480"/>
                </a:cubicBezTo>
                <a:lnTo>
                  <a:pt x="129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8"/>
          <p:cNvSpPr/>
          <p:nvPr/>
        </p:nvSpPr>
        <p:spPr>
          <a:xfrm>
            <a:off x="8823276" y="1981720"/>
            <a:ext cx="103874" cy="103874"/>
          </a:xfrm>
          <a:custGeom>
            <a:rect b="b" l="l" r="r" t="t"/>
            <a:pathLst>
              <a:path extrusionOk="0" h="1555" w="1555">
                <a:moveTo>
                  <a:pt x="778" y="0"/>
                </a:moveTo>
                <a:lnTo>
                  <a:pt x="663" y="287"/>
                </a:lnTo>
                <a:cubicBezTo>
                  <a:pt x="595" y="458"/>
                  <a:pt x="459" y="595"/>
                  <a:pt x="287" y="663"/>
                </a:cubicBezTo>
                <a:lnTo>
                  <a:pt x="1" y="776"/>
                </a:lnTo>
                <a:lnTo>
                  <a:pt x="287" y="892"/>
                </a:lnTo>
                <a:cubicBezTo>
                  <a:pt x="459" y="964"/>
                  <a:pt x="595" y="1101"/>
                  <a:pt x="663" y="1272"/>
                </a:cubicBezTo>
                <a:lnTo>
                  <a:pt x="778" y="1554"/>
                </a:lnTo>
                <a:lnTo>
                  <a:pt x="892" y="1272"/>
                </a:lnTo>
                <a:cubicBezTo>
                  <a:pt x="960" y="1101"/>
                  <a:pt x="1096" y="964"/>
                  <a:pt x="1268" y="892"/>
                </a:cubicBezTo>
                <a:lnTo>
                  <a:pt x="1555" y="776"/>
                </a:lnTo>
                <a:lnTo>
                  <a:pt x="1268" y="663"/>
                </a:lnTo>
                <a:cubicBezTo>
                  <a:pt x="1096" y="595"/>
                  <a:pt x="960" y="458"/>
                  <a:pt x="892" y="287"/>
                </a:cubicBezTo>
                <a:lnTo>
                  <a:pt x="77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8"/>
          <p:cNvSpPr/>
          <p:nvPr/>
        </p:nvSpPr>
        <p:spPr>
          <a:xfrm>
            <a:off x="192869" y="2140518"/>
            <a:ext cx="103941" cy="103874"/>
          </a:xfrm>
          <a:custGeom>
            <a:rect b="b" l="l" r="r" t="t"/>
            <a:pathLst>
              <a:path extrusionOk="0" h="1555" w="1556">
                <a:moveTo>
                  <a:pt x="778" y="1"/>
                </a:moveTo>
                <a:lnTo>
                  <a:pt x="658" y="287"/>
                </a:lnTo>
                <a:cubicBezTo>
                  <a:pt x="590" y="459"/>
                  <a:pt x="455" y="596"/>
                  <a:pt x="282" y="663"/>
                </a:cubicBezTo>
                <a:lnTo>
                  <a:pt x="0" y="777"/>
                </a:lnTo>
                <a:lnTo>
                  <a:pt x="282" y="892"/>
                </a:lnTo>
                <a:cubicBezTo>
                  <a:pt x="455" y="960"/>
                  <a:pt x="590" y="1096"/>
                  <a:pt x="658" y="1268"/>
                </a:cubicBezTo>
                <a:lnTo>
                  <a:pt x="778" y="1555"/>
                </a:lnTo>
                <a:lnTo>
                  <a:pt x="893" y="1268"/>
                </a:lnTo>
                <a:cubicBezTo>
                  <a:pt x="961" y="1096"/>
                  <a:pt x="1096" y="960"/>
                  <a:pt x="1269" y="892"/>
                </a:cubicBezTo>
                <a:lnTo>
                  <a:pt x="1555" y="777"/>
                </a:lnTo>
                <a:lnTo>
                  <a:pt x="1269" y="663"/>
                </a:lnTo>
                <a:cubicBezTo>
                  <a:pt x="1096" y="596"/>
                  <a:pt x="961" y="459"/>
                  <a:pt x="893" y="287"/>
                </a:cubicBezTo>
                <a:lnTo>
                  <a:pt x="778"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8"/>
          <p:cNvSpPr/>
          <p:nvPr/>
        </p:nvSpPr>
        <p:spPr>
          <a:xfrm>
            <a:off x="192884" y="4304869"/>
            <a:ext cx="343686" cy="343686"/>
          </a:xfrm>
          <a:custGeom>
            <a:rect b="b" l="l" r="r" t="t"/>
            <a:pathLst>
              <a:path extrusionOk="0" h="5145" w="5145">
                <a:moveTo>
                  <a:pt x="2573" y="0"/>
                </a:moveTo>
                <a:lnTo>
                  <a:pt x="2192" y="945"/>
                </a:lnTo>
                <a:cubicBezTo>
                  <a:pt x="1968" y="1513"/>
                  <a:pt x="1520" y="1961"/>
                  <a:pt x="950" y="2192"/>
                </a:cubicBezTo>
                <a:lnTo>
                  <a:pt x="1" y="2573"/>
                </a:lnTo>
                <a:lnTo>
                  <a:pt x="950" y="2953"/>
                </a:lnTo>
                <a:cubicBezTo>
                  <a:pt x="1520" y="3182"/>
                  <a:pt x="1968" y="3632"/>
                  <a:pt x="2192" y="4195"/>
                </a:cubicBezTo>
                <a:lnTo>
                  <a:pt x="2573" y="5145"/>
                </a:lnTo>
                <a:lnTo>
                  <a:pt x="2954" y="4195"/>
                </a:lnTo>
                <a:cubicBezTo>
                  <a:pt x="3184" y="3632"/>
                  <a:pt x="3632" y="3182"/>
                  <a:pt x="4201" y="2953"/>
                </a:cubicBezTo>
                <a:lnTo>
                  <a:pt x="5145" y="2573"/>
                </a:lnTo>
                <a:lnTo>
                  <a:pt x="4201" y="2192"/>
                </a:lnTo>
                <a:cubicBezTo>
                  <a:pt x="3632" y="1961"/>
                  <a:pt x="3184" y="1513"/>
                  <a:pt x="2954" y="945"/>
                </a:cubicBezTo>
                <a:lnTo>
                  <a:pt x="257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8"/>
          <p:cNvSpPr/>
          <p:nvPr/>
        </p:nvSpPr>
        <p:spPr>
          <a:xfrm>
            <a:off x="4969076" y="4244917"/>
            <a:ext cx="259785" cy="259718"/>
          </a:xfrm>
          <a:custGeom>
            <a:rect b="b" l="l" r="r" t="t"/>
            <a:pathLst>
              <a:path extrusionOk="0" h="3888" w="3889">
                <a:moveTo>
                  <a:pt x="1942" y="1"/>
                </a:moveTo>
                <a:lnTo>
                  <a:pt x="1654" y="716"/>
                </a:lnTo>
                <a:cubicBezTo>
                  <a:pt x="1482" y="1149"/>
                  <a:pt x="1143" y="1487"/>
                  <a:pt x="715" y="1660"/>
                </a:cubicBezTo>
                <a:lnTo>
                  <a:pt x="1" y="1947"/>
                </a:lnTo>
                <a:lnTo>
                  <a:pt x="715" y="2234"/>
                </a:lnTo>
                <a:cubicBezTo>
                  <a:pt x="1143" y="2406"/>
                  <a:pt x="1482" y="2746"/>
                  <a:pt x="1654" y="3173"/>
                </a:cubicBezTo>
                <a:lnTo>
                  <a:pt x="1942" y="3888"/>
                </a:lnTo>
                <a:lnTo>
                  <a:pt x="2229" y="3173"/>
                </a:lnTo>
                <a:cubicBezTo>
                  <a:pt x="2400" y="2746"/>
                  <a:pt x="2740" y="2406"/>
                  <a:pt x="3173" y="2234"/>
                </a:cubicBezTo>
                <a:lnTo>
                  <a:pt x="3888" y="1947"/>
                </a:lnTo>
                <a:lnTo>
                  <a:pt x="3173" y="1660"/>
                </a:lnTo>
                <a:cubicBezTo>
                  <a:pt x="2740" y="1487"/>
                  <a:pt x="2400" y="1149"/>
                  <a:pt x="2229" y="716"/>
                </a:cubicBezTo>
                <a:lnTo>
                  <a:pt x="194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8"/>
          <p:cNvSpPr/>
          <p:nvPr/>
        </p:nvSpPr>
        <p:spPr>
          <a:xfrm>
            <a:off x="7391034" y="86650"/>
            <a:ext cx="1536118" cy="409493"/>
          </a:xfrm>
          <a:custGeom>
            <a:rect b="b" l="l" r="r" t="t"/>
            <a:pathLst>
              <a:path extrusionOk="0" h="12210" w="45803">
                <a:moveTo>
                  <a:pt x="19325" y="0"/>
                </a:moveTo>
                <a:cubicBezTo>
                  <a:pt x="19143" y="0"/>
                  <a:pt x="18961" y="12"/>
                  <a:pt x="18780" y="38"/>
                </a:cubicBezTo>
                <a:cubicBezTo>
                  <a:pt x="16124" y="414"/>
                  <a:pt x="14151" y="3048"/>
                  <a:pt x="14021" y="5731"/>
                </a:cubicBezTo>
                <a:cubicBezTo>
                  <a:pt x="13565" y="4189"/>
                  <a:pt x="12048" y="2952"/>
                  <a:pt x="10486" y="2952"/>
                </a:cubicBezTo>
                <a:cubicBezTo>
                  <a:pt x="10226" y="2952"/>
                  <a:pt x="9964" y="2986"/>
                  <a:pt x="9706" y="3060"/>
                </a:cubicBezTo>
                <a:cubicBezTo>
                  <a:pt x="7906" y="3571"/>
                  <a:pt x="7055" y="6263"/>
                  <a:pt x="8475" y="7489"/>
                </a:cubicBezTo>
                <a:cubicBezTo>
                  <a:pt x="7664" y="7010"/>
                  <a:pt x="6718" y="6763"/>
                  <a:pt x="5774" y="6763"/>
                </a:cubicBezTo>
                <a:cubicBezTo>
                  <a:pt x="5199" y="6763"/>
                  <a:pt x="4624" y="6855"/>
                  <a:pt x="4081" y="7041"/>
                </a:cubicBezTo>
                <a:cubicBezTo>
                  <a:pt x="3340" y="7296"/>
                  <a:pt x="2604" y="7787"/>
                  <a:pt x="2401" y="8543"/>
                </a:cubicBezTo>
                <a:cubicBezTo>
                  <a:pt x="2219" y="9237"/>
                  <a:pt x="2757" y="10089"/>
                  <a:pt x="3435" y="10089"/>
                </a:cubicBezTo>
                <a:cubicBezTo>
                  <a:pt x="3497" y="10089"/>
                  <a:pt x="3559" y="10082"/>
                  <a:pt x="3622" y="10067"/>
                </a:cubicBezTo>
                <a:lnTo>
                  <a:pt x="3622" y="10067"/>
                </a:lnTo>
                <a:cubicBezTo>
                  <a:pt x="2459" y="10338"/>
                  <a:pt x="261" y="10385"/>
                  <a:pt x="1" y="11914"/>
                </a:cubicBezTo>
                <a:cubicBezTo>
                  <a:pt x="694" y="12141"/>
                  <a:pt x="1525" y="12210"/>
                  <a:pt x="2393" y="12210"/>
                </a:cubicBezTo>
                <a:cubicBezTo>
                  <a:pt x="3720" y="12210"/>
                  <a:pt x="5131" y="12050"/>
                  <a:pt x="6267" y="12050"/>
                </a:cubicBezTo>
                <a:lnTo>
                  <a:pt x="45802" y="12050"/>
                </a:lnTo>
                <a:cubicBezTo>
                  <a:pt x="44672" y="10146"/>
                  <a:pt x="42579" y="9095"/>
                  <a:pt x="40487" y="9095"/>
                </a:cubicBezTo>
                <a:cubicBezTo>
                  <a:pt x="39161" y="9095"/>
                  <a:pt x="37835" y="9517"/>
                  <a:pt x="36755" y="10412"/>
                </a:cubicBezTo>
                <a:cubicBezTo>
                  <a:pt x="37188" y="8684"/>
                  <a:pt x="35550" y="6993"/>
                  <a:pt x="33797" y="6686"/>
                </a:cubicBezTo>
                <a:cubicBezTo>
                  <a:pt x="33488" y="6631"/>
                  <a:pt x="33178" y="6606"/>
                  <a:pt x="32869" y="6606"/>
                </a:cubicBezTo>
                <a:cubicBezTo>
                  <a:pt x="31425" y="6606"/>
                  <a:pt x="29987" y="7150"/>
                  <a:pt x="28620" y="7682"/>
                </a:cubicBezTo>
                <a:cubicBezTo>
                  <a:pt x="29142" y="6321"/>
                  <a:pt x="28730" y="4589"/>
                  <a:pt x="27509" y="3785"/>
                </a:cubicBezTo>
                <a:cubicBezTo>
                  <a:pt x="27100" y="3514"/>
                  <a:pt x="26610" y="3386"/>
                  <a:pt x="26118" y="3386"/>
                </a:cubicBezTo>
                <a:cubicBezTo>
                  <a:pt x="25149" y="3386"/>
                  <a:pt x="24174" y="3885"/>
                  <a:pt x="23804" y="4782"/>
                </a:cubicBezTo>
                <a:cubicBezTo>
                  <a:pt x="24237" y="2316"/>
                  <a:pt x="21811" y="0"/>
                  <a:pt x="19325"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8"/>
          <p:cNvSpPr/>
          <p:nvPr/>
        </p:nvSpPr>
        <p:spPr>
          <a:xfrm>
            <a:off x="196995" y="119537"/>
            <a:ext cx="1036205" cy="343713"/>
          </a:xfrm>
          <a:custGeom>
            <a:rect b="b" l="l" r="r" t="t"/>
            <a:pathLst>
              <a:path extrusionOk="0" h="17333" w="52261">
                <a:moveTo>
                  <a:pt x="27354" y="1"/>
                </a:moveTo>
                <a:cubicBezTo>
                  <a:pt x="26831" y="1"/>
                  <a:pt x="26300" y="98"/>
                  <a:pt x="25792" y="227"/>
                </a:cubicBezTo>
                <a:cubicBezTo>
                  <a:pt x="24044" y="675"/>
                  <a:pt x="22343" y="1547"/>
                  <a:pt x="21231" y="2972"/>
                </a:cubicBezTo>
                <a:cubicBezTo>
                  <a:pt x="20160" y="4340"/>
                  <a:pt x="19728" y="6286"/>
                  <a:pt x="20401" y="7883"/>
                </a:cubicBezTo>
                <a:lnTo>
                  <a:pt x="20401" y="7883"/>
                </a:lnTo>
                <a:cubicBezTo>
                  <a:pt x="19806" y="6662"/>
                  <a:pt x="18456" y="5832"/>
                  <a:pt x="17123" y="5832"/>
                </a:cubicBezTo>
                <a:cubicBezTo>
                  <a:pt x="16720" y="5832"/>
                  <a:pt x="16319" y="5907"/>
                  <a:pt x="15940" y="6071"/>
                </a:cubicBezTo>
                <a:cubicBezTo>
                  <a:pt x="14399" y="6734"/>
                  <a:pt x="13705" y="8885"/>
                  <a:pt x="14554" y="10281"/>
                </a:cubicBezTo>
                <a:lnTo>
                  <a:pt x="14554" y="10281"/>
                </a:lnTo>
                <a:cubicBezTo>
                  <a:pt x="13951" y="9608"/>
                  <a:pt x="13034" y="9235"/>
                  <a:pt x="12123" y="9235"/>
                </a:cubicBezTo>
                <a:cubicBezTo>
                  <a:pt x="11636" y="9235"/>
                  <a:pt x="11151" y="9342"/>
                  <a:pt x="10717" y="9566"/>
                </a:cubicBezTo>
                <a:cubicBezTo>
                  <a:pt x="9334" y="10281"/>
                  <a:pt x="8626" y="12061"/>
                  <a:pt x="9079" y="13553"/>
                </a:cubicBezTo>
                <a:cubicBezTo>
                  <a:pt x="9532" y="15019"/>
                  <a:pt x="11029" y="16079"/>
                  <a:pt x="12560" y="16079"/>
                </a:cubicBezTo>
                <a:cubicBezTo>
                  <a:pt x="12582" y="16079"/>
                  <a:pt x="12604" y="16078"/>
                  <a:pt x="12627" y="16078"/>
                </a:cubicBezTo>
                <a:lnTo>
                  <a:pt x="12627" y="16078"/>
                </a:lnTo>
                <a:cubicBezTo>
                  <a:pt x="11515" y="16469"/>
                  <a:pt x="10486" y="16861"/>
                  <a:pt x="9312" y="16861"/>
                </a:cubicBezTo>
                <a:cubicBezTo>
                  <a:pt x="9295" y="16861"/>
                  <a:pt x="9278" y="16861"/>
                  <a:pt x="9262" y="16861"/>
                </a:cubicBezTo>
                <a:cubicBezTo>
                  <a:pt x="9188" y="16860"/>
                  <a:pt x="9113" y="16859"/>
                  <a:pt x="9036" y="16859"/>
                </a:cubicBezTo>
                <a:cubicBezTo>
                  <a:pt x="7143" y="16859"/>
                  <a:pt x="4319" y="17111"/>
                  <a:pt x="2333" y="17248"/>
                </a:cubicBezTo>
                <a:lnTo>
                  <a:pt x="51040" y="17248"/>
                </a:lnTo>
                <a:cubicBezTo>
                  <a:pt x="51990" y="15765"/>
                  <a:pt x="52261" y="13558"/>
                  <a:pt x="50946" y="12395"/>
                </a:cubicBezTo>
                <a:cubicBezTo>
                  <a:pt x="50331" y="11854"/>
                  <a:pt x="49525" y="11667"/>
                  <a:pt x="48690" y="11667"/>
                </a:cubicBezTo>
                <a:cubicBezTo>
                  <a:pt x="48132" y="11667"/>
                  <a:pt x="47560" y="11750"/>
                  <a:pt x="47023" y="11868"/>
                </a:cubicBezTo>
                <a:cubicBezTo>
                  <a:pt x="45787" y="12133"/>
                  <a:pt x="44576" y="12530"/>
                  <a:pt x="43417" y="13052"/>
                </a:cubicBezTo>
                <a:cubicBezTo>
                  <a:pt x="42915" y="13273"/>
                  <a:pt x="42387" y="13559"/>
                  <a:pt x="42069" y="13989"/>
                </a:cubicBezTo>
                <a:lnTo>
                  <a:pt x="42069" y="13989"/>
                </a:lnTo>
                <a:cubicBezTo>
                  <a:pt x="42373" y="13394"/>
                  <a:pt x="42640" y="12774"/>
                  <a:pt x="42702" y="12113"/>
                </a:cubicBezTo>
                <a:cubicBezTo>
                  <a:pt x="42775" y="11293"/>
                  <a:pt x="42462" y="10375"/>
                  <a:pt x="41737" y="9989"/>
                </a:cubicBezTo>
                <a:cubicBezTo>
                  <a:pt x="41446" y="9834"/>
                  <a:pt x="41123" y="9776"/>
                  <a:pt x="40794" y="9776"/>
                </a:cubicBezTo>
                <a:cubicBezTo>
                  <a:pt x="40480" y="9776"/>
                  <a:pt x="40159" y="9829"/>
                  <a:pt x="39853" y="9900"/>
                </a:cubicBezTo>
                <a:cubicBezTo>
                  <a:pt x="38124" y="10307"/>
                  <a:pt x="36805" y="10914"/>
                  <a:pt x="35733" y="12122"/>
                </a:cubicBezTo>
                <a:lnTo>
                  <a:pt x="35733" y="12122"/>
                </a:lnTo>
                <a:cubicBezTo>
                  <a:pt x="36215" y="10982"/>
                  <a:pt x="35839" y="9443"/>
                  <a:pt x="34719" y="8841"/>
                </a:cubicBezTo>
                <a:cubicBezTo>
                  <a:pt x="34396" y="8667"/>
                  <a:pt x="34042" y="8588"/>
                  <a:pt x="33685" y="8588"/>
                </a:cubicBezTo>
                <a:cubicBezTo>
                  <a:pt x="32890" y="8588"/>
                  <a:pt x="32080" y="8982"/>
                  <a:pt x="31571" y="9599"/>
                </a:cubicBezTo>
                <a:lnTo>
                  <a:pt x="31571" y="9599"/>
                </a:lnTo>
                <a:cubicBezTo>
                  <a:pt x="32419" y="6978"/>
                  <a:pt x="31973" y="3943"/>
                  <a:pt x="30331" y="1719"/>
                </a:cubicBezTo>
                <a:cubicBezTo>
                  <a:pt x="29845" y="1072"/>
                  <a:pt x="29251" y="472"/>
                  <a:pt x="28494" y="190"/>
                </a:cubicBezTo>
                <a:cubicBezTo>
                  <a:pt x="28127" y="55"/>
                  <a:pt x="27743" y="1"/>
                  <a:pt x="27354" y="1"/>
                </a:cubicBezTo>
                <a:close/>
                <a:moveTo>
                  <a:pt x="0" y="17248"/>
                </a:moveTo>
                <a:cubicBezTo>
                  <a:pt x="6" y="17308"/>
                  <a:pt x="211" y="17333"/>
                  <a:pt x="562" y="17333"/>
                </a:cubicBezTo>
                <a:cubicBezTo>
                  <a:pt x="978" y="17333"/>
                  <a:pt x="1598" y="17298"/>
                  <a:pt x="2333" y="17248"/>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8"/>
          <p:cNvSpPr/>
          <p:nvPr/>
        </p:nvSpPr>
        <p:spPr>
          <a:xfrm>
            <a:off x="8639358" y="3691154"/>
            <a:ext cx="343686" cy="343686"/>
          </a:xfrm>
          <a:custGeom>
            <a:rect b="b" l="l" r="r" t="t"/>
            <a:pathLst>
              <a:path extrusionOk="0" h="5145" w="5145">
                <a:moveTo>
                  <a:pt x="2572" y="1"/>
                </a:moveTo>
                <a:lnTo>
                  <a:pt x="2192" y="945"/>
                </a:lnTo>
                <a:cubicBezTo>
                  <a:pt x="1966" y="1513"/>
                  <a:pt x="1518" y="1962"/>
                  <a:pt x="949" y="2192"/>
                </a:cubicBezTo>
                <a:lnTo>
                  <a:pt x="0" y="2573"/>
                </a:lnTo>
                <a:lnTo>
                  <a:pt x="949" y="2953"/>
                </a:lnTo>
                <a:cubicBezTo>
                  <a:pt x="1518" y="3178"/>
                  <a:pt x="1966" y="3626"/>
                  <a:pt x="2192" y="4196"/>
                </a:cubicBezTo>
                <a:lnTo>
                  <a:pt x="2572" y="5145"/>
                </a:lnTo>
                <a:lnTo>
                  <a:pt x="2953" y="4196"/>
                </a:lnTo>
                <a:cubicBezTo>
                  <a:pt x="3182" y="3626"/>
                  <a:pt x="3632" y="3178"/>
                  <a:pt x="4200" y="2953"/>
                </a:cubicBezTo>
                <a:lnTo>
                  <a:pt x="5144" y="2573"/>
                </a:lnTo>
                <a:lnTo>
                  <a:pt x="4200" y="2192"/>
                </a:lnTo>
                <a:cubicBezTo>
                  <a:pt x="3632" y="1962"/>
                  <a:pt x="3182" y="1513"/>
                  <a:pt x="2953" y="945"/>
                </a:cubicBezTo>
                <a:lnTo>
                  <a:pt x="257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8"/>
          <p:cNvSpPr/>
          <p:nvPr/>
        </p:nvSpPr>
        <p:spPr>
          <a:xfrm>
            <a:off x="4615527" y="1166355"/>
            <a:ext cx="173613" cy="173680"/>
          </a:xfrm>
          <a:custGeom>
            <a:rect b="b" l="l" r="r" t="t"/>
            <a:pathLst>
              <a:path extrusionOk="0" h="2600" w="2599">
                <a:moveTo>
                  <a:pt x="1300" y="1"/>
                </a:moveTo>
                <a:lnTo>
                  <a:pt x="1106" y="475"/>
                </a:lnTo>
                <a:cubicBezTo>
                  <a:pt x="992" y="762"/>
                  <a:pt x="768" y="992"/>
                  <a:pt x="480" y="1106"/>
                </a:cubicBezTo>
                <a:lnTo>
                  <a:pt x="0" y="1301"/>
                </a:lnTo>
                <a:lnTo>
                  <a:pt x="480" y="1493"/>
                </a:lnTo>
                <a:cubicBezTo>
                  <a:pt x="768" y="1607"/>
                  <a:pt x="992" y="1833"/>
                  <a:pt x="1106" y="2120"/>
                </a:cubicBezTo>
                <a:lnTo>
                  <a:pt x="1300" y="2599"/>
                </a:lnTo>
                <a:lnTo>
                  <a:pt x="1493" y="2120"/>
                </a:lnTo>
                <a:cubicBezTo>
                  <a:pt x="1607" y="1833"/>
                  <a:pt x="1837" y="1607"/>
                  <a:pt x="2119" y="1493"/>
                </a:cubicBezTo>
                <a:lnTo>
                  <a:pt x="2599" y="1301"/>
                </a:lnTo>
                <a:lnTo>
                  <a:pt x="2119" y="1106"/>
                </a:lnTo>
                <a:cubicBezTo>
                  <a:pt x="1837" y="992"/>
                  <a:pt x="1607" y="762"/>
                  <a:pt x="1493" y="475"/>
                </a:cubicBezTo>
                <a:lnTo>
                  <a:pt x="1300"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8"/>
          <p:cNvSpPr/>
          <p:nvPr/>
        </p:nvSpPr>
        <p:spPr>
          <a:xfrm flipH="1">
            <a:off x="6760122" y="4504623"/>
            <a:ext cx="1346505" cy="446585"/>
          </a:xfrm>
          <a:custGeom>
            <a:rect b="b" l="l" r="r" t="t"/>
            <a:pathLst>
              <a:path extrusionOk="0" h="17333" w="52261">
                <a:moveTo>
                  <a:pt x="27354" y="1"/>
                </a:moveTo>
                <a:cubicBezTo>
                  <a:pt x="26831" y="1"/>
                  <a:pt x="26300" y="98"/>
                  <a:pt x="25792" y="227"/>
                </a:cubicBezTo>
                <a:cubicBezTo>
                  <a:pt x="24044" y="675"/>
                  <a:pt x="22343" y="1547"/>
                  <a:pt x="21231" y="2972"/>
                </a:cubicBezTo>
                <a:cubicBezTo>
                  <a:pt x="20160" y="4340"/>
                  <a:pt x="19728" y="6286"/>
                  <a:pt x="20401" y="7883"/>
                </a:cubicBezTo>
                <a:lnTo>
                  <a:pt x="20401" y="7883"/>
                </a:lnTo>
                <a:cubicBezTo>
                  <a:pt x="19806" y="6662"/>
                  <a:pt x="18456" y="5832"/>
                  <a:pt x="17123" y="5832"/>
                </a:cubicBezTo>
                <a:cubicBezTo>
                  <a:pt x="16720" y="5832"/>
                  <a:pt x="16319" y="5907"/>
                  <a:pt x="15940" y="6071"/>
                </a:cubicBezTo>
                <a:cubicBezTo>
                  <a:pt x="14399" y="6734"/>
                  <a:pt x="13705" y="8885"/>
                  <a:pt x="14554" y="10281"/>
                </a:cubicBezTo>
                <a:lnTo>
                  <a:pt x="14554" y="10281"/>
                </a:lnTo>
                <a:cubicBezTo>
                  <a:pt x="13951" y="9608"/>
                  <a:pt x="13034" y="9235"/>
                  <a:pt x="12123" y="9235"/>
                </a:cubicBezTo>
                <a:cubicBezTo>
                  <a:pt x="11636" y="9235"/>
                  <a:pt x="11151" y="9342"/>
                  <a:pt x="10717" y="9566"/>
                </a:cubicBezTo>
                <a:cubicBezTo>
                  <a:pt x="9334" y="10281"/>
                  <a:pt x="8626" y="12061"/>
                  <a:pt x="9079" y="13553"/>
                </a:cubicBezTo>
                <a:cubicBezTo>
                  <a:pt x="9532" y="15019"/>
                  <a:pt x="11029" y="16079"/>
                  <a:pt x="12560" y="16079"/>
                </a:cubicBezTo>
                <a:cubicBezTo>
                  <a:pt x="12582" y="16079"/>
                  <a:pt x="12604" y="16078"/>
                  <a:pt x="12627" y="16078"/>
                </a:cubicBezTo>
                <a:lnTo>
                  <a:pt x="12627" y="16078"/>
                </a:lnTo>
                <a:cubicBezTo>
                  <a:pt x="11515" y="16469"/>
                  <a:pt x="10486" y="16861"/>
                  <a:pt x="9312" y="16861"/>
                </a:cubicBezTo>
                <a:cubicBezTo>
                  <a:pt x="9295" y="16861"/>
                  <a:pt x="9278" y="16861"/>
                  <a:pt x="9262" y="16861"/>
                </a:cubicBezTo>
                <a:cubicBezTo>
                  <a:pt x="9188" y="16860"/>
                  <a:pt x="9113" y="16859"/>
                  <a:pt x="9036" y="16859"/>
                </a:cubicBezTo>
                <a:cubicBezTo>
                  <a:pt x="7143" y="16859"/>
                  <a:pt x="4319" y="17111"/>
                  <a:pt x="2333" y="17248"/>
                </a:cubicBezTo>
                <a:lnTo>
                  <a:pt x="51040" y="17248"/>
                </a:lnTo>
                <a:cubicBezTo>
                  <a:pt x="51990" y="15765"/>
                  <a:pt x="52261" y="13558"/>
                  <a:pt x="50946" y="12395"/>
                </a:cubicBezTo>
                <a:cubicBezTo>
                  <a:pt x="50331" y="11854"/>
                  <a:pt x="49525" y="11667"/>
                  <a:pt x="48690" y="11667"/>
                </a:cubicBezTo>
                <a:cubicBezTo>
                  <a:pt x="48132" y="11667"/>
                  <a:pt x="47560" y="11750"/>
                  <a:pt x="47023" y="11868"/>
                </a:cubicBezTo>
                <a:cubicBezTo>
                  <a:pt x="45787" y="12133"/>
                  <a:pt x="44576" y="12530"/>
                  <a:pt x="43417" y="13052"/>
                </a:cubicBezTo>
                <a:cubicBezTo>
                  <a:pt x="42915" y="13273"/>
                  <a:pt x="42387" y="13559"/>
                  <a:pt x="42069" y="13989"/>
                </a:cubicBezTo>
                <a:lnTo>
                  <a:pt x="42069" y="13989"/>
                </a:lnTo>
                <a:cubicBezTo>
                  <a:pt x="42373" y="13394"/>
                  <a:pt x="42640" y="12774"/>
                  <a:pt x="42702" y="12113"/>
                </a:cubicBezTo>
                <a:cubicBezTo>
                  <a:pt x="42775" y="11293"/>
                  <a:pt x="42462" y="10375"/>
                  <a:pt x="41737" y="9989"/>
                </a:cubicBezTo>
                <a:cubicBezTo>
                  <a:pt x="41446" y="9834"/>
                  <a:pt x="41123" y="9776"/>
                  <a:pt x="40794" y="9776"/>
                </a:cubicBezTo>
                <a:cubicBezTo>
                  <a:pt x="40480" y="9776"/>
                  <a:pt x="40159" y="9829"/>
                  <a:pt x="39853" y="9900"/>
                </a:cubicBezTo>
                <a:cubicBezTo>
                  <a:pt x="38124" y="10307"/>
                  <a:pt x="36805" y="10914"/>
                  <a:pt x="35733" y="12122"/>
                </a:cubicBezTo>
                <a:lnTo>
                  <a:pt x="35733" y="12122"/>
                </a:lnTo>
                <a:cubicBezTo>
                  <a:pt x="36215" y="10982"/>
                  <a:pt x="35839" y="9443"/>
                  <a:pt x="34719" y="8841"/>
                </a:cubicBezTo>
                <a:cubicBezTo>
                  <a:pt x="34396" y="8667"/>
                  <a:pt x="34042" y="8588"/>
                  <a:pt x="33685" y="8588"/>
                </a:cubicBezTo>
                <a:cubicBezTo>
                  <a:pt x="32890" y="8588"/>
                  <a:pt x="32080" y="8982"/>
                  <a:pt x="31571" y="9599"/>
                </a:cubicBezTo>
                <a:lnTo>
                  <a:pt x="31571" y="9599"/>
                </a:lnTo>
                <a:cubicBezTo>
                  <a:pt x="32419" y="6978"/>
                  <a:pt x="31973" y="3943"/>
                  <a:pt x="30331" y="1719"/>
                </a:cubicBezTo>
                <a:cubicBezTo>
                  <a:pt x="29845" y="1072"/>
                  <a:pt x="29251" y="472"/>
                  <a:pt x="28494" y="190"/>
                </a:cubicBezTo>
                <a:cubicBezTo>
                  <a:pt x="28127" y="55"/>
                  <a:pt x="27743" y="1"/>
                  <a:pt x="27354" y="1"/>
                </a:cubicBezTo>
                <a:close/>
                <a:moveTo>
                  <a:pt x="0" y="17248"/>
                </a:moveTo>
                <a:cubicBezTo>
                  <a:pt x="6" y="17308"/>
                  <a:pt x="211" y="17333"/>
                  <a:pt x="562" y="17333"/>
                </a:cubicBezTo>
                <a:cubicBezTo>
                  <a:pt x="978" y="17333"/>
                  <a:pt x="1598" y="17298"/>
                  <a:pt x="2333" y="17248"/>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154" name="Shape 154"/>
        <p:cNvGrpSpPr/>
        <p:nvPr/>
      </p:nvGrpSpPr>
      <p:grpSpPr>
        <a:xfrm>
          <a:off x="0" y="0"/>
          <a:ext cx="0" cy="0"/>
          <a:chOff x="0" y="0"/>
          <a:chExt cx="0" cy="0"/>
        </a:xfrm>
      </p:grpSpPr>
      <p:sp>
        <p:nvSpPr>
          <p:cNvPr id="155" name="Google Shape;155;p9"/>
          <p:cNvSpPr txBox="1"/>
          <p:nvPr>
            <p:ph idx="1" type="subTitle"/>
          </p:nvPr>
        </p:nvSpPr>
        <p:spPr>
          <a:xfrm>
            <a:off x="720000" y="1606325"/>
            <a:ext cx="4523400" cy="2661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Char char="●"/>
              <a:defRPr/>
            </a:lvl1pPr>
            <a:lvl2pPr lvl="1" algn="ctr">
              <a:lnSpc>
                <a:spcPct val="100000"/>
              </a:lnSpc>
              <a:spcBef>
                <a:spcPts val="0"/>
              </a:spcBef>
              <a:spcAft>
                <a:spcPts val="0"/>
              </a:spcAft>
              <a:buSzPts val="1400"/>
              <a:buChar char="○"/>
              <a:defRPr/>
            </a:lvl2pPr>
            <a:lvl3pPr lvl="2" algn="ctr">
              <a:lnSpc>
                <a:spcPct val="100000"/>
              </a:lnSpc>
              <a:spcBef>
                <a:spcPts val="0"/>
              </a:spcBef>
              <a:spcAft>
                <a:spcPts val="0"/>
              </a:spcAft>
              <a:buSzPts val="1400"/>
              <a:buChar char="■"/>
              <a:defRPr/>
            </a:lvl3pPr>
            <a:lvl4pPr lvl="3" algn="ctr">
              <a:lnSpc>
                <a:spcPct val="100000"/>
              </a:lnSpc>
              <a:spcBef>
                <a:spcPts val="0"/>
              </a:spcBef>
              <a:spcAft>
                <a:spcPts val="0"/>
              </a:spcAft>
              <a:buSzPts val="1400"/>
              <a:buChar char="●"/>
              <a:defRPr/>
            </a:lvl4pPr>
            <a:lvl5pPr lvl="4" algn="ctr">
              <a:lnSpc>
                <a:spcPct val="100000"/>
              </a:lnSpc>
              <a:spcBef>
                <a:spcPts val="0"/>
              </a:spcBef>
              <a:spcAft>
                <a:spcPts val="0"/>
              </a:spcAft>
              <a:buSzPts val="1400"/>
              <a:buChar char="○"/>
              <a:defRPr/>
            </a:lvl5pPr>
            <a:lvl6pPr lvl="5" algn="ctr">
              <a:lnSpc>
                <a:spcPct val="100000"/>
              </a:lnSpc>
              <a:spcBef>
                <a:spcPts val="0"/>
              </a:spcBef>
              <a:spcAft>
                <a:spcPts val="0"/>
              </a:spcAft>
              <a:buSzPts val="1400"/>
              <a:buChar char="■"/>
              <a:defRPr/>
            </a:lvl6pPr>
            <a:lvl7pPr lvl="6" algn="ctr">
              <a:lnSpc>
                <a:spcPct val="100000"/>
              </a:lnSpc>
              <a:spcBef>
                <a:spcPts val="0"/>
              </a:spcBef>
              <a:spcAft>
                <a:spcPts val="0"/>
              </a:spcAft>
              <a:buSzPts val="1400"/>
              <a:buChar char="●"/>
              <a:defRPr/>
            </a:lvl7pPr>
            <a:lvl8pPr lvl="7" algn="ctr">
              <a:lnSpc>
                <a:spcPct val="100000"/>
              </a:lnSpc>
              <a:spcBef>
                <a:spcPts val="0"/>
              </a:spcBef>
              <a:spcAft>
                <a:spcPts val="0"/>
              </a:spcAft>
              <a:buSzPts val="1400"/>
              <a:buChar char="○"/>
              <a:defRPr/>
            </a:lvl8pPr>
            <a:lvl9pPr lvl="8" algn="ctr">
              <a:lnSpc>
                <a:spcPct val="100000"/>
              </a:lnSpc>
              <a:spcBef>
                <a:spcPts val="0"/>
              </a:spcBef>
              <a:spcAft>
                <a:spcPts val="0"/>
              </a:spcAft>
              <a:buSzPts val="1400"/>
              <a:buChar char="■"/>
              <a:defRPr/>
            </a:lvl9pPr>
          </a:lstStyle>
          <a:p/>
        </p:txBody>
      </p:sp>
      <p:sp>
        <p:nvSpPr>
          <p:cNvPr id="156" name="Google Shape;156;p9"/>
          <p:cNvSpPr txBox="1"/>
          <p:nvPr>
            <p:ph type="title"/>
          </p:nvPr>
        </p:nvSpPr>
        <p:spPr>
          <a:xfrm>
            <a:off x="720000" y="445025"/>
            <a:ext cx="7704000" cy="57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157" name="Google Shape;157;p9"/>
          <p:cNvSpPr/>
          <p:nvPr/>
        </p:nvSpPr>
        <p:spPr>
          <a:xfrm>
            <a:off x="6588201" y="4164451"/>
            <a:ext cx="2205176" cy="587940"/>
          </a:xfrm>
          <a:custGeom>
            <a:rect b="b" l="l" r="r" t="t"/>
            <a:pathLst>
              <a:path extrusionOk="0" h="17636" w="66147">
                <a:moveTo>
                  <a:pt x="38240" y="1"/>
                </a:moveTo>
                <a:cubicBezTo>
                  <a:pt x="34655" y="1"/>
                  <a:pt x="31149" y="3347"/>
                  <a:pt x="31766" y="6902"/>
                </a:cubicBezTo>
                <a:cubicBezTo>
                  <a:pt x="31230" y="5611"/>
                  <a:pt x="29825" y="4891"/>
                  <a:pt x="28427" y="4891"/>
                </a:cubicBezTo>
                <a:cubicBezTo>
                  <a:pt x="27718" y="4891"/>
                  <a:pt x="27010" y="5077"/>
                  <a:pt x="26418" y="5467"/>
                </a:cubicBezTo>
                <a:cubicBezTo>
                  <a:pt x="24655" y="6625"/>
                  <a:pt x="24065" y="9130"/>
                  <a:pt x="24816" y="11097"/>
                </a:cubicBezTo>
                <a:cubicBezTo>
                  <a:pt x="22842" y="10327"/>
                  <a:pt x="20760" y="9543"/>
                  <a:pt x="18672" y="9543"/>
                </a:cubicBezTo>
                <a:cubicBezTo>
                  <a:pt x="18228" y="9543"/>
                  <a:pt x="17783" y="9578"/>
                  <a:pt x="17339" y="9657"/>
                </a:cubicBezTo>
                <a:cubicBezTo>
                  <a:pt x="14803" y="10100"/>
                  <a:pt x="12440" y="12547"/>
                  <a:pt x="13066" y="15042"/>
                </a:cubicBezTo>
                <a:cubicBezTo>
                  <a:pt x="11505" y="13748"/>
                  <a:pt x="9590" y="13138"/>
                  <a:pt x="7675" y="13138"/>
                </a:cubicBezTo>
                <a:cubicBezTo>
                  <a:pt x="4654" y="13138"/>
                  <a:pt x="1633" y="14656"/>
                  <a:pt x="0" y="17406"/>
                </a:cubicBezTo>
                <a:lnTo>
                  <a:pt x="57099" y="17406"/>
                </a:lnTo>
                <a:cubicBezTo>
                  <a:pt x="58735" y="17406"/>
                  <a:pt x="60769" y="17636"/>
                  <a:pt x="62680" y="17636"/>
                </a:cubicBezTo>
                <a:cubicBezTo>
                  <a:pt x="63938" y="17636"/>
                  <a:pt x="65142" y="17536"/>
                  <a:pt x="66146" y="17207"/>
                </a:cubicBezTo>
                <a:cubicBezTo>
                  <a:pt x="65770" y="15000"/>
                  <a:pt x="62598" y="14938"/>
                  <a:pt x="60913" y="14541"/>
                </a:cubicBezTo>
                <a:lnTo>
                  <a:pt x="60913" y="14541"/>
                </a:lnTo>
                <a:cubicBezTo>
                  <a:pt x="61004" y="14562"/>
                  <a:pt x="61094" y="14572"/>
                  <a:pt x="61183" y="14572"/>
                </a:cubicBezTo>
                <a:cubicBezTo>
                  <a:pt x="62163" y="14572"/>
                  <a:pt x="62940" y="13340"/>
                  <a:pt x="62676" y="12339"/>
                </a:cubicBezTo>
                <a:cubicBezTo>
                  <a:pt x="62389" y="11248"/>
                  <a:pt x="61325" y="10533"/>
                  <a:pt x="60255" y="10168"/>
                </a:cubicBezTo>
                <a:cubicBezTo>
                  <a:pt x="59471" y="9900"/>
                  <a:pt x="58643" y="9768"/>
                  <a:pt x="57815" y="9768"/>
                </a:cubicBezTo>
                <a:cubicBezTo>
                  <a:pt x="56449" y="9768"/>
                  <a:pt x="55081" y="10126"/>
                  <a:pt x="53905" y="10820"/>
                </a:cubicBezTo>
                <a:cubicBezTo>
                  <a:pt x="55956" y="9052"/>
                  <a:pt x="54736" y="5159"/>
                  <a:pt x="52126" y="4419"/>
                </a:cubicBezTo>
                <a:cubicBezTo>
                  <a:pt x="51753" y="4312"/>
                  <a:pt x="51376" y="4263"/>
                  <a:pt x="51000" y="4263"/>
                </a:cubicBezTo>
                <a:cubicBezTo>
                  <a:pt x="48749" y="4263"/>
                  <a:pt x="46559" y="6053"/>
                  <a:pt x="45902" y="8279"/>
                </a:cubicBezTo>
                <a:cubicBezTo>
                  <a:pt x="45708" y="4407"/>
                  <a:pt x="42859" y="599"/>
                  <a:pt x="39025" y="56"/>
                </a:cubicBezTo>
                <a:cubicBezTo>
                  <a:pt x="38764" y="19"/>
                  <a:pt x="38501" y="1"/>
                  <a:pt x="38240"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9"/>
          <p:cNvSpPr/>
          <p:nvPr/>
        </p:nvSpPr>
        <p:spPr>
          <a:xfrm>
            <a:off x="8705552" y="1301780"/>
            <a:ext cx="173613" cy="173680"/>
          </a:xfrm>
          <a:custGeom>
            <a:rect b="b" l="l" r="r" t="t"/>
            <a:pathLst>
              <a:path extrusionOk="0" h="2600" w="2599">
                <a:moveTo>
                  <a:pt x="1300" y="1"/>
                </a:moveTo>
                <a:lnTo>
                  <a:pt x="1106" y="475"/>
                </a:lnTo>
                <a:cubicBezTo>
                  <a:pt x="992" y="762"/>
                  <a:pt x="768" y="992"/>
                  <a:pt x="480" y="1106"/>
                </a:cubicBezTo>
                <a:lnTo>
                  <a:pt x="0" y="1301"/>
                </a:lnTo>
                <a:lnTo>
                  <a:pt x="480" y="1493"/>
                </a:lnTo>
                <a:cubicBezTo>
                  <a:pt x="768" y="1607"/>
                  <a:pt x="992" y="1833"/>
                  <a:pt x="1106" y="2120"/>
                </a:cubicBezTo>
                <a:lnTo>
                  <a:pt x="1300" y="2599"/>
                </a:lnTo>
                <a:lnTo>
                  <a:pt x="1493" y="2120"/>
                </a:lnTo>
                <a:cubicBezTo>
                  <a:pt x="1607" y="1833"/>
                  <a:pt x="1837" y="1607"/>
                  <a:pt x="2119" y="1493"/>
                </a:cubicBezTo>
                <a:lnTo>
                  <a:pt x="2599" y="1301"/>
                </a:lnTo>
                <a:lnTo>
                  <a:pt x="2119" y="1106"/>
                </a:lnTo>
                <a:cubicBezTo>
                  <a:pt x="1837" y="992"/>
                  <a:pt x="1607" y="762"/>
                  <a:pt x="1493" y="475"/>
                </a:cubicBezTo>
                <a:lnTo>
                  <a:pt x="1300"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9"/>
          <p:cNvSpPr/>
          <p:nvPr/>
        </p:nvSpPr>
        <p:spPr>
          <a:xfrm>
            <a:off x="4042677" y="86656"/>
            <a:ext cx="173279" cy="173613"/>
          </a:xfrm>
          <a:custGeom>
            <a:rect b="b" l="l" r="r" t="t"/>
            <a:pathLst>
              <a:path extrusionOk="0" h="2599" w="2594">
                <a:moveTo>
                  <a:pt x="1295" y="0"/>
                </a:moveTo>
                <a:lnTo>
                  <a:pt x="1107" y="480"/>
                </a:lnTo>
                <a:cubicBezTo>
                  <a:pt x="992" y="767"/>
                  <a:pt x="763" y="991"/>
                  <a:pt x="475" y="1106"/>
                </a:cubicBezTo>
                <a:lnTo>
                  <a:pt x="0" y="1299"/>
                </a:lnTo>
                <a:lnTo>
                  <a:pt x="475" y="1492"/>
                </a:lnTo>
                <a:cubicBezTo>
                  <a:pt x="763" y="1607"/>
                  <a:pt x="992" y="1831"/>
                  <a:pt x="1107" y="2118"/>
                </a:cubicBezTo>
                <a:lnTo>
                  <a:pt x="1295" y="2599"/>
                </a:lnTo>
                <a:lnTo>
                  <a:pt x="1488" y="2118"/>
                </a:lnTo>
                <a:cubicBezTo>
                  <a:pt x="1602" y="1831"/>
                  <a:pt x="1832" y="1607"/>
                  <a:pt x="2119" y="1492"/>
                </a:cubicBezTo>
                <a:lnTo>
                  <a:pt x="2593" y="1299"/>
                </a:lnTo>
                <a:lnTo>
                  <a:pt x="2119" y="1106"/>
                </a:lnTo>
                <a:cubicBezTo>
                  <a:pt x="1832" y="991"/>
                  <a:pt x="1602" y="767"/>
                  <a:pt x="1488" y="480"/>
                </a:cubicBezTo>
                <a:lnTo>
                  <a:pt x="129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9"/>
          <p:cNvSpPr/>
          <p:nvPr/>
        </p:nvSpPr>
        <p:spPr>
          <a:xfrm>
            <a:off x="8823276" y="2820320"/>
            <a:ext cx="103874" cy="103874"/>
          </a:xfrm>
          <a:custGeom>
            <a:rect b="b" l="l" r="r" t="t"/>
            <a:pathLst>
              <a:path extrusionOk="0" h="1555" w="1555">
                <a:moveTo>
                  <a:pt x="778" y="0"/>
                </a:moveTo>
                <a:lnTo>
                  <a:pt x="663" y="287"/>
                </a:lnTo>
                <a:cubicBezTo>
                  <a:pt x="595" y="458"/>
                  <a:pt x="459" y="595"/>
                  <a:pt x="287" y="663"/>
                </a:cubicBezTo>
                <a:lnTo>
                  <a:pt x="1" y="776"/>
                </a:lnTo>
                <a:lnTo>
                  <a:pt x="287" y="892"/>
                </a:lnTo>
                <a:cubicBezTo>
                  <a:pt x="459" y="964"/>
                  <a:pt x="595" y="1101"/>
                  <a:pt x="663" y="1272"/>
                </a:cubicBezTo>
                <a:lnTo>
                  <a:pt x="778" y="1554"/>
                </a:lnTo>
                <a:lnTo>
                  <a:pt x="892" y="1272"/>
                </a:lnTo>
                <a:cubicBezTo>
                  <a:pt x="960" y="1101"/>
                  <a:pt x="1096" y="964"/>
                  <a:pt x="1268" y="892"/>
                </a:cubicBezTo>
                <a:lnTo>
                  <a:pt x="1555" y="776"/>
                </a:lnTo>
                <a:lnTo>
                  <a:pt x="1268" y="663"/>
                </a:lnTo>
                <a:cubicBezTo>
                  <a:pt x="1096" y="595"/>
                  <a:pt x="960" y="458"/>
                  <a:pt x="892" y="287"/>
                </a:cubicBezTo>
                <a:lnTo>
                  <a:pt x="77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9"/>
          <p:cNvSpPr/>
          <p:nvPr/>
        </p:nvSpPr>
        <p:spPr>
          <a:xfrm>
            <a:off x="4303919" y="4556568"/>
            <a:ext cx="103941" cy="103874"/>
          </a:xfrm>
          <a:custGeom>
            <a:rect b="b" l="l" r="r" t="t"/>
            <a:pathLst>
              <a:path extrusionOk="0" h="1555" w="1556">
                <a:moveTo>
                  <a:pt x="778" y="1"/>
                </a:moveTo>
                <a:lnTo>
                  <a:pt x="658" y="287"/>
                </a:lnTo>
                <a:cubicBezTo>
                  <a:pt x="590" y="459"/>
                  <a:pt x="455" y="596"/>
                  <a:pt x="282" y="663"/>
                </a:cubicBezTo>
                <a:lnTo>
                  <a:pt x="0" y="777"/>
                </a:lnTo>
                <a:lnTo>
                  <a:pt x="282" y="892"/>
                </a:lnTo>
                <a:cubicBezTo>
                  <a:pt x="455" y="960"/>
                  <a:pt x="590" y="1096"/>
                  <a:pt x="658" y="1268"/>
                </a:cubicBezTo>
                <a:lnTo>
                  <a:pt x="778" y="1555"/>
                </a:lnTo>
                <a:lnTo>
                  <a:pt x="893" y="1268"/>
                </a:lnTo>
                <a:cubicBezTo>
                  <a:pt x="961" y="1096"/>
                  <a:pt x="1096" y="960"/>
                  <a:pt x="1269" y="892"/>
                </a:cubicBezTo>
                <a:lnTo>
                  <a:pt x="1555" y="777"/>
                </a:lnTo>
                <a:lnTo>
                  <a:pt x="1269" y="663"/>
                </a:lnTo>
                <a:cubicBezTo>
                  <a:pt x="1096" y="596"/>
                  <a:pt x="961" y="459"/>
                  <a:pt x="893" y="287"/>
                </a:cubicBezTo>
                <a:lnTo>
                  <a:pt x="778"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9"/>
          <p:cNvSpPr/>
          <p:nvPr/>
        </p:nvSpPr>
        <p:spPr>
          <a:xfrm>
            <a:off x="99634" y="119557"/>
            <a:ext cx="343686" cy="343686"/>
          </a:xfrm>
          <a:custGeom>
            <a:rect b="b" l="l" r="r" t="t"/>
            <a:pathLst>
              <a:path extrusionOk="0" h="5145" w="5145">
                <a:moveTo>
                  <a:pt x="2573" y="0"/>
                </a:moveTo>
                <a:lnTo>
                  <a:pt x="2192" y="945"/>
                </a:lnTo>
                <a:cubicBezTo>
                  <a:pt x="1968" y="1513"/>
                  <a:pt x="1520" y="1961"/>
                  <a:pt x="950" y="2192"/>
                </a:cubicBezTo>
                <a:lnTo>
                  <a:pt x="1" y="2573"/>
                </a:lnTo>
                <a:lnTo>
                  <a:pt x="950" y="2953"/>
                </a:lnTo>
                <a:cubicBezTo>
                  <a:pt x="1520" y="3182"/>
                  <a:pt x="1968" y="3632"/>
                  <a:pt x="2192" y="4195"/>
                </a:cubicBezTo>
                <a:lnTo>
                  <a:pt x="2573" y="5145"/>
                </a:lnTo>
                <a:lnTo>
                  <a:pt x="2954" y="4195"/>
                </a:lnTo>
                <a:cubicBezTo>
                  <a:pt x="3184" y="3632"/>
                  <a:pt x="3632" y="3182"/>
                  <a:pt x="4201" y="2953"/>
                </a:cubicBezTo>
                <a:lnTo>
                  <a:pt x="5145" y="2573"/>
                </a:lnTo>
                <a:lnTo>
                  <a:pt x="4201" y="2192"/>
                </a:lnTo>
                <a:cubicBezTo>
                  <a:pt x="3632" y="1961"/>
                  <a:pt x="3184" y="1513"/>
                  <a:pt x="2954" y="945"/>
                </a:cubicBezTo>
                <a:lnTo>
                  <a:pt x="257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9"/>
          <p:cNvSpPr/>
          <p:nvPr/>
        </p:nvSpPr>
        <p:spPr>
          <a:xfrm>
            <a:off x="99626" y="3409142"/>
            <a:ext cx="259785" cy="259718"/>
          </a:xfrm>
          <a:custGeom>
            <a:rect b="b" l="l" r="r" t="t"/>
            <a:pathLst>
              <a:path extrusionOk="0" h="3888" w="3889">
                <a:moveTo>
                  <a:pt x="1942" y="1"/>
                </a:moveTo>
                <a:lnTo>
                  <a:pt x="1654" y="716"/>
                </a:lnTo>
                <a:cubicBezTo>
                  <a:pt x="1482" y="1149"/>
                  <a:pt x="1143" y="1487"/>
                  <a:pt x="715" y="1660"/>
                </a:cubicBezTo>
                <a:lnTo>
                  <a:pt x="1" y="1947"/>
                </a:lnTo>
                <a:lnTo>
                  <a:pt x="715" y="2234"/>
                </a:lnTo>
                <a:cubicBezTo>
                  <a:pt x="1143" y="2406"/>
                  <a:pt x="1482" y="2746"/>
                  <a:pt x="1654" y="3173"/>
                </a:cubicBezTo>
                <a:lnTo>
                  <a:pt x="1942" y="3888"/>
                </a:lnTo>
                <a:lnTo>
                  <a:pt x="2229" y="3173"/>
                </a:lnTo>
                <a:cubicBezTo>
                  <a:pt x="2400" y="2746"/>
                  <a:pt x="2740" y="2406"/>
                  <a:pt x="3173" y="2234"/>
                </a:cubicBezTo>
                <a:lnTo>
                  <a:pt x="3888" y="1947"/>
                </a:lnTo>
                <a:lnTo>
                  <a:pt x="3173" y="1660"/>
                </a:lnTo>
                <a:cubicBezTo>
                  <a:pt x="2740" y="1487"/>
                  <a:pt x="2400" y="1149"/>
                  <a:pt x="2229" y="716"/>
                </a:cubicBezTo>
                <a:lnTo>
                  <a:pt x="194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9"/>
          <p:cNvSpPr/>
          <p:nvPr/>
        </p:nvSpPr>
        <p:spPr>
          <a:xfrm>
            <a:off x="7391034" y="86650"/>
            <a:ext cx="1536118" cy="409493"/>
          </a:xfrm>
          <a:custGeom>
            <a:rect b="b" l="l" r="r" t="t"/>
            <a:pathLst>
              <a:path extrusionOk="0" h="12210" w="45803">
                <a:moveTo>
                  <a:pt x="19325" y="0"/>
                </a:moveTo>
                <a:cubicBezTo>
                  <a:pt x="19143" y="0"/>
                  <a:pt x="18961" y="12"/>
                  <a:pt x="18780" y="38"/>
                </a:cubicBezTo>
                <a:cubicBezTo>
                  <a:pt x="16124" y="414"/>
                  <a:pt x="14151" y="3048"/>
                  <a:pt x="14021" y="5731"/>
                </a:cubicBezTo>
                <a:cubicBezTo>
                  <a:pt x="13565" y="4189"/>
                  <a:pt x="12048" y="2952"/>
                  <a:pt x="10486" y="2952"/>
                </a:cubicBezTo>
                <a:cubicBezTo>
                  <a:pt x="10226" y="2952"/>
                  <a:pt x="9964" y="2986"/>
                  <a:pt x="9706" y="3060"/>
                </a:cubicBezTo>
                <a:cubicBezTo>
                  <a:pt x="7906" y="3571"/>
                  <a:pt x="7055" y="6263"/>
                  <a:pt x="8475" y="7489"/>
                </a:cubicBezTo>
                <a:cubicBezTo>
                  <a:pt x="7664" y="7010"/>
                  <a:pt x="6718" y="6763"/>
                  <a:pt x="5774" y="6763"/>
                </a:cubicBezTo>
                <a:cubicBezTo>
                  <a:pt x="5199" y="6763"/>
                  <a:pt x="4624" y="6855"/>
                  <a:pt x="4081" y="7041"/>
                </a:cubicBezTo>
                <a:cubicBezTo>
                  <a:pt x="3340" y="7296"/>
                  <a:pt x="2604" y="7787"/>
                  <a:pt x="2401" y="8543"/>
                </a:cubicBezTo>
                <a:cubicBezTo>
                  <a:pt x="2219" y="9237"/>
                  <a:pt x="2757" y="10089"/>
                  <a:pt x="3435" y="10089"/>
                </a:cubicBezTo>
                <a:cubicBezTo>
                  <a:pt x="3497" y="10089"/>
                  <a:pt x="3559" y="10082"/>
                  <a:pt x="3622" y="10067"/>
                </a:cubicBezTo>
                <a:lnTo>
                  <a:pt x="3622" y="10067"/>
                </a:lnTo>
                <a:cubicBezTo>
                  <a:pt x="2459" y="10338"/>
                  <a:pt x="261" y="10385"/>
                  <a:pt x="1" y="11914"/>
                </a:cubicBezTo>
                <a:cubicBezTo>
                  <a:pt x="694" y="12141"/>
                  <a:pt x="1525" y="12210"/>
                  <a:pt x="2393" y="12210"/>
                </a:cubicBezTo>
                <a:cubicBezTo>
                  <a:pt x="3720" y="12210"/>
                  <a:pt x="5131" y="12050"/>
                  <a:pt x="6267" y="12050"/>
                </a:cubicBezTo>
                <a:lnTo>
                  <a:pt x="45802" y="12050"/>
                </a:lnTo>
                <a:cubicBezTo>
                  <a:pt x="44672" y="10146"/>
                  <a:pt x="42579" y="9095"/>
                  <a:pt x="40487" y="9095"/>
                </a:cubicBezTo>
                <a:cubicBezTo>
                  <a:pt x="39161" y="9095"/>
                  <a:pt x="37835" y="9517"/>
                  <a:pt x="36755" y="10412"/>
                </a:cubicBezTo>
                <a:cubicBezTo>
                  <a:pt x="37188" y="8684"/>
                  <a:pt x="35550" y="6993"/>
                  <a:pt x="33797" y="6686"/>
                </a:cubicBezTo>
                <a:cubicBezTo>
                  <a:pt x="33488" y="6631"/>
                  <a:pt x="33178" y="6606"/>
                  <a:pt x="32869" y="6606"/>
                </a:cubicBezTo>
                <a:cubicBezTo>
                  <a:pt x="31425" y="6606"/>
                  <a:pt x="29987" y="7150"/>
                  <a:pt x="28620" y="7682"/>
                </a:cubicBezTo>
                <a:cubicBezTo>
                  <a:pt x="29142" y="6321"/>
                  <a:pt x="28730" y="4589"/>
                  <a:pt x="27509" y="3785"/>
                </a:cubicBezTo>
                <a:cubicBezTo>
                  <a:pt x="27100" y="3514"/>
                  <a:pt x="26610" y="3386"/>
                  <a:pt x="26118" y="3386"/>
                </a:cubicBezTo>
                <a:cubicBezTo>
                  <a:pt x="25149" y="3386"/>
                  <a:pt x="24174" y="3885"/>
                  <a:pt x="23804" y="4782"/>
                </a:cubicBezTo>
                <a:cubicBezTo>
                  <a:pt x="24237" y="2316"/>
                  <a:pt x="21811" y="0"/>
                  <a:pt x="19325"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9"/>
          <p:cNvSpPr/>
          <p:nvPr/>
        </p:nvSpPr>
        <p:spPr>
          <a:xfrm>
            <a:off x="99613" y="4328917"/>
            <a:ext cx="1685940" cy="559163"/>
          </a:xfrm>
          <a:custGeom>
            <a:rect b="b" l="l" r="r" t="t"/>
            <a:pathLst>
              <a:path extrusionOk="0" h="17333" w="52261">
                <a:moveTo>
                  <a:pt x="27354" y="1"/>
                </a:moveTo>
                <a:cubicBezTo>
                  <a:pt x="26831" y="1"/>
                  <a:pt x="26300" y="98"/>
                  <a:pt x="25792" y="227"/>
                </a:cubicBezTo>
                <a:cubicBezTo>
                  <a:pt x="24044" y="675"/>
                  <a:pt x="22343" y="1547"/>
                  <a:pt x="21231" y="2972"/>
                </a:cubicBezTo>
                <a:cubicBezTo>
                  <a:pt x="20160" y="4340"/>
                  <a:pt x="19728" y="6286"/>
                  <a:pt x="20401" y="7883"/>
                </a:cubicBezTo>
                <a:lnTo>
                  <a:pt x="20401" y="7883"/>
                </a:lnTo>
                <a:cubicBezTo>
                  <a:pt x="19806" y="6662"/>
                  <a:pt x="18456" y="5832"/>
                  <a:pt x="17123" y="5832"/>
                </a:cubicBezTo>
                <a:cubicBezTo>
                  <a:pt x="16720" y="5832"/>
                  <a:pt x="16319" y="5907"/>
                  <a:pt x="15940" y="6071"/>
                </a:cubicBezTo>
                <a:cubicBezTo>
                  <a:pt x="14399" y="6734"/>
                  <a:pt x="13705" y="8885"/>
                  <a:pt x="14554" y="10281"/>
                </a:cubicBezTo>
                <a:lnTo>
                  <a:pt x="14554" y="10281"/>
                </a:lnTo>
                <a:cubicBezTo>
                  <a:pt x="13951" y="9608"/>
                  <a:pt x="13034" y="9235"/>
                  <a:pt x="12123" y="9235"/>
                </a:cubicBezTo>
                <a:cubicBezTo>
                  <a:pt x="11636" y="9235"/>
                  <a:pt x="11151" y="9342"/>
                  <a:pt x="10717" y="9566"/>
                </a:cubicBezTo>
                <a:cubicBezTo>
                  <a:pt x="9334" y="10281"/>
                  <a:pt x="8626" y="12061"/>
                  <a:pt x="9079" y="13553"/>
                </a:cubicBezTo>
                <a:cubicBezTo>
                  <a:pt x="9532" y="15019"/>
                  <a:pt x="11029" y="16079"/>
                  <a:pt x="12560" y="16079"/>
                </a:cubicBezTo>
                <a:cubicBezTo>
                  <a:pt x="12582" y="16079"/>
                  <a:pt x="12604" y="16078"/>
                  <a:pt x="12627" y="16078"/>
                </a:cubicBezTo>
                <a:lnTo>
                  <a:pt x="12627" y="16078"/>
                </a:lnTo>
                <a:cubicBezTo>
                  <a:pt x="11515" y="16469"/>
                  <a:pt x="10486" y="16861"/>
                  <a:pt x="9312" y="16861"/>
                </a:cubicBezTo>
                <a:cubicBezTo>
                  <a:pt x="9295" y="16861"/>
                  <a:pt x="9278" y="16861"/>
                  <a:pt x="9262" y="16861"/>
                </a:cubicBezTo>
                <a:cubicBezTo>
                  <a:pt x="9188" y="16860"/>
                  <a:pt x="9113" y="16859"/>
                  <a:pt x="9036" y="16859"/>
                </a:cubicBezTo>
                <a:cubicBezTo>
                  <a:pt x="7143" y="16859"/>
                  <a:pt x="4319" y="17111"/>
                  <a:pt x="2333" y="17248"/>
                </a:cubicBezTo>
                <a:lnTo>
                  <a:pt x="51040" y="17248"/>
                </a:lnTo>
                <a:cubicBezTo>
                  <a:pt x="51990" y="15765"/>
                  <a:pt x="52261" y="13558"/>
                  <a:pt x="50946" y="12395"/>
                </a:cubicBezTo>
                <a:cubicBezTo>
                  <a:pt x="50331" y="11854"/>
                  <a:pt x="49525" y="11667"/>
                  <a:pt x="48690" y="11667"/>
                </a:cubicBezTo>
                <a:cubicBezTo>
                  <a:pt x="48132" y="11667"/>
                  <a:pt x="47560" y="11750"/>
                  <a:pt x="47023" y="11868"/>
                </a:cubicBezTo>
                <a:cubicBezTo>
                  <a:pt x="45787" y="12133"/>
                  <a:pt x="44576" y="12530"/>
                  <a:pt x="43417" y="13052"/>
                </a:cubicBezTo>
                <a:cubicBezTo>
                  <a:pt x="42915" y="13273"/>
                  <a:pt x="42387" y="13559"/>
                  <a:pt x="42069" y="13989"/>
                </a:cubicBezTo>
                <a:lnTo>
                  <a:pt x="42069" y="13989"/>
                </a:lnTo>
                <a:cubicBezTo>
                  <a:pt x="42373" y="13394"/>
                  <a:pt x="42640" y="12774"/>
                  <a:pt x="42702" y="12113"/>
                </a:cubicBezTo>
                <a:cubicBezTo>
                  <a:pt x="42775" y="11293"/>
                  <a:pt x="42462" y="10375"/>
                  <a:pt x="41737" y="9989"/>
                </a:cubicBezTo>
                <a:cubicBezTo>
                  <a:pt x="41446" y="9834"/>
                  <a:pt x="41123" y="9776"/>
                  <a:pt x="40794" y="9776"/>
                </a:cubicBezTo>
                <a:cubicBezTo>
                  <a:pt x="40480" y="9776"/>
                  <a:pt x="40159" y="9829"/>
                  <a:pt x="39853" y="9900"/>
                </a:cubicBezTo>
                <a:cubicBezTo>
                  <a:pt x="38124" y="10307"/>
                  <a:pt x="36805" y="10914"/>
                  <a:pt x="35733" y="12122"/>
                </a:cubicBezTo>
                <a:lnTo>
                  <a:pt x="35733" y="12122"/>
                </a:lnTo>
                <a:cubicBezTo>
                  <a:pt x="36215" y="10982"/>
                  <a:pt x="35839" y="9443"/>
                  <a:pt x="34719" y="8841"/>
                </a:cubicBezTo>
                <a:cubicBezTo>
                  <a:pt x="34396" y="8667"/>
                  <a:pt x="34042" y="8588"/>
                  <a:pt x="33685" y="8588"/>
                </a:cubicBezTo>
                <a:cubicBezTo>
                  <a:pt x="32890" y="8588"/>
                  <a:pt x="32080" y="8982"/>
                  <a:pt x="31571" y="9599"/>
                </a:cubicBezTo>
                <a:lnTo>
                  <a:pt x="31571" y="9599"/>
                </a:lnTo>
                <a:cubicBezTo>
                  <a:pt x="32419" y="6978"/>
                  <a:pt x="31973" y="3943"/>
                  <a:pt x="30331" y="1719"/>
                </a:cubicBezTo>
                <a:cubicBezTo>
                  <a:pt x="29845" y="1072"/>
                  <a:pt x="29251" y="472"/>
                  <a:pt x="28494" y="190"/>
                </a:cubicBezTo>
                <a:cubicBezTo>
                  <a:pt x="28127" y="55"/>
                  <a:pt x="27743" y="1"/>
                  <a:pt x="27354" y="1"/>
                </a:cubicBezTo>
                <a:close/>
                <a:moveTo>
                  <a:pt x="0" y="17248"/>
                </a:moveTo>
                <a:cubicBezTo>
                  <a:pt x="6" y="17308"/>
                  <a:pt x="211" y="17333"/>
                  <a:pt x="562" y="17333"/>
                </a:cubicBezTo>
                <a:cubicBezTo>
                  <a:pt x="978" y="17333"/>
                  <a:pt x="1598" y="17298"/>
                  <a:pt x="2333" y="17248"/>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9"/>
          <p:cNvSpPr/>
          <p:nvPr/>
        </p:nvSpPr>
        <p:spPr>
          <a:xfrm>
            <a:off x="5536283" y="3857454"/>
            <a:ext cx="343686" cy="343686"/>
          </a:xfrm>
          <a:custGeom>
            <a:rect b="b" l="l" r="r" t="t"/>
            <a:pathLst>
              <a:path extrusionOk="0" h="5145" w="5145">
                <a:moveTo>
                  <a:pt x="2572" y="1"/>
                </a:moveTo>
                <a:lnTo>
                  <a:pt x="2192" y="945"/>
                </a:lnTo>
                <a:cubicBezTo>
                  <a:pt x="1966" y="1513"/>
                  <a:pt x="1518" y="1962"/>
                  <a:pt x="949" y="2192"/>
                </a:cubicBezTo>
                <a:lnTo>
                  <a:pt x="0" y="2573"/>
                </a:lnTo>
                <a:lnTo>
                  <a:pt x="949" y="2953"/>
                </a:lnTo>
                <a:cubicBezTo>
                  <a:pt x="1518" y="3178"/>
                  <a:pt x="1966" y="3626"/>
                  <a:pt x="2192" y="4196"/>
                </a:cubicBezTo>
                <a:lnTo>
                  <a:pt x="2572" y="5145"/>
                </a:lnTo>
                <a:lnTo>
                  <a:pt x="2953" y="4196"/>
                </a:lnTo>
                <a:cubicBezTo>
                  <a:pt x="3182" y="3626"/>
                  <a:pt x="3632" y="3178"/>
                  <a:pt x="4200" y="2953"/>
                </a:cubicBezTo>
                <a:lnTo>
                  <a:pt x="5144" y="2573"/>
                </a:lnTo>
                <a:lnTo>
                  <a:pt x="4200" y="2192"/>
                </a:lnTo>
                <a:cubicBezTo>
                  <a:pt x="3632" y="1962"/>
                  <a:pt x="3182" y="1513"/>
                  <a:pt x="2953" y="945"/>
                </a:cubicBezTo>
                <a:lnTo>
                  <a:pt x="257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167" name="Shape 167"/>
        <p:cNvGrpSpPr/>
        <p:nvPr/>
      </p:nvGrpSpPr>
      <p:grpSpPr>
        <a:xfrm>
          <a:off x="0" y="0"/>
          <a:ext cx="0" cy="0"/>
          <a:chOff x="0" y="0"/>
          <a:chExt cx="0" cy="0"/>
        </a:xfrm>
      </p:grpSpPr>
      <p:sp>
        <p:nvSpPr>
          <p:cNvPr id="168" name="Google Shape;168;p10"/>
          <p:cNvSpPr txBox="1"/>
          <p:nvPr>
            <p:ph type="title"/>
          </p:nvPr>
        </p:nvSpPr>
        <p:spPr>
          <a:xfrm>
            <a:off x="3864950" y="3275863"/>
            <a:ext cx="4563900" cy="5319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3000"/>
              <a:buNone/>
              <a:defRPr sz="27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169" name="Google Shape;169;p10"/>
          <p:cNvSpPr txBox="1"/>
          <p:nvPr>
            <p:ph idx="1" type="subTitle"/>
          </p:nvPr>
        </p:nvSpPr>
        <p:spPr>
          <a:xfrm>
            <a:off x="2719000" y="1335738"/>
            <a:ext cx="5709900" cy="17403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2500"/>
              <a:buNone/>
              <a:defRPr sz="29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170" name="Google Shape;170;p10"/>
          <p:cNvSpPr/>
          <p:nvPr/>
        </p:nvSpPr>
        <p:spPr>
          <a:xfrm>
            <a:off x="410028" y="4214945"/>
            <a:ext cx="2169574" cy="578327"/>
          </a:xfrm>
          <a:custGeom>
            <a:rect b="b" l="l" r="r" t="t"/>
            <a:pathLst>
              <a:path extrusionOk="0" h="12210" w="45803">
                <a:moveTo>
                  <a:pt x="19325" y="0"/>
                </a:moveTo>
                <a:cubicBezTo>
                  <a:pt x="19143" y="0"/>
                  <a:pt x="18961" y="12"/>
                  <a:pt x="18780" y="38"/>
                </a:cubicBezTo>
                <a:cubicBezTo>
                  <a:pt x="16124" y="414"/>
                  <a:pt x="14151" y="3048"/>
                  <a:pt x="14021" y="5731"/>
                </a:cubicBezTo>
                <a:cubicBezTo>
                  <a:pt x="13565" y="4189"/>
                  <a:pt x="12048" y="2952"/>
                  <a:pt x="10486" y="2952"/>
                </a:cubicBezTo>
                <a:cubicBezTo>
                  <a:pt x="10226" y="2952"/>
                  <a:pt x="9964" y="2986"/>
                  <a:pt x="9706" y="3060"/>
                </a:cubicBezTo>
                <a:cubicBezTo>
                  <a:pt x="7906" y="3571"/>
                  <a:pt x="7055" y="6263"/>
                  <a:pt x="8475" y="7489"/>
                </a:cubicBezTo>
                <a:cubicBezTo>
                  <a:pt x="7664" y="7010"/>
                  <a:pt x="6718" y="6763"/>
                  <a:pt x="5774" y="6763"/>
                </a:cubicBezTo>
                <a:cubicBezTo>
                  <a:pt x="5199" y="6763"/>
                  <a:pt x="4624" y="6855"/>
                  <a:pt x="4081" y="7041"/>
                </a:cubicBezTo>
                <a:cubicBezTo>
                  <a:pt x="3340" y="7296"/>
                  <a:pt x="2604" y="7787"/>
                  <a:pt x="2401" y="8543"/>
                </a:cubicBezTo>
                <a:cubicBezTo>
                  <a:pt x="2219" y="9237"/>
                  <a:pt x="2757" y="10089"/>
                  <a:pt x="3435" y="10089"/>
                </a:cubicBezTo>
                <a:cubicBezTo>
                  <a:pt x="3497" y="10089"/>
                  <a:pt x="3559" y="10082"/>
                  <a:pt x="3622" y="10067"/>
                </a:cubicBezTo>
                <a:lnTo>
                  <a:pt x="3622" y="10067"/>
                </a:lnTo>
                <a:cubicBezTo>
                  <a:pt x="2459" y="10338"/>
                  <a:pt x="261" y="10385"/>
                  <a:pt x="1" y="11914"/>
                </a:cubicBezTo>
                <a:cubicBezTo>
                  <a:pt x="694" y="12141"/>
                  <a:pt x="1525" y="12210"/>
                  <a:pt x="2393" y="12210"/>
                </a:cubicBezTo>
                <a:cubicBezTo>
                  <a:pt x="3720" y="12210"/>
                  <a:pt x="5131" y="12050"/>
                  <a:pt x="6267" y="12050"/>
                </a:cubicBezTo>
                <a:lnTo>
                  <a:pt x="45802" y="12050"/>
                </a:lnTo>
                <a:cubicBezTo>
                  <a:pt x="44672" y="10146"/>
                  <a:pt x="42579" y="9095"/>
                  <a:pt x="40487" y="9095"/>
                </a:cubicBezTo>
                <a:cubicBezTo>
                  <a:pt x="39161" y="9095"/>
                  <a:pt x="37835" y="9517"/>
                  <a:pt x="36755" y="10412"/>
                </a:cubicBezTo>
                <a:cubicBezTo>
                  <a:pt x="37188" y="8684"/>
                  <a:pt x="35550" y="6993"/>
                  <a:pt x="33797" y="6686"/>
                </a:cubicBezTo>
                <a:cubicBezTo>
                  <a:pt x="33488" y="6631"/>
                  <a:pt x="33178" y="6606"/>
                  <a:pt x="32869" y="6606"/>
                </a:cubicBezTo>
                <a:cubicBezTo>
                  <a:pt x="31425" y="6606"/>
                  <a:pt x="29987" y="7150"/>
                  <a:pt x="28620" y="7682"/>
                </a:cubicBezTo>
                <a:cubicBezTo>
                  <a:pt x="29142" y="6321"/>
                  <a:pt x="28730" y="4589"/>
                  <a:pt x="27509" y="3785"/>
                </a:cubicBezTo>
                <a:cubicBezTo>
                  <a:pt x="27100" y="3514"/>
                  <a:pt x="26610" y="3386"/>
                  <a:pt x="26118" y="3386"/>
                </a:cubicBezTo>
                <a:cubicBezTo>
                  <a:pt x="25149" y="3386"/>
                  <a:pt x="24174" y="3885"/>
                  <a:pt x="23804" y="4782"/>
                </a:cubicBezTo>
                <a:cubicBezTo>
                  <a:pt x="24237" y="2316"/>
                  <a:pt x="21811" y="0"/>
                  <a:pt x="19325"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10"/>
          <p:cNvSpPr/>
          <p:nvPr/>
        </p:nvSpPr>
        <p:spPr>
          <a:xfrm>
            <a:off x="2023351" y="193649"/>
            <a:ext cx="2841039" cy="942265"/>
          </a:xfrm>
          <a:custGeom>
            <a:rect b="b" l="l" r="r" t="t"/>
            <a:pathLst>
              <a:path extrusionOk="0" h="17333" w="52261">
                <a:moveTo>
                  <a:pt x="27354" y="1"/>
                </a:moveTo>
                <a:cubicBezTo>
                  <a:pt x="26831" y="1"/>
                  <a:pt x="26300" y="98"/>
                  <a:pt x="25792" y="227"/>
                </a:cubicBezTo>
                <a:cubicBezTo>
                  <a:pt x="24044" y="675"/>
                  <a:pt x="22343" y="1547"/>
                  <a:pt x="21231" y="2972"/>
                </a:cubicBezTo>
                <a:cubicBezTo>
                  <a:pt x="20160" y="4340"/>
                  <a:pt x="19728" y="6286"/>
                  <a:pt x="20401" y="7883"/>
                </a:cubicBezTo>
                <a:lnTo>
                  <a:pt x="20401" y="7883"/>
                </a:lnTo>
                <a:cubicBezTo>
                  <a:pt x="19806" y="6662"/>
                  <a:pt x="18456" y="5832"/>
                  <a:pt x="17123" y="5832"/>
                </a:cubicBezTo>
                <a:cubicBezTo>
                  <a:pt x="16720" y="5832"/>
                  <a:pt x="16319" y="5907"/>
                  <a:pt x="15940" y="6071"/>
                </a:cubicBezTo>
                <a:cubicBezTo>
                  <a:pt x="14399" y="6734"/>
                  <a:pt x="13705" y="8885"/>
                  <a:pt x="14554" y="10281"/>
                </a:cubicBezTo>
                <a:lnTo>
                  <a:pt x="14554" y="10281"/>
                </a:lnTo>
                <a:cubicBezTo>
                  <a:pt x="13951" y="9608"/>
                  <a:pt x="13034" y="9235"/>
                  <a:pt x="12123" y="9235"/>
                </a:cubicBezTo>
                <a:cubicBezTo>
                  <a:pt x="11636" y="9235"/>
                  <a:pt x="11151" y="9342"/>
                  <a:pt x="10717" y="9566"/>
                </a:cubicBezTo>
                <a:cubicBezTo>
                  <a:pt x="9334" y="10281"/>
                  <a:pt x="8626" y="12061"/>
                  <a:pt x="9079" y="13553"/>
                </a:cubicBezTo>
                <a:cubicBezTo>
                  <a:pt x="9532" y="15019"/>
                  <a:pt x="11029" y="16079"/>
                  <a:pt x="12560" y="16079"/>
                </a:cubicBezTo>
                <a:cubicBezTo>
                  <a:pt x="12582" y="16079"/>
                  <a:pt x="12604" y="16078"/>
                  <a:pt x="12627" y="16078"/>
                </a:cubicBezTo>
                <a:lnTo>
                  <a:pt x="12627" y="16078"/>
                </a:lnTo>
                <a:cubicBezTo>
                  <a:pt x="11515" y="16469"/>
                  <a:pt x="10486" y="16861"/>
                  <a:pt x="9312" y="16861"/>
                </a:cubicBezTo>
                <a:cubicBezTo>
                  <a:pt x="9295" y="16861"/>
                  <a:pt x="9278" y="16861"/>
                  <a:pt x="9262" y="16861"/>
                </a:cubicBezTo>
                <a:cubicBezTo>
                  <a:pt x="9188" y="16860"/>
                  <a:pt x="9113" y="16859"/>
                  <a:pt x="9036" y="16859"/>
                </a:cubicBezTo>
                <a:cubicBezTo>
                  <a:pt x="7143" y="16859"/>
                  <a:pt x="4319" y="17111"/>
                  <a:pt x="2333" y="17248"/>
                </a:cubicBezTo>
                <a:lnTo>
                  <a:pt x="51040" y="17248"/>
                </a:lnTo>
                <a:cubicBezTo>
                  <a:pt x="51990" y="15765"/>
                  <a:pt x="52261" y="13558"/>
                  <a:pt x="50946" y="12395"/>
                </a:cubicBezTo>
                <a:cubicBezTo>
                  <a:pt x="50331" y="11854"/>
                  <a:pt x="49525" y="11667"/>
                  <a:pt x="48690" y="11667"/>
                </a:cubicBezTo>
                <a:cubicBezTo>
                  <a:pt x="48132" y="11667"/>
                  <a:pt x="47560" y="11750"/>
                  <a:pt x="47023" y="11868"/>
                </a:cubicBezTo>
                <a:cubicBezTo>
                  <a:pt x="45787" y="12133"/>
                  <a:pt x="44576" y="12530"/>
                  <a:pt x="43417" y="13052"/>
                </a:cubicBezTo>
                <a:cubicBezTo>
                  <a:pt x="42915" y="13273"/>
                  <a:pt x="42387" y="13559"/>
                  <a:pt x="42069" y="13989"/>
                </a:cubicBezTo>
                <a:lnTo>
                  <a:pt x="42069" y="13989"/>
                </a:lnTo>
                <a:cubicBezTo>
                  <a:pt x="42373" y="13394"/>
                  <a:pt x="42640" y="12774"/>
                  <a:pt x="42702" y="12113"/>
                </a:cubicBezTo>
                <a:cubicBezTo>
                  <a:pt x="42775" y="11293"/>
                  <a:pt x="42462" y="10375"/>
                  <a:pt x="41737" y="9989"/>
                </a:cubicBezTo>
                <a:cubicBezTo>
                  <a:pt x="41446" y="9834"/>
                  <a:pt x="41123" y="9776"/>
                  <a:pt x="40794" y="9776"/>
                </a:cubicBezTo>
                <a:cubicBezTo>
                  <a:pt x="40480" y="9776"/>
                  <a:pt x="40159" y="9829"/>
                  <a:pt x="39853" y="9900"/>
                </a:cubicBezTo>
                <a:cubicBezTo>
                  <a:pt x="38124" y="10307"/>
                  <a:pt x="36805" y="10914"/>
                  <a:pt x="35733" y="12122"/>
                </a:cubicBezTo>
                <a:lnTo>
                  <a:pt x="35733" y="12122"/>
                </a:lnTo>
                <a:cubicBezTo>
                  <a:pt x="36215" y="10982"/>
                  <a:pt x="35839" y="9443"/>
                  <a:pt x="34719" y="8841"/>
                </a:cubicBezTo>
                <a:cubicBezTo>
                  <a:pt x="34396" y="8667"/>
                  <a:pt x="34042" y="8588"/>
                  <a:pt x="33685" y="8588"/>
                </a:cubicBezTo>
                <a:cubicBezTo>
                  <a:pt x="32890" y="8588"/>
                  <a:pt x="32080" y="8982"/>
                  <a:pt x="31571" y="9599"/>
                </a:cubicBezTo>
                <a:lnTo>
                  <a:pt x="31571" y="9599"/>
                </a:lnTo>
                <a:cubicBezTo>
                  <a:pt x="32419" y="6978"/>
                  <a:pt x="31973" y="3943"/>
                  <a:pt x="30331" y="1719"/>
                </a:cubicBezTo>
                <a:cubicBezTo>
                  <a:pt x="29845" y="1072"/>
                  <a:pt x="29251" y="472"/>
                  <a:pt x="28494" y="190"/>
                </a:cubicBezTo>
                <a:cubicBezTo>
                  <a:pt x="28127" y="55"/>
                  <a:pt x="27743" y="1"/>
                  <a:pt x="27354" y="1"/>
                </a:cubicBezTo>
                <a:close/>
                <a:moveTo>
                  <a:pt x="0" y="17248"/>
                </a:moveTo>
                <a:cubicBezTo>
                  <a:pt x="6" y="17308"/>
                  <a:pt x="211" y="17333"/>
                  <a:pt x="562" y="17333"/>
                </a:cubicBezTo>
                <a:cubicBezTo>
                  <a:pt x="978" y="17333"/>
                  <a:pt x="1598" y="17298"/>
                  <a:pt x="2333" y="17248"/>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10"/>
          <p:cNvSpPr/>
          <p:nvPr/>
        </p:nvSpPr>
        <p:spPr>
          <a:xfrm>
            <a:off x="7783427" y="227205"/>
            <a:ext cx="173613" cy="173680"/>
          </a:xfrm>
          <a:custGeom>
            <a:rect b="b" l="l" r="r" t="t"/>
            <a:pathLst>
              <a:path extrusionOk="0" h="2600" w="2599">
                <a:moveTo>
                  <a:pt x="1300" y="1"/>
                </a:moveTo>
                <a:lnTo>
                  <a:pt x="1106" y="475"/>
                </a:lnTo>
                <a:cubicBezTo>
                  <a:pt x="992" y="762"/>
                  <a:pt x="768" y="992"/>
                  <a:pt x="480" y="1106"/>
                </a:cubicBezTo>
                <a:lnTo>
                  <a:pt x="0" y="1301"/>
                </a:lnTo>
                <a:lnTo>
                  <a:pt x="480" y="1493"/>
                </a:lnTo>
                <a:cubicBezTo>
                  <a:pt x="768" y="1607"/>
                  <a:pt x="992" y="1833"/>
                  <a:pt x="1106" y="2120"/>
                </a:cubicBezTo>
                <a:lnTo>
                  <a:pt x="1300" y="2599"/>
                </a:lnTo>
                <a:lnTo>
                  <a:pt x="1493" y="2120"/>
                </a:lnTo>
                <a:cubicBezTo>
                  <a:pt x="1607" y="1833"/>
                  <a:pt x="1837" y="1607"/>
                  <a:pt x="2119" y="1493"/>
                </a:cubicBezTo>
                <a:lnTo>
                  <a:pt x="2599" y="1301"/>
                </a:lnTo>
                <a:lnTo>
                  <a:pt x="2119" y="1106"/>
                </a:lnTo>
                <a:cubicBezTo>
                  <a:pt x="1837" y="992"/>
                  <a:pt x="1607" y="762"/>
                  <a:pt x="1493" y="475"/>
                </a:cubicBezTo>
                <a:lnTo>
                  <a:pt x="1300"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10"/>
          <p:cNvSpPr/>
          <p:nvPr/>
        </p:nvSpPr>
        <p:spPr>
          <a:xfrm>
            <a:off x="285352" y="3537231"/>
            <a:ext cx="173279" cy="173613"/>
          </a:xfrm>
          <a:custGeom>
            <a:rect b="b" l="l" r="r" t="t"/>
            <a:pathLst>
              <a:path extrusionOk="0" h="2599" w="2594">
                <a:moveTo>
                  <a:pt x="1295" y="0"/>
                </a:moveTo>
                <a:lnTo>
                  <a:pt x="1107" y="480"/>
                </a:lnTo>
                <a:cubicBezTo>
                  <a:pt x="992" y="767"/>
                  <a:pt x="763" y="991"/>
                  <a:pt x="475" y="1106"/>
                </a:cubicBezTo>
                <a:lnTo>
                  <a:pt x="0" y="1299"/>
                </a:lnTo>
                <a:lnTo>
                  <a:pt x="475" y="1492"/>
                </a:lnTo>
                <a:cubicBezTo>
                  <a:pt x="763" y="1607"/>
                  <a:pt x="992" y="1831"/>
                  <a:pt x="1107" y="2118"/>
                </a:cubicBezTo>
                <a:lnTo>
                  <a:pt x="1295" y="2599"/>
                </a:lnTo>
                <a:lnTo>
                  <a:pt x="1488" y="2118"/>
                </a:lnTo>
                <a:cubicBezTo>
                  <a:pt x="1602" y="1831"/>
                  <a:pt x="1832" y="1607"/>
                  <a:pt x="2119" y="1492"/>
                </a:cubicBezTo>
                <a:lnTo>
                  <a:pt x="2593" y="1299"/>
                </a:lnTo>
                <a:lnTo>
                  <a:pt x="2119" y="1106"/>
                </a:lnTo>
                <a:cubicBezTo>
                  <a:pt x="1832" y="991"/>
                  <a:pt x="1602" y="767"/>
                  <a:pt x="1488" y="480"/>
                </a:cubicBezTo>
                <a:lnTo>
                  <a:pt x="129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10"/>
          <p:cNvSpPr/>
          <p:nvPr/>
        </p:nvSpPr>
        <p:spPr>
          <a:xfrm>
            <a:off x="5126426" y="4703633"/>
            <a:ext cx="103874" cy="103874"/>
          </a:xfrm>
          <a:custGeom>
            <a:rect b="b" l="l" r="r" t="t"/>
            <a:pathLst>
              <a:path extrusionOk="0" h="1555" w="1555">
                <a:moveTo>
                  <a:pt x="778" y="0"/>
                </a:moveTo>
                <a:lnTo>
                  <a:pt x="663" y="287"/>
                </a:lnTo>
                <a:cubicBezTo>
                  <a:pt x="595" y="458"/>
                  <a:pt x="459" y="595"/>
                  <a:pt x="287" y="663"/>
                </a:cubicBezTo>
                <a:lnTo>
                  <a:pt x="1" y="776"/>
                </a:lnTo>
                <a:lnTo>
                  <a:pt x="287" y="892"/>
                </a:lnTo>
                <a:cubicBezTo>
                  <a:pt x="459" y="964"/>
                  <a:pt x="595" y="1101"/>
                  <a:pt x="663" y="1272"/>
                </a:cubicBezTo>
                <a:lnTo>
                  <a:pt x="778" y="1554"/>
                </a:lnTo>
                <a:lnTo>
                  <a:pt x="892" y="1272"/>
                </a:lnTo>
                <a:cubicBezTo>
                  <a:pt x="960" y="1101"/>
                  <a:pt x="1096" y="964"/>
                  <a:pt x="1268" y="892"/>
                </a:cubicBezTo>
                <a:lnTo>
                  <a:pt x="1555" y="776"/>
                </a:lnTo>
                <a:lnTo>
                  <a:pt x="1268" y="663"/>
                </a:lnTo>
                <a:cubicBezTo>
                  <a:pt x="1096" y="595"/>
                  <a:pt x="960" y="458"/>
                  <a:pt x="892" y="287"/>
                </a:cubicBezTo>
                <a:lnTo>
                  <a:pt x="77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10"/>
          <p:cNvSpPr/>
          <p:nvPr/>
        </p:nvSpPr>
        <p:spPr>
          <a:xfrm>
            <a:off x="8824844" y="2393855"/>
            <a:ext cx="103941" cy="103874"/>
          </a:xfrm>
          <a:custGeom>
            <a:rect b="b" l="l" r="r" t="t"/>
            <a:pathLst>
              <a:path extrusionOk="0" h="1555" w="1556">
                <a:moveTo>
                  <a:pt x="778" y="1"/>
                </a:moveTo>
                <a:lnTo>
                  <a:pt x="658" y="287"/>
                </a:lnTo>
                <a:cubicBezTo>
                  <a:pt x="590" y="459"/>
                  <a:pt x="455" y="596"/>
                  <a:pt x="282" y="663"/>
                </a:cubicBezTo>
                <a:lnTo>
                  <a:pt x="0" y="777"/>
                </a:lnTo>
                <a:lnTo>
                  <a:pt x="282" y="892"/>
                </a:lnTo>
                <a:cubicBezTo>
                  <a:pt x="455" y="960"/>
                  <a:pt x="590" y="1096"/>
                  <a:pt x="658" y="1268"/>
                </a:cubicBezTo>
                <a:lnTo>
                  <a:pt x="778" y="1555"/>
                </a:lnTo>
                <a:lnTo>
                  <a:pt x="893" y="1268"/>
                </a:lnTo>
                <a:cubicBezTo>
                  <a:pt x="961" y="1096"/>
                  <a:pt x="1096" y="960"/>
                  <a:pt x="1269" y="892"/>
                </a:cubicBezTo>
                <a:lnTo>
                  <a:pt x="1555" y="777"/>
                </a:lnTo>
                <a:lnTo>
                  <a:pt x="1269" y="663"/>
                </a:lnTo>
                <a:cubicBezTo>
                  <a:pt x="1096" y="596"/>
                  <a:pt x="961" y="459"/>
                  <a:pt x="893" y="287"/>
                </a:cubicBezTo>
                <a:lnTo>
                  <a:pt x="778"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10"/>
          <p:cNvSpPr/>
          <p:nvPr/>
        </p:nvSpPr>
        <p:spPr>
          <a:xfrm>
            <a:off x="8313658" y="4170304"/>
            <a:ext cx="343686" cy="343686"/>
          </a:xfrm>
          <a:custGeom>
            <a:rect b="b" l="l" r="r" t="t"/>
            <a:pathLst>
              <a:path extrusionOk="0" h="5145" w="5145">
                <a:moveTo>
                  <a:pt x="2572" y="1"/>
                </a:moveTo>
                <a:lnTo>
                  <a:pt x="2192" y="945"/>
                </a:lnTo>
                <a:cubicBezTo>
                  <a:pt x="1966" y="1513"/>
                  <a:pt x="1518" y="1962"/>
                  <a:pt x="949" y="2192"/>
                </a:cubicBezTo>
                <a:lnTo>
                  <a:pt x="0" y="2573"/>
                </a:lnTo>
                <a:lnTo>
                  <a:pt x="949" y="2953"/>
                </a:lnTo>
                <a:cubicBezTo>
                  <a:pt x="1518" y="3178"/>
                  <a:pt x="1966" y="3626"/>
                  <a:pt x="2192" y="4196"/>
                </a:cubicBezTo>
                <a:lnTo>
                  <a:pt x="2572" y="5145"/>
                </a:lnTo>
                <a:lnTo>
                  <a:pt x="2953" y="4196"/>
                </a:lnTo>
                <a:cubicBezTo>
                  <a:pt x="3182" y="3626"/>
                  <a:pt x="3632" y="3178"/>
                  <a:pt x="4200" y="2953"/>
                </a:cubicBezTo>
                <a:lnTo>
                  <a:pt x="5144" y="2573"/>
                </a:lnTo>
                <a:lnTo>
                  <a:pt x="4200" y="2192"/>
                </a:lnTo>
                <a:cubicBezTo>
                  <a:pt x="3632" y="1962"/>
                  <a:pt x="3182" y="1513"/>
                  <a:pt x="2953" y="945"/>
                </a:cubicBezTo>
                <a:lnTo>
                  <a:pt x="257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10"/>
          <p:cNvSpPr/>
          <p:nvPr/>
        </p:nvSpPr>
        <p:spPr>
          <a:xfrm>
            <a:off x="285359" y="227207"/>
            <a:ext cx="343686" cy="343686"/>
          </a:xfrm>
          <a:custGeom>
            <a:rect b="b" l="l" r="r" t="t"/>
            <a:pathLst>
              <a:path extrusionOk="0" h="5145" w="5145">
                <a:moveTo>
                  <a:pt x="2573" y="0"/>
                </a:moveTo>
                <a:lnTo>
                  <a:pt x="2192" y="945"/>
                </a:lnTo>
                <a:cubicBezTo>
                  <a:pt x="1968" y="1513"/>
                  <a:pt x="1520" y="1961"/>
                  <a:pt x="950" y="2192"/>
                </a:cubicBezTo>
                <a:lnTo>
                  <a:pt x="1" y="2573"/>
                </a:lnTo>
                <a:lnTo>
                  <a:pt x="950" y="2953"/>
                </a:lnTo>
                <a:cubicBezTo>
                  <a:pt x="1520" y="3182"/>
                  <a:pt x="1968" y="3632"/>
                  <a:pt x="2192" y="4195"/>
                </a:cubicBezTo>
                <a:lnTo>
                  <a:pt x="2573" y="5145"/>
                </a:lnTo>
                <a:lnTo>
                  <a:pt x="2954" y="4195"/>
                </a:lnTo>
                <a:cubicBezTo>
                  <a:pt x="3184" y="3632"/>
                  <a:pt x="3632" y="3182"/>
                  <a:pt x="4201" y="2953"/>
                </a:cubicBezTo>
                <a:lnTo>
                  <a:pt x="5145" y="2573"/>
                </a:lnTo>
                <a:lnTo>
                  <a:pt x="4201" y="2192"/>
                </a:lnTo>
                <a:cubicBezTo>
                  <a:pt x="3632" y="1961"/>
                  <a:pt x="3184" y="1513"/>
                  <a:pt x="2954" y="945"/>
                </a:cubicBezTo>
                <a:lnTo>
                  <a:pt x="257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10"/>
          <p:cNvSpPr/>
          <p:nvPr/>
        </p:nvSpPr>
        <p:spPr>
          <a:xfrm>
            <a:off x="3248313" y="3910592"/>
            <a:ext cx="259785" cy="259718"/>
          </a:xfrm>
          <a:custGeom>
            <a:rect b="b" l="l" r="r" t="t"/>
            <a:pathLst>
              <a:path extrusionOk="0" h="3888" w="3889">
                <a:moveTo>
                  <a:pt x="1942" y="1"/>
                </a:moveTo>
                <a:lnTo>
                  <a:pt x="1654" y="716"/>
                </a:lnTo>
                <a:cubicBezTo>
                  <a:pt x="1482" y="1149"/>
                  <a:pt x="1143" y="1487"/>
                  <a:pt x="715" y="1660"/>
                </a:cubicBezTo>
                <a:lnTo>
                  <a:pt x="1" y="1947"/>
                </a:lnTo>
                <a:lnTo>
                  <a:pt x="715" y="2234"/>
                </a:lnTo>
                <a:cubicBezTo>
                  <a:pt x="1143" y="2406"/>
                  <a:pt x="1482" y="2746"/>
                  <a:pt x="1654" y="3173"/>
                </a:cubicBezTo>
                <a:lnTo>
                  <a:pt x="1942" y="3888"/>
                </a:lnTo>
                <a:lnTo>
                  <a:pt x="2229" y="3173"/>
                </a:lnTo>
                <a:cubicBezTo>
                  <a:pt x="2400" y="2746"/>
                  <a:pt x="2740" y="2406"/>
                  <a:pt x="3173" y="2234"/>
                </a:cubicBezTo>
                <a:lnTo>
                  <a:pt x="3888" y="1947"/>
                </a:lnTo>
                <a:lnTo>
                  <a:pt x="3173" y="1660"/>
                </a:lnTo>
                <a:cubicBezTo>
                  <a:pt x="2740" y="1487"/>
                  <a:pt x="2400" y="1149"/>
                  <a:pt x="2229" y="716"/>
                </a:cubicBezTo>
                <a:lnTo>
                  <a:pt x="194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10"/>
          <p:cNvSpPr/>
          <p:nvPr/>
        </p:nvSpPr>
        <p:spPr>
          <a:xfrm>
            <a:off x="6107283" y="627942"/>
            <a:ext cx="343686" cy="343686"/>
          </a:xfrm>
          <a:custGeom>
            <a:rect b="b" l="l" r="r" t="t"/>
            <a:pathLst>
              <a:path extrusionOk="0" h="5145" w="5145">
                <a:moveTo>
                  <a:pt x="2572" y="1"/>
                </a:moveTo>
                <a:lnTo>
                  <a:pt x="2192" y="945"/>
                </a:lnTo>
                <a:cubicBezTo>
                  <a:pt x="1966" y="1513"/>
                  <a:pt x="1518" y="1962"/>
                  <a:pt x="949" y="2192"/>
                </a:cubicBezTo>
                <a:lnTo>
                  <a:pt x="0" y="2573"/>
                </a:lnTo>
                <a:lnTo>
                  <a:pt x="949" y="2953"/>
                </a:lnTo>
                <a:cubicBezTo>
                  <a:pt x="1518" y="3178"/>
                  <a:pt x="1966" y="3626"/>
                  <a:pt x="2192" y="4196"/>
                </a:cubicBezTo>
                <a:lnTo>
                  <a:pt x="2572" y="5145"/>
                </a:lnTo>
                <a:lnTo>
                  <a:pt x="2953" y="4196"/>
                </a:lnTo>
                <a:cubicBezTo>
                  <a:pt x="3182" y="3626"/>
                  <a:pt x="3632" y="3178"/>
                  <a:pt x="4200" y="2953"/>
                </a:cubicBezTo>
                <a:lnTo>
                  <a:pt x="5144" y="2573"/>
                </a:lnTo>
                <a:lnTo>
                  <a:pt x="4200" y="2192"/>
                </a:lnTo>
                <a:cubicBezTo>
                  <a:pt x="3632" y="1962"/>
                  <a:pt x="3182" y="1513"/>
                  <a:pt x="2953" y="945"/>
                </a:cubicBezTo>
                <a:lnTo>
                  <a:pt x="257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80" name="Google Shape;180;p10"/>
          <p:cNvGrpSpPr/>
          <p:nvPr/>
        </p:nvGrpSpPr>
        <p:grpSpPr>
          <a:xfrm>
            <a:off x="8013497" y="627960"/>
            <a:ext cx="1613677" cy="559152"/>
            <a:chOff x="465025" y="1386225"/>
            <a:chExt cx="1357400" cy="470350"/>
          </a:xfrm>
        </p:grpSpPr>
        <p:sp>
          <p:nvSpPr>
            <p:cNvPr id="181" name="Google Shape;181;p10"/>
            <p:cNvSpPr/>
            <p:nvPr/>
          </p:nvSpPr>
          <p:spPr>
            <a:xfrm>
              <a:off x="832875" y="1538750"/>
              <a:ext cx="167625" cy="88875"/>
            </a:xfrm>
            <a:custGeom>
              <a:rect b="b" l="l" r="r" t="t"/>
              <a:pathLst>
                <a:path extrusionOk="0" h="3555" w="6705">
                  <a:moveTo>
                    <a:pt x="6632" y="2849"/>
                  </a:moveTo>
                  <a:cubicBezTo>
                    <a:pt x="6655" y="2904"/>
                    <a:pt x="6679" y="2958"/>
                    <a:pt x="6705" y="3012"/>
                  </a:cubicBezTo>
                  <a:cubicBezTo>
                    <a:pt x="6682" y="2957"/>
                    <a:pt x="6657" y="2903"/>
                    <a:pt x="6632" y="2849"/>
                  </a:cubicBezTo>
                  <a:close/>
                  <a:moveTo>
                    <a:pt x="3189" y="0"/>
                  </a:moveTo>
                  <a:cubicBezTo>
                    <a:pt x="2769" y="0"/>
                    <a:pt x="2352" y="78"/>
                    <a:pt x="1957" y="247"/>
                  </a:cubicBezTo>
                  <a:cubicBezTo>
                    <a:pt x="715" y="785"/>
                    <a:pt x="0" y="2246"/>
                    <a:pt x="147" y="3555"/>
                  </a:cubicBezTo>
                  <a:cubicBezTo>
                    <a:pt x="267" y="2454"/>
                    <a:pt x="929" y="1379"/>
                    <a:pt x="1957" y="931"/>
                  </a:cubicBezTo>
                  <a:cubicBezTo>
                    <a:pt x="2353" y="761"/>
                    <a:pt x="2771" y="682"/>
                    <a:pt x="3192" y="682"/>
                  </a:cubicBezTo>
                  <a:cubicBezTo>
                    <a:pt x="4593" y="682"/>
                    <a:pt x="6012" y="1560"/>
                    <a:pt x="6632" y="2849"/>
                  </a:cubicBezTo>
                  <a:lnTo>
                    <a:pt x="6632" y="2849"/>
                  </a:lnTo>
                  <a:cubicBezTo>
                    <a:pt x="6467" y="2461"/>
                    <a:pt x="6365" y="2056"/>
                    <a:pt x="6319" y="1640"/>
                  </a:cubicBezTo>
                  <a:cubicBezTo>
                    <a:pt x="5604" y="642"/>
                    <a:pt x="4389" y="0"/>
                    <a:pt x="3189"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10"/>
            <p:cNvSpPr/>
            <p:nvPr/>
          </p:nvSpPr>
          <p:spPr>
            <a:xfrm>
              <a:off x="988075" y="1386225"/>
              <a:ext cx="315075" cy="189250"/>
            </a:xfrm>
            <a:custGeom>
              <a:rect b="b" l="l" r="r" t="t"/>
              <a:pathLst>
                <a:path extrusionOk="0" h="7570" w="12603">
                  <a:moveTo>
                    <a:pt x="7677" y="0"/>
                  </a:moveTo>
                  <a:cubicBezTo>
                    <a:pt x="7135" y="0"/>
                    <a:pt x="6583" y="101"/>
                    <a:pt x="6054" y="238"/>
                  </a:cubicBezTo>
                  <a:cubicBezTo>
                    <a:pt x="4222" y="708"/>
                    <a:pt x="2449" y="1616"/>
                    <a:pt x="1284" y="3107"/>
                  </a:cubicBezTo>
                  <a:cubicBezTo>
                    <a:pt x="460" y="4162"/>
                    <a:pt x="1" y="5539"/>
                    <a:pt x="95" y="6859"/>
                  </a:cubicBezTo>
                  <a:cubicBezTo>
                    <a:pt x="169" y="5758"/>
                    <a:pt x="602" y="4663"/>
                    <a:pt x="1284" y="3791"/>
                  </a:cubicBezTo>
                  <a:cubicBezTo>
                    <a:pt x="2449" y="2298"/>
                    <a:pt x="4222" y="1391"/>
                    <a:pt x="6054" y="921"/>
                  </a:cubicBezTo>
                  <a:cubicBezTo>
                    <a:pt x="6585" y="787"/>
                    <a:pt x="7139" y="685"/>
                    <a:pt x="7683" y="685"/>
                  </a:cubicBezTo>
                  <a:cubicBezTo>
                    <a:pt x="8091" y="685"/>
                    <a:pt x="8493" y="742"/>
                    <a:pt x="8877" y="885"/>
                  </a:cubicBezTo>
                  <a:cubicBezTo>
                    <a:pt x="9670" y="1178"/>
                    <a:pt x="10296" y="1804"/>
                    <a:pt x="10797" y="2481"/>
                  </a:cubicBezTo>
                  <a:cubicBezTo>
                    <a:pt x="11882" y="3948"/>
                    <a:pt x="12461" y="5748"/>
                    <a:pt x="12530" y="7569"/>
                  </a:cubicBezTo>
                  <a:cubicBezTo>
                    <a:pt x="12602" y="5523"/>
                    <a:pt x="12018" y="3447"/>
                    <a:pt x="10797" y="1798"/>
                  </a:cubicBezTo>
                  <a:cubicBezTo>
                    <a:pt x="10296" y="1120"/>
                    <a:pt x="9670" y="494"/>
                    <a:pt x="8877" y="201"/>
                  </a:cubicBezTo>
                  <a:cubicBezTo>
                    <a:pt x="8491" y="58"/>
                    <a:pt x="8087" y="0"/>
                    <a:pt x="7677"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10"/>
            <p:cNvSpPr/>
            <p:nvPr/>
          </p:nvSpPr>
          <p:spPr>
            <a:xfrm>
              <a:off x="695775" y="1627725"/>
              <a:ext cx="150550" cy="97100"/>
            </a:xfrm>
            <a:custGeom>
              <a:rect b="b" l="l" r="r" t="t"/>
              <a:pathLst>
                <a:path extrusionOk="0" h="3884" w="6022">
                  <a:moveTo>
                    <a:pt x="3444" y="0"/>
                  </a:moveTo>
                  <a:cubicBezTo>
                    <a:pt x="2936" y="0"/>
                    <a:pt x="2430" y="111"/>
                    <a:pt x="1978" y="346"/>
                  </a:cubicBezTo>
                  <a:cubicBezTo>
                    <a:pt x="721" y="997"/>
                    <a:pt x="0" y="2480"/>
                    <a:pt x="141" y="3884"/>
                  </a:cubicBezTo>
                  <a:cubicBezTo>
                    <a:pt x="251" y="2704"/>
                    <a:pt x="923" y="1577"/>
                    <a:pt x="1978" y="1029"/>
                  </a:cubicBezTo>
                  <a:cubicBezTo>
                    <a:pt x="2432" y="796"/>
                    <a:pt x="2938" y="685"/>
                    <a:pt x="3447" y="685"/>
                  </a:cubicBezTo>
                  <a:cubicBezTo>
                    <a:pt x="4416" y="685"/>
                    <a:pt x="5392" y="1088"/>
                    <a:pt x="6021" y="1818"/>
                  </a:cubicBezTo>
                  <a:cubicBezTo>
                    <a:pt x="5818" y="1498"/>
                    <a:pt x="5693" y="1139"/>
                    <a:pt x="5641" y="763"/>
                  </a:cubicBezTo>
                  <a:cubicBezTo>
                    <a:pt x="5033" y="270"/>
                    <a:pt x="4236" y="0"/>
                    <a:pt x="344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10"/>
            <p:cNvSpPr/>
            <p:nvPr/>
          </p:nvSpPr>
          <p:spPr>
            <a:xfrm>
              <a:off x="526975" y="1776725"/>
              <a:ext cx="1295450" cy="77625"/>
            </a:xfrm>
            <a:custGeom>
              <a:rect b="b" l="l" r="r" t="t"/>
              <a:pathLst>
                <a:path extrusionOk="0" h="3105" w="51818">
                  <a:moveTo>
                    <a:pt x="51730" y="0"/>
                  </a:moveTo>
                  <a:cubicBezTo>
                    <a:pt x="51661" y="845"/>
                    <a:pt x="51359" y="1712"/>
                    <a:pt x="50905" y="2421"/>
                  </a:cubicBezTo>
                  <a:lnTo>
                    <a:pt x="9100" y="2421"/>
                  </a:lnTo>
                  <a:cubicBezTo>
                    <a:pt x="8502" y="2585"/>
                    <a:pt x="7896" y="2698"/>
                    <a:pt x="7248" y="2698"/>
                  </a:cubicBezTo>
                  <a:cubicBezTo>
                    <a:pt x="7234" y="2698"/>
                    <a:pt x="7220" y="2698"/>
                    <a:pt x="7206" y="2698"/>
                  </a:cubicBezTo>
                  <a:cubicBezTo>
                    <a:pt x="7134" y="2697"/>
                    <a:pt x="7060" y="2696"/>
                    <a:pt x="6985" y="2696"/>
                  </a:cubicBezTo>
                  <a:cubicBezTo>
                    <a:pt x="5015" y="2696"/>
                    <a:pt x="2076" y="2959"/>
                    <a:pt x="0" y="3104"/>
                  </a:cubicBezTo>
                  <a:lnTo>
                    <a:pt x="50905" y="3104"/>
                  </a:lnTo>
                  <a:cubicBezTo>
                    <a:pt x="51485" y="2202"/>
                    <a:pt x="51818" y="1048"/>
                    <a:pt x="5173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10"/>
            <p:cNvSpPr/>
            <p:nvPr/>
          </p:nvSpPr>
          <p:spPr>
            <a:xfrm>
              <a:off x="835875" y="1627600"/>
              <a:ext cx="10450" cy="28475"/>
            </a:xfrm>
            <a:custGeom>
              <a:rect b="b" l="l" r="r" t="t"/>
              <a:pathLst>
                <a:path extrusionOk="0" h="1139" w="418">
                  <a:moveTo>
                    <a:pt x="27" y="1"/>
                  </a:moveTo>
                  <a:cubicBezTo>
                    <a:pt x="0" y="262"/>
                    <a:pt x="5" y="518"/>
                    <a:pt x="37" y="768"/>
                  </a:cubicBezTo>
                  <a:cubicBezTo>
                    <a:pt x="178" y="883"/>
                    <a:pt x="303" y="1002"/>
                    <a:pt x="417" y="1139"/>
                  </a:cubicBezTo>
                  <a:cubicBezTo>
                    <a:pt x="198" y="794"/>
                    <a:pt x="73" y="408"/>
                    <a:pt x="2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10"/>
            <p:cNvSpPr/>
            <p:nvPr/>
          </p:nvSpPr>
          <p:spPr>
            <a:xfrm>
              <a:off x="698250" y="1724800"/>
              <a:ext cx="96950" cy="93175"/>
            </a:xfrm>
            <a:custGeom>
              <a:rect b="b" l="l" r="r" t="t"/>
              <a:pathLst>
                <a:path extrusionOk="0" h="3727" w="3878">
                  <a:moveTo>
                    <a:pt x="42" y="1"/>
                  </a:moveTo>
                  <a:lnTo>
                    <a:pt x="42" y="1"/>
                  </a:lnTo>
                  <a:cubicBezTo>
                    <a:pt x="0" y="439"/>
                    <a:pt x="37" y="887"/>
                    <a:pt x="167" y="1316"/>
                  </a:cubicBezTo>
                  <a:cubicBezTo>
                    <a:pt x="511" y="2437"/>
                    <a:pt x="1440" y="3329"/>
                    <a:pt x="2541" y="3726"/>
                  </a:cubicBezTo>
                  <a:cubicBezTo>
                    <a:pt x="2980" y="3590"/>
                    <a:pt x="3423" y="3433"/>
                    <a:pt x="3877" y="3272"/>
                  </a:cubicBezTo>
                  <a:lnTo>
                    <a:pt x="3877" y="3272"/>
                  </a:lnTo>
                  <a:cubicBezTo>
                    <a:pt x="3852" y="3272"/>
                    <a:pt x="3826" y="3273"/>
                    <a:pt x="3800" y="3273"/>
                  </a:cubicBezTo>
                  <a:cubicBezTo>
                    <a:pt x="2199" y="3273"/>
                    <a:pt x="635" y="2168"/>
                    <a:pt x="167" y="632"/>
                  </a:cubicBezTo>
                  <a:cubicBezTo>
                    <a:pt x="104" y="423"/>
                    <a:pt x="63" y="214"/>
                    <a:pt x="42"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10"/>
            <p:cNvSpPr/>
            <p:nvPr/>
          </p:nvSpPr>
          <p:spPr>
            <a:xfrm>
              <a:off x="989925" y="1557700"/>
              <a:ext cx="10575" cy="39275"/>
            </a:xfrm>
            <a:custGeom>
              <a:rect b="b" l="l" r="r" t="t"/>
              <a:pathLst>
                <a:path extrusionOk="0" h="1571" w="423">
                  <a:moveTo>
                    <a:pt x="21" y="0"/>
                  </a:moveTo>
                  <a:lnTo>
                    <a:pt x="21" y="0"/>
                  </a:lnTo>
                  <a:cubicBezTo>
                    <a:pt x="1" y="298"/>
                    <a:pt x="6" y="590"/>
                    <a:pt x="37" y="882"/>
                  </a:cubicBezTo>
                  <a:cubicBezTo>
                    <a:pt x="152" y="1044"/>
                    <a:pt x="258" y="1215"/>
                    <a:pt x="345" y="1396"/>
                  </a:cubicBezTo>
                  <a:lnTo>
                    <a:pt x="345" y="1396"/>
                  </a:lnTo>
                  <a:cubicBezTo>
                    <a:pt x="160" y="951"/>
                    <a:pt x="54" y="479"/>
                    <a:pt x="21" y="0"/>
                  </a:cubicBezTo>
                  <a:close/>
                  <a:moveTo>
                    <a:pt x="345" y="1396"/>
                  </a:moveTo>
                  <a:cubicBezTo>
                    <a:pt x="370" y="1455"/>
                    <a:pt x="396" y="1513"/>
                    <a:pt x="423" y="1571"/>
                  </a:cubicBezTo>
                  <a:cubicBezTo>
                    <a:pt x="399" y="1511"/>
                    <a:pt x="373" y="1453"/>
                    <a:pt x="345" y="1396"/>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10"/>
            <p:cNvSpPr/>
            <p:nvPr/>
          </p:nvSpPr>
          <p:spPr>
            <a:xfrm>
              <a:off x="465025" y="1854325"/>
              <a:ext cx="61975" cy="2250"/>
            </a:xfrm>
            <a:custGeom>
              <a:rect b="b" l="l" r="r" t="t"/>
              <a:pathLst>
                <a:path extrusionOk="0" h="90" w="2479">
                  <a:moveTo>
                    <a:pt x="0" y="0"/>
                  </a:moveTo>
                  <a:cubicBezTo>
                    <a:pt x="5" y="64"/>
                    <a:pt x="216" y="90"/>
                    <a:pt x="579" y="90"/>
                  </a:cubicBezTo>
                  <a:cubicBezTo>
                    <a:pt x="1021" y="90"/>
                    <a:pt x="1688" y="52"/>
                    <a:pt x="2478"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10"/>
            <p:cNvSpPr/>
            <p:nvPr/>
          </p:nvSpPr>
          <p:spPr>
            <a:xfrm>
              <a:off x="846300" y="1673150"/>
              <a:ext cx="6575" cy="8750"/>
            </a:xfrm>
            <a:custGeom>
              <a:rect b="b" l="l" r="r" t="t"/>
              <a:pathLst>
                <a:path extrusionOk="0" h="350" w="263">
                  <a:moveTo>
                    <a:pt x="0" y="1"/>
                  </a:moveTo>
                  <a:cubicBezTo>
                    <a:pt x="79" y="120"/>
                    <a:pt x="162" y="240"/>
                    <a:pt x="262" y="350"/>
                  </a:cubicBezTo>
                  <a:cubicBezTo>
                    <a:pt x="183" y="225"/>
                    <a:pt x="94" y="110"/>
                    <a:pt x="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10"/>
            <p:cNvSpPr/>
            <p:nvPr/>
          </p:nvSpPr>
          <p:spPr>
            <a:xfrm>
              <a:off x="690425" y="1403350"/>
              <a:ext cx="1129825" cy="433900"/>
            </a:xfrm>
            <a:custGeom>
              <a:rect b="b" l="l" r="r" t="t"/>
              <a:pathLst>
                <a:path extrusionOk="0" h="17356" w="45193">
                  <a:moveTo>
                    <a:pt x="6235" y="10109"/>
                  </a:moveTo>
                  <a:cubicBezTo>
                    <a:pt x="6329" y="10218"/>
                    <a:pt x="6418" y="10333"/>
                    <a:pt x="6497" y="10458"/>
                  </a:cubicBezTo>
                  <a:cubicBezTo>
                    <a:pt x="6397" y="10348"/>
                    <a:pt x="6314" y="10229"/>
                    <a:pt x="6235" y="10109"/>
                  </a:cubicBezTo>
                  <a:close/>
                  <a:moveTo>
                    <a:pt x="23991" y="9378"/>
                  </a:moveTo>
                  <a:cubicBezTo>
                    <a:pt x="23851" y="9816"/>
                    <a:pt x="23673" y="10249"/>
                    <a:pt x="23459" y="10661"/>
                  </a:cubicBezTo>
                  <a:cubicBezTo>
                    <a:pt x="23497" y="10181"/>
                    <a:pt x="23694" y="9743"/>
                    <a:pt x="23991" y="9378"/>
                  </a:cubicBezTo>
                  <a:close/>
                  <a:moveTo>
                    <a:pt x="6235" y="10793"/>
                  </a:moveTo>
                  <a:lnTo>
                    <a:pt x="6235" y="10793"/>
                  </a:lnTo>
                  <a:cubicBezTo>
                    <a:pt x="6329" y="10902"/>
                    <a:pt x="6418" y="11017"/>
                    <a:pt x="6497" y="11142"/>
                  </a:cubicBezTo>
                  <a:cubicBezTo>
                    <a:pt x="6397" y="11032"/>
                    <a:pt x="6314" y="10912"/>
                    <a:pt x="6235" y="10793"/>
                  </a:cubicBezTo>
                  <a:close/>
                  <a:moveTo>
                    <a:pt x="23991" y="10061"/>
                  </a:moveTo>
                  <a:lnTo>
                    <a:pt x="23991" y="10061"/>
                  </a:lnTo>
                  <a:cubicBezTo>
                    <a:pt x="23851" y="10500"/>
                    <a:pt x="23673" y="10933"/>
                    <a:pt x="23459" y="11345"/>
                  </a:cubicBezTo>
                  <a:cubicBezTo>
                    <a:pt x="23497" y="10865"/>
                    <a:pt x="23694" y="10427"/>
                    <a:pt x="23991" y="10061"/>
                  </a:cubicBezTo>
                  <a:close/>
                  <a:moveTo>
                    <a:pt x="28343" y="12014"/>
                  </a:moveTo>
                  <a:lnTo>
                    <a:pt x="28343" y="12014"/>
                  </a:lnTo>
                  <a:cubicBezTo>
                    <a:pt x="28193" y="12363"/>
                    <a:pt x="27967" y="12681"/>
                    <a:pt x="27660" y="12921"/>
                  </a:cubicBezTo>
                  <a:cubicBezTo>
                    <a:pt x="27880" y="12587"/>
                    <a:pt x="28104" y="12284"/>
                    <a:pt x="28343" y="12014"/>
                  </a:cubicBezTo>
                  <a:close/>
                  <a:moveTo>
                    <a:pt x="28343" y="12696"/>
                  </a:moveTo>
                  <a:lnTo>
                    <a:pt x="28343" y="12696"/>
                  </a:lnTo>
                  <a:cubicBezTo>
                    <a:pt x="28193" y="13047"/>
                    <a:pt x="27967" y="13365"/>
                    <a:pt x="27660" y="13604"/>
                  </a:cubicBezTo>
                  <a:cubicBezTo>
                    <a:pt x="27880" y="13271"/>
                    <a:pt x="28104" y="12968"/>
                    <a:pt x="28343" y="12696"/>
                  </a:cubicBezTo>
                  <a:close/>
                  <a:moveTo>
                    <a:pt x="34965" y="13986"/>
                  </a:moveTo>
                  <a:lnTo>
                    <a:pt x="34965" y="13986"/>
                  </a:lnTo>
                  <a:cubicBezTo>
                    <a:pt x="34897" y="14121"/>
                    <a:pt x="34823" y="14256"/>
                    <a:pt x="34751" y="14393"/>
                  </a:cubicBezTo>
                  <a:cubicBezTo>
                    <a:pt x="34803" y="14246"/>
                    <a:pt x="34876" y="14111"/>
                    <a:pt x="34965" y="13986"/>
                  </a:cubicBezTo>
                  <a:close/>
                  <a:moveTo>
                    <a:pt x="34965" y="14668"/>
                  </a:moveTo>
                  <a:lnTo>
                    <a:pt x="34965" y="14668"/>
                  </a:lnTo>
                  <a:cubicBezTo>
                    <a:pt x="34897" y="14805"/>
                    <a:pt x="34823" y="14940"/>
                    <a:pt x="34751" y="15075"/>
                  </a:cubicBezTo>
                  <a:cubicBezTo>
                    <a:pt x="34803" y="14930"/>
                    <a:pt x="34876" y="14794"/>
                    <a:pt x="34965" y="14668"/>
                  </a:cubicBezTo>
                  <a:close/>
                  <a:moveTo>
                    <a:pt x="19589" y="0"/>
                  </a:moveTo>
                  <a:cubicBezTo>
                    <a:pt x="19045" y="0"/>
                    <a:pt x="18491" y="102"/>
                    <a:pt x="17960" y="236"/>
                  </a:cubicBezTo>
                  <a:cubicBezTo>
                    <a:pt x="16128" y="706"/>
                    <a:pt x="14355" y="1613"/>
                    <a:pt x="13190" y="3106"/>
                  </a:cubicBezTo>
                  <a:cubicBezTo>
                    <a:pt x="12508" y="3978"/>
                    <a:pt x="12075" y="5073"/>
                    <a:pt x="12001" y="6174"/>
                  </a:cubicBezTo>
                  <a:cubicBezTo>
                    <a:pt x="12034" y="6653"/>
                    <a:pt x="12140" y="7125"/>
                    <a:pt x="12325" y="7570"/>
                  </a:cubicBezTo>
                  <a:lnTo>
                    <a:pt x="12325" y="7570"/>
                  </a:lnTo>
                  <a:cubicBezTo>
                    <a:pt x="12238" y="7389"/>
                    <a:pt x="12132" y="7218"/>
                    <a:pt x="12017" y="7056"/>
                  </a:cubicBezTo>
                  <a:lnTo>
                    <a:pt x="12017" y="7056"/>
                  </a:lnTo>
                  <a:cubicBezTo>
                    <a:pt x="12063" y="7472"/>
                    <a:pt x="12165" y="7877"/>
                    <a:pt x="12330" y="8265"/>
                  </a:cubicBezTo>
                  <a:lnTo>
                    <a:pt x="12330" y="8265"/>
                  </a:lnTo>
                  <a:cubicBezTo>
                    <a:pt x="11710" y="6976"/>
                    <a:pt x="10291" y="6098"/>
                    <a:pt x="8890" y="6098"/>
                  </a:cubicBezTo>
                  <a:cubicBezTo>
                    <a:pt x="8469" y="6098"/>
                    <a:pt x="8051" y="6177"/>
                    <a:pt x="7655" y="6347"/>
                  </a:cubicBezTo>
                  <a:cubicBezTo>
                    <a:pt x="6627" y="6795"/>
                    <a:pt x="5965" y="7870"/>
                    <a:pt x="5845" y="8971"/>
                  </a:cubicBezTo>
                  <a:cubicBezTo>
                    <a:pt x="5891" y="9378"/>
                    <a:pt x="6016" y="9764"/>
                    <a:pt x="6235" y="10109"/>
                  </a:cubicBezTo>
                  <a:cubicBezTo>
                    <a:pt x="6121" y="9972"/>
                    <a:pt x="5996" y="9853"/>
                    <a:pt x="5855" y="9738"/>
                  </a:cubicBezTo>
                  <a:lnTo>
                    <a:pt x="5855" y="9738"/>
                  </a:lnTo>
                  <a:cubicBezTo>
                    <a:pt x="5907" y="10114"/>
                    <a:pt x="6032" y="10473"/>
                    <a:pt x="6235" y="10793"/>
                  </a:cubicBezTo>
                  <a:cubicBezTo>
                    <a:pt x="5606" y="10063"/>
                    <a:pt x="4630" y="9660"/>
                    <a:pt x="3661" y="9660"/>
                  </a:cubicBezTo>
                  <a:cubicBezTo>
                    <a:pt x="3152" y="9660"/>
                    <a:pt x="2646" y="9771"/>
                    <a:pt x="2192" y="10004"/>
                  </a:cubicBezTo>
                  <a:cubicBezTo>
                    <a:pt x="1137" y="10552"/>
                    <a:pt x="465" y="11679"/>
                    <a:pt x="355" y="12859"/>
                  </a:cubicBezTo>
                  <a:cubicBezTo>
                    <a:pt x="376" y="13072"/>
                    <a:pt x="0" y="15279"/>
                    <a:pt x="2854" y="16584"/>
                  </a:cubicBezTo>
                  <a:cubicBezTo>
                    <a:pt x="3270" y="16736"/>
                    <a:pt x="3710" y="16819"/>
                    <a:pt x="4151" y="16819"/>
                  </a:cubicBezTo>
                  <a:cubicBezTo>
                    <a:pt x="4164" y="16819"/>
                    <a:pt x="4177" y="16819"/>
                    <a:pt x="4190" y="16819"/>
                  </a:cubicBezTo>
                  <a:lnTo>
                    <a:pt x="4190" y="16819"/>
                  </a:lnTo>
                  <a:cubicBezTo>
                    <a:pt x="3637" y="17011"/>
                    <a:pt x="3105" y="17204"/>
                    <a:pt x="2562" y="17356"/>
                  </a:cubicBezTo>
                  <a:lnTo>
                    <a:pt x="44367" y="17356"/>
                  </a:lnTo>
                  <a:cubicBezTo>
                    <a:pt x="44821" y="16647"/>
                    <a:pt x="45123" y="15780"/>
                    <a:pt x="45192" y="14935"/>
                  </a:cubicBezTo>
                  <a:cubicBezTo>
                    <a:pt x="45130" y="14179"/>
                    <a:pt x="44848" y="13474"/>
                    <a:pt x="44268" y="12963"/>
                  </a:cubicBezTo>
                  <a:cubicBezTo>
                    <a:pt x="43624" y="12396"/>
                    <a:pt x="42782" y="12202"/>
                    <a:pt x="41908" y="12202"/>
                  </a:cubicBezTo>
                  <a:cubicBezTo>
                    <a:pt x="41326" y="12202"/>
                    <a:pt x="40729" y="12288"/>
                    <a:pt x="40167" y="12409"/>
                  </a:cubicBezTo>
                  <a:cubicBezTo>
                    <a:pt x="38873" y="12691"/>
                    <a:pt x="37605" y="13109"/>
                    <a:pt x="36395" y="13652"/>
                  </a:cubicBezTo>
                  <a:cubicBezTo>
                    <a:pt x="35856" y="13892"/>
                    <a:pt x="35293" y="14199"/>
                    <a:pt x="34965" y="14668"/>
                  </a:cubicBezTo>
                  <a:cubicBezTo>
                    <a:pt x="35163" y="14283"/>
                    <a:pt x="35346" y="13886"/>
                    <a:pt x="35471" y="13479"/>
                  </a:cubicBezTo>
                  <a:lnTo>
                    <a:pt x="35471" y="13479"/>
                  </a:lnTo>
                  <a:cubicBezTo>
                    <a:pt x="35278" y="13625"/>
                    <a:pt x="35100" y="13792"/>
                    <a:pt x="34965" y="13986"/>
                  </a:cubicBezTo>
                  <a:cubicBezTo>
                    <a:pt x="35278" y="13375"/>
                    <a:pt x="35555" y="12744"/>
                    <a:pt x="35632" y="12070"/>
                  </a:cubicBezTo>
                  <a:cubicBezTo>
                    <a:pt x="35550" y="11397"/>
                    <a:pt x="35225" y="10761"/>
                    <a:pt x="34636" y="10448"/>
                  </a:cubicBezTo>
                  <a:cubicBezTo>
                    <a:pt x="34335" y="10285"/>
                    <a:pt x="33998" y="10225"/>
                    <a:pt x="33654" y="10225"/>
                  </a:cubicBezTo>
                  <a:cubicBezTo>
                    <a:pt x="33325" y="10225"/>
                    <a:pt x="32988" y="10280"/>
                    <a:pt x="32669" y="10354"/>
                  </a:cubicBezTo>
                  <a:cubicBezTo>
                    <a:pt x="30854" y="10781"/>
                    <a:pt x="29465" y="11424"/>
                    <a:pt x="28343" y="12696"/>
                  </a:cubicBezTo>
                  <a:cubicBezTo>
                    <a:pt x="28468" y="12409"/>
                    <a:pt x="28542" y="12096"/>
                    <a:pt x="28562" y="11778"/>
                  </a:cubicBezTo>
                  <a:lnTo>
                    <a:pt x="28562" y="11778"/>
                  </a:lnTo>
                  <a:cubicBezTo>
                    <a:pt x="28489" y="11857"/>
                    <a:pt x="28417" y="11935"/>
                    <a:pt x="28343" y="12014"/>
                  </a:cubicBezTo>
                  <a:cubicBezTo>
                    <a:pt x="28448" y="11773"/>
                    <a:pt x="28521" y="11513"/>
                    <a:pt x="28552" y="11251"/>
                  </a:cubicBezTo>
                  <a:cubicBezTo>
                    <a:pt x="28458" y="10427"/>
                    <a:pt x="28030" y="9644"/>
                    <a:pt x="27300" y="9247"/>
                  </a:cubicBezTo>
                  <a:cubicBezTo>
                    <a:pt x="26961" y="9064"/>
                    <a:pt x="26591" y="8981"/>
                    <a:pt x="26218" y="8981"/>
                  </a:cubicBezTo>
                  <a:cubicBezTo>
                    <a:pt x="25377" y="8981"/>
                    <a:pt x="24523" y="9404"/>
                    <a:pt x="23991" y="10061"/>
                  </a:cubicBezTo>
                  <a:cubicBezTo>
                    <a:pt x="24096" y="9748"/>
                    <a:pt x="24179" y="9425"/>
                    <a:pt x="24248" y="9102"/>
                  </a:cubicBezTo>
                  <a:lnTo>
                    <a:pt x="24248" y="9102"/>
                  </a:lnTo>
                  <a:cubicBezTo>
                    <a:pt x="24159" y="9190"/>
                    <a:pt x="24070" y="9279"/>
                    <a:pt x="23991" y="9378"/>
                  </a:cubicBezTo>
                  <a:cubicBezTo>
                    <a:pt x="24258" y="8575"/>
                    <a:pt x="24405" y="7730"/>
                    <a:pt x="24436" y="6884"/>
                  </a:cubicBezTo>
                  <a:cubicBezTo>
                    <a:pt x="24367" y="5063"/>
                    <a:pt x="23788" y="3263"/>
                    <a:pt x="22703" y="1796"/>
                  </a:cubicBezTo>
                  <a:cubicBezTo>
                    <a:pt x="22202" y="1119"/>
                    <a:pt x="21576" y="493"/>
                    <a:pt x="20783" y="200"/>
                  </a:cubicBezTo>
                  <a:cubicBezTo>
                    <a:pt x="20399" y="57"/>
                    <a:pt x="19997" y="0"/>
                    <a:pt x="19589"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10"/>
            <p:cNvSpPr/>
            <p:nvPr/>
          </p:nvSpPr>
          <p:spPr>
            <a:xfrm>
              <a:off x="846300" y="1656050"/>
              <a:ext cx="6575" cy="8775"/>
            </a:xfrm>
            <a:custGeom>
              <a:rect b="b" l="l" r="r" t="t"/>
              <a:pathLst>
                <a:path extrusionOk="0" h="351" w="263">
                  <a:moveTo>
                    <a:pt x="0" y="1"/>
                  </a:moveTo>
                  <a:lnTo>
                    <a:pt x="0" y="1"/>
                  </a:lnTo>
                  <a:cubicBezTo>
                    <a:pt x="79" y="121"/>
                    <a:pt x="162" y="240"/>
                    <a:pt x="262" y="350"/>
                  </a:cubicBezTo>
                  <a:cubicBezTo>
                    <a:pt x="183" y="225"/>
                    <a:pt x="94" y="110"/>
                    <a:pt x="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92" name="Google Shape;192;p10"/>
          <p:cNvSpPr/>
          <p:nvPr/>
        </p:nvSpPr>
        <p:spPr>
          <a:xfrm>
            <a:off x="7481984" y="4703625"/>
            <a:ext cx="1536118" cy="409493"/>
          </a:xfrm>
          <a:custGeom>
            <a:rect b="b" l="l" r="r" t="t"/>
            <a:pathLst>
              <a:path extrusionOk="0" h="12210" w="45803">
                <a:moveTo>
                  <a:pt x="19325" y="0"/>
                </a:moveTo>
                <a:cubicBezTo>
                  <a:pt x="19143" y="0"/>
                  <a:pt x="18961" y="12"/>
                  <a:pt x="18780" y="38"/>
                </a:cubicBezTo>
                <a:cubicBezTo>
                  <a:pt x="16124" y="414"/>
                  <a:pt x="14151" y="3048"/>
                  <a:pt x="14021" y="5731"/>
                </a:cubicBezTo>
                <a:cubicBezTo>
                  <a:pt x="13565" y="4189"/>
                  <a:pt x="12048" y="2952"/>
                  <a:pt x="10486" y="2952"/>
                </a:cubicBezTo>
                <a:cubicBezTo>
                  <a:pt x="10226" y="2952"/>
                  <a:pt x="9964" y="2986"/>
                  <a:pt x="9706" y="3060"/>
                </a:cubicBezTo>
                <a:cubicBezTo>
                  <a:pt x="7906" y="3571"/>
                  <a:pt x="7055" y="6263"/>
                  <a:pt x="8475" y="7489"/>
                </a:cubicBezTo>
                <a:cubicBezTo>
                  <a:pt x="7664" y="7010"/>
                  <a:pt x="6718" y="6763"/>
                  <a:pt x="5774" y="6763"/>
                </a:cubicBezTo>
                <a:cubicBezTo>
                  <a:pt x="5199" y="6763"/>
                  <a:pt x="4624" y="6855"/>
                  <a:pt x="4081" y="7041"/>
                </a:cubicBezTo>
                <a:cubicBezTo>
                  <a:pt x="3340" y="7296"/>
                  <a:pt x="2604" y="7787"/>
                  <a:pt x="2401" y="8543"/>
                </a:cubicBezTo>
                <a:cubicBezTo>
                  <a:pt x="2219" y="9237"/>
                  <a:pt x="2757" y="10089"/>
                  <a:pt x="3435" y="10089"/>
                </a:cubicBezTo>
                <a:cubicBezTo>
                  <a:pt x="3497" y="10089"/>
                  <a:pt x="3559" y="10082"/>
                  <a:pt x="3622" y="10067"/>
                </a:cubicBezTo>
                <a:lnTo>
                  <a:pt x="3622" y="10067"/>
                </a:lnTo>
                <a:cubicBezTo>
                  <a:pt x="2459" y="10338"/>
                  <a:pt x="261" y="10385"/>
                  <a:pt x="1" y="11914"/>
                </a:cubicBezTo>
                <a:cubicBezTo>
                  <a:pt x="694" y="12141"/>
                  <a:pt x="1525" y="12210"/>
                  <a:pt x="2393" y="12210"/>
                </a:cubicBezTo>
                <a:cubicBezTo>
                  <a:pt x="3720" y="12210"/>
                  <a:pt x="5131" y="12050"/>
                  <a:pt x="6267" y="12050"/>
                </a:cubicBezTo>
                <a:lnTo>
                  <a:pt x="45802" y="12050"/>
                </a:lnTo>
                <a:cubicBezTo>
                  <a:pt x="44672" y="10146"/>
                  <a:pt x="42579" y="9095"/>
                  <a:pt x="40487" y="9095"/>
                </a:cubicBezTo>
                <a:cubicBezTo>
                  <a:pt x="39161" y="9095"/>
                  <a:pt x="37835" y="9517"/>
                  <a:pt x="36755" y="10412"/>
                </a:cubicBezTo>
                <a:cubicBezTo>
                  <a:pt x="37188" y="8684"/>
                  <a:pt x="35550" y="6993"/>
                  <a:pt x="33797" y="6686"/>
                </a:cubicBezTo>
                <a:cubicBezTo>
                  <a:pt x="33488" y="6631"/>
                  <a:pt x="33178" y="6606"/>
                  <a:pt x="32869" y="6606"/>
                </a:cubicBezTo>
                <a:cubicBezTo>
                  <a:pt x="31425" y="6606"/>
                  <a:pt x="29987" y="7150"/>
                  <a:pt x="28620" y="7682"/>
                </a:cubicBezTo>
                <a:cubicBezTo>
                  <a:pt x="29142" y="6321"/>
                  <a:pt x="28730" y="4589"/>
                  <a:pt x="27509" y="3785"/>
                </a:cubicBezTo>
                <a:cubicBezTo>
                  <a:pt x="27100" y="3514"/>
                  <a:pt x="26610" y="3386"/>
                  <a:pt x="26118" y="3386"/>
                </a:cubicBezTo>
                <a:cubicBezTo>
                  <a:pt x="25149" y="3386"/>
                  <a:pt x="24174" y="3885"/>
                  <a:pt x="23804" y="4782"/>
                </a:cubicBezTo>
                <a:cubicBezTo>
                  <a:pt x="24237" y="2316"/>
                  <a:pt x="21811" y="0"/>
                  <a:pt x="19325"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32"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lt2"/>
              </a:buClr>
              <a:buSzPts val="3500"/>
              <a:buFont typeface="Titan One"/>
              <a:buNone/>
              <a:defRPr b="0" i="0" sz="3500" u="none" cap="none" strike="noStrike">
                <a:solidFill>
                  <a:schemeClr val="lt2"/>
                </a:solidFill>
                <a:latin typeface="Titan One"/>
                <a:ea typeface="Titan One"/>
                <a:cs typeface="Titan One"/>
                <a:sym typeface="Titan One"/>
              </a:defRPr>
            </a:lvl1pPr>
            <a:lvl2pPr lvl="1" marR="0" rtl="0" algn="l">
              <a:lnSpc>
                <a:spcPct val="100000"/>
              </a:lnSpc>
              <a:spcBef>
                <a:spcPts val="0"/>
              </a:spcBef>
              <a:spcAft>
                <a:spcPts val="0"/>
              </a:spcAft>
              <a:buClr>
                <a:schemeClr val="lt2"/>
              </a:buClr>
              <a:buSzPts val="3500"/>
              <a:buFont typeface="Titan One"/>
              <a:buNone/>
              <a:defRPr b="0" i="0" sz="3500" u="none" cap="none" strike="noStrike">
                <a:solidFill>
                  <a:schemeClr val="lt2"/>
                </a:solidFill>
                <a:latin typeface="Titan One"/>
                <a:ea typeface="Titan One"/>
                <a:cs typeface="Titan One"/>
                <a:sym typeface="Titan One"/>
              </a:defRPr>
            </a:lvl2pPr>
            <a:lvl3pPr lvl="2" marR="0" rtl="0" algn="l">
              <a:lnSpc>
                <a:spcPct val="100000"/>
              </a:lnSpc>
              <a:spcBef>
                <a:spcPts val="0"/>
              </a:spcBef>
              <a:spcAft>
                <a:spcPts val="0"/>
              </a:spcAft>
              <a:buClr>
                <a:schemeClr val="lt2"/>
              </a:buClr>
              <a:buSzPts val="3500"/>
              <a:buFont typeface="Titan One"/>
              <a:buNone/>
              <a:defRPr b="0" i="0" sz="3500" u="none" cap="none" strike="noStrike">
                <a:solidFill>
                  <a:schemeClr val="lt2"/>
                </a:solidFill>
                <a:latin typeface="Titan One"/>
                <a:ea typeface="Titan One"/>
                <a:cs typeface="Titan One"/>
                <a:sym typeface="Titan One"/>
              </a:defRPr>
            </a:lvl3pPr>
            <a:lvl4pPr lvl="3" marR="0" rtl="0" algn="l">
              <a:lnSpc>
                <a:spcPct val="100000"/>
              </a:lnSpc>
              <a:spcBef>
                <a:spcPts val="0"/>
              </a:spcBef>
              <a:spcAft>
                <a:spcPts val="0"/>
              </a:spcAft>
              <a:buClr>
                <a:schemeClr val="lt2"/>
              </a:buClr>
              <a:buSzPts val="3500"/>
              <a:buFont typeface="Titan One"/>
              <a:buNone/>
              <a:defRPr b="0" i="0" sz="3500" u="none" cap="none" strike="noStrike">
                <a:solidFill>
                  <a:schemeClr val="lt2"/>
                </a:solidFill>
                <a:latin typeface="Titan One"/>
                <a:ea typeface="Titan One"/>
                <a:cs typeface="Titan One"/>
                <a:sym typeface="Titan One"/>
              </a:defRPr>
            </a:lvl4pPr>
            <a:lvl5pPr lvl="4" marR="0" rtl="0" algn="l">
              <a:lnSpc>
                <a:spcPct val="100000"/>
              </a:lnSpc>
              <a:spcBef>
                <a:spcPts val="0"/>
              </a:spcBef>
              <a:spcAft>
                <a:spcPts val="0"/>
              </a:spcAft>
              <a:buClr>
                <a:schemeClr val="lt2"/>
              </a:buClr>
              <a:buSzPts val="3500"/>
              <a:buFont typeface="Titan One"/>
              <a:buNone/>
              <a:defRPr b="0" i="0" sz="3500" u="none" cap="none" strike="noStrike">
                <a:solidFill>
                  <a:schemeClr val="lt2"/>
                </a:solidFill>
                <a:latin typeface="Titan One"/>
                <a:ea typeface="Titan One"/>
                <a:cs typeface="Titan One"/>
                <a:sym typeface="Titan One"/>
              </a:defRPr>
            </a:lvl5pPr>
            <a:lvl6pPr lvl="5" marR="0" rtl="0" algn="l">
              <a:lnSpc>
                <a:spcPct val="100000"/>
              </a:lnSpc>
              <a:spcBef>
                <a:spcPts val="0"/>
              </a:spcBef>
              <a:spcAft>
                <a:spcPts val="0"/>
              </a:spcAft>
              <a:buClr>
                <a:schemeClr val="lt2"/>
              </a:buClr>
              <a:buSzPts val="3500"/>
              <a:buFont typeface="Titan One"/>
              <a:buNone/>
              <a:defRPr b="0" i="0" sz="3500" u="none" cap="none" strike="noStrike">
                <a:solidFill>
                  <a:schemeClr val="lt2"/>
                </a:solidFill>
                <a:latin typeface="Titan One"/>
                <a:ea typeface="Titan One"/>
                <a:cs typeface="Titan One"/>
                <a:sym typeface="Titan One"/>
              </a:defRPr>
            </a:lvl6pPr>
            <a:lvl7pPr lvl="6" marR="0" rtl="0" algn="l">
              <a:lnSpc>
                <a:spcPct val="100000"/>
              </a:lnSpc>
              <a:spcBef>
                <a:spcPts val="0"/>
              </a:spcBef>
              <a:spcAft>
                <a:spcPts val="0"/>
              </a:spcAft>
              <a:buClr>
                <a:schemeClr val="lt2"/>
              </a:buClr>
              <a:buSzPts val="3500"/>
              <a:buFont typeface="Titan One"/>
              <a:buNone/>
              <a:defRPr b="0" i="0" sz="3500" u="none" cap="none" strike="noStrike">
                <a:solidFill>
                  <a:schemeClr val="lt2"/>
                </a:solidFill>
                <a:latin typeface="Titan One"/>
                <a:ea typeface="Titan One"/>
                <a:cs typeface="Titan One"/>
                <a:sym typeface="Titan One"/>
              </a:defRPr>
            </a:lvl7pPr>
            <a:lvl8pPr lvl="7" marR="0" rtl="0" algn="l">
              <a:lnSpc>
                <a:spcPct val="100000"/>
              </a:lnSpc>
              <a:spcBef>
                <a:spcPts val="0"/>
              </a:spcBef>
              <a:spcAft>
                <a:spcPts val="0"/>
              </a:spcAft>
              <a:buClr>
                <a:schemeClr val="lt2"/>
              </a:buClr>
              <a:buSzPts val="3500"/>
              <a:buFont typeface="Titan One"/>
              <a:buNone/>
              <a:defRPr b="0" i="0" sz="3500" u="none" cap="none" strike="noStrike">
                <a:solidFill>
                  <a:schemeClr val="lt2"/>
                </a:solidFill>
                <a:latin typeface="Titan One"/>
                <a:ea typeface="Titan One"/>
                <a:cs typeface="Titan One"/>
                <a:sym typeface="Titan One"/>
              </a:defRPr>
            </a:lvl8pPr>
            <a:lvl9pPr lvl="8" marR="0" rtl="0" algn="l">
              <a:lnSpc>
                <a:spcPct val="100000"/>
              </a:lnSpc>
              <a:spcBef>
                <a:spcPts val="0"/>
              </a:spcBef>
              <a:spcAft>
                <a:spcPts val="0"/>
              </a:spcAft>
              <a:buClr>
                <a:schemeClr val="lt2"/>
              </a:buClr>
              <a:buSzPts val="3500"/>
              <a:buFont typeface="Titan One"/>
              <a:buNone/>
              <a:defRPr b="0" i="0" sz="3500" u="none" cap="none" strike="noStrike">
                <a:solidFill>
                  <a:schemeClr val="lt2"/>
                </a:solidFill>
                <a:latin typeface="Titan One"/>
                <a:ea typeface="Titan One"/>
                <a:cs typeface="Titan One"/>
                <a:sym typeface="Titan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1pPr>
            <a:lvl2pPr indent="-317500" lvl="1" marL="914400" marR="0" rtl="0" algn="l">
              <a:lnSpc>
                <a:spcPct val="115000"/>
              </a:lnSpc>
              <a:spcBef>
                <a:spcPts val="160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2pPr>
            <a:lvl3pPr indent="-317500" lvl="2" marL="1371600" marR="0" rtl="0" algn="l">
              <a:lnSpc>
                <a:spcPct val="115000"/>
              </a:lnSpc>
              <a:spcBef>
                <a:spcPts val="160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3pPr>
            <a:lvl4pPr indent="-317500" lvl="3" marL="1828800" marR="0" rtl="0" algn="l">
              <a:lnSpc>
                <a:spcPct val="115000"/>
              </a:lnSpc>
              <a:spcBef>
                <a:spcPts val="160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4pPr>
            <a:lvl5pPr indent="-317500" lvl="4" marL="2286000" marR="0" rtl="0" algn="l">
              <a:lnSpc>
                <a:spcPct val="115000"/>
              </a:lnSpc>
              <a:spcBef>
                <a:spcPts val="160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5pPr>
            <a:lvl6pPr indent="-317500" lvl="5" marL="2743200" marR="0" rtl="0" algn="l">
              <a:lnSpc>
                <a:spcPct val="115000"/>
              </a:lnSpc>
              <a:spcBef>
                <a:spcPts val="160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6pPr>
            <a:lvl7pPr indent="-317500" lvl="6" marL="3200400" marR="0" rtl="0" algn="l">
              <a:lnSpc>
                <a:spcPct val="115000"/>
              </a:lnSpc>
              <a:spcBef>
                <a:spcPts val="160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7pPr>
            <a:lvl8pPr indent="-317500" lvl="7" marL="3657600" marR="0" rtl="0" algn="l">
              <a:lnSpc>
                <a:spcPct val="115000"/>
              </a:lnSpc>
              <a:spcBef>
                <a:spcPts val="160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8pPr>
            <a:lvl9pPr indent="-317500" lvl="8" marL="4114800" marR="0" rtl="0" algn="l">
              <a:lnSpc>
                <a:spcPct val="115000"/>
              </a:lnSpc>
              <a:spcBef>
                <a:spcPts val="1600"/>
              </a:spcBef>
              <a:spcAft>
                <a:spcPts val="160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1.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9.png"/><Relationship Id="rId5"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9" name="Shape 729"/>
        <p:cNvGrpSpPr/>
        <p:nvPr/>
      </p:nvGrpSpPr>
      <p:grpSpPr>
        <a:xfrm>
          <a:off x="0" y="0"/>
          <a:ext cx="0" cy="0"/>
          <a:chOff x="0" y="0"/>
          <a:chExt cx="0" cy="0"/>
        </a:xfrm>
      </p:grpSpPr>
      <p:sp>
        <p:nvSpPr>
          <p:cNvPr id="730" name="Google Shape;730;p33"/>
          <p:cNvSpPr/>
          <p:nvPr/>
        </p:nvSpPr>
        <p:spPr>
          <a:xfrm>
            <a:off x="6575367" y="-115839"/>
            <a:ext cx="2619583" cy="868817"/>
          </a:xfrm>
          <a:custGeom>
            <a:rect b="b" l="l" r="r" t="t"/>
            <a:pathLst>
              <a:path extrusionOk="0" h="17333" w="52261">
                <a:moveTo>
                  <a:pt x="27354" y="1"/>
                </a:moveTo>
                <a:cubicBezTo>
                  <a:pt x="26831" y="1"/>
                  <a:pt x="26300" y="98"/>
                  <a:pt x="25792" y="227"/>
                </a:cubicBezTo>
                <a:cubicBezTo>
                  <a:pt x="24044" y="675"/>
                  <a:pt x="22343" y="1547"/>
                  <a:pt x="21231" y="2972"/>
                </a:cubicBezTo>
                <a:cubicBezTo>
                  <a:pt x="20160" y="4340"/>
                  <a:pt x="19728" y="6286"/>
                  <a:pt x="20401" y="7883"/>
                </a:cubicBezTo>
                <a:lnTo>
                  <a:pt x="20401" y="7883"/>
                </a:lnTo>
                <a:cubicBezTo>
                  <a:pt x="19806" y="6662"/>
                  <a:pt x="18456" y="5832"/>
                  <a:pt x="17123" y="5832"/>
                </a:cubicBezTo>
                <a:cubicBezTo>
                  <a:pt x="16720" y="5832"/>
                  <a:pt x="16319" y="5907"/>
                  <a:pt x="15940" y="6071"/>
                </a:cubicBezTo>
                <a:cubicBezTo>
                  <a:pt x="14399" y="6734"/>
                  <a:pt x="13705" y="8885"/>
                  <a:pt x="14554" y="10281"/>
                </a:cubicBezTo>
                <a:lnTo>
                  <a:pt x="14554" y="10281"/>
                </a:lnTo>
                <a:cubicBezTo>
                  <a:pt x="13951" y="9608"/>
                  <a:pt x="13034" y="9235"/>
                  <a:pt x="12123" y="9235"/>
                </a:cubicBezTo>
                <a:cubicBezTo>
                  <a:pt x="11636" y="9235"/>
                  <a:pt x="11151" y="9342"/>
                  <a:pt x="10717" y="9566"/>
                </a:cubicBezTo>
                <a:cubicBezTo>
                  <a:pt x="9334" y="10281"/>
                  <a:pt x="8626" y="12061"/>
                  <a:pt x="9079" y="13553"/>
                </a:cubicBezTo>
                <a:cubicBezTo>
                  <a:pt x="9532" y="15019"/>
                  <a:pt x="11029" y="16079"/>
                  <a:pt x="12560" y="16079"/>
                </a:cubicBezTo>
                <a:cubicBezTo>
                  <a:pt x="12582" y="16079"/>
                  <a:pt x="12604" y="16078"/>
                  <a:pt x="12627" y="16078"/>
                </a:cubicBezTo>
                <a:lnTo>
                  <a:pt x="12627" y="16078"/>
                </a:lnTo>
                <a:cubicBezTo>
                  <a:pt x="11515" y="16469"/>
                  <a:pt x="10486" y="16861"/>
                  <a:pt x="9312" y="16861"/>
                </a:cubicBezTo>
                <a:cubicBezTo>
                  <a:pt x="9295" y="16861"/>
                  <a:pt x="9278" y="16861"/>
                  <a:pt x="9262" y="16861"/>
                </a:cubicBezTo>
                <a:cubicBezTo>
                  <a:pt x="9188" y="16860"/>
                  <a:pt x="9113" y="16859"/>
                  <a:pt x="9036" y="16859"/>
                </a:cubicBezTo>
                <a:cubicBezTo>
                  <a:pt x="7143" y="16859"/>
                  <a:pt x="4319" y="17111"/>
                  <a:pt x="2333" y="17248"/>
                </a:cubicBezTo>
                <a:lnTo>
                  <a:pt x="51040" y="17248"/>
                </a:lnTo>
                <a:cubicBezTo>
                  <a:pt x="51990" y="15765"/>
                  <a:pt x="52261" y="13558"/>
                  <a:pt x="50946" y="12395"/>
                </a:cubicBezTo>
                <a:cubicBezTo>
                  <a:pt x="50331" y="11854"/>
                  <a:pt x="49525" y="11667"/>
                  <a:pt x="48690" y="11667"/>
                </a:cubicBezTo>
                <a:cubicBezTo>
                  <a:pt x="48132" y="11667"/>
                  <a:pt x="47560" y="11750"/>
                  <a:pt x="47023" y="11868"/>
                </a:cubicBezTo>
                <a:cubicBezTo>
                  <a:pt x="45787" y="12133"/>
                  <a:pt x="44576" y="12530"/>
                  <a:pt x="43417" y="13052"/>
                </a:cubicBezTo>
                <a:cubicBezTo>
                  <a:pt x="42915" y="13273"/>
                  <a:pt x="42387" y="13559"/>
                  <a:pt x="42069" y="13989"/>
                </a:cubicBezTo>
                <a:lnTo>
                  <a:pt x="42069" y="13989"/>
                </a:lnTo>
                <a:cubicBezTo>
                  <a:pt x="42373" y="13394"/>
                  <a:pt x="42640" y="12774"/>
                  <a:pt x="42702" y="12113"/>
                </a:cubicBezTo>
                <a:cubicBezTo>
                  <a:pt x="42775" y="11293"/>
                  <a:pt x="42462" y="10375"/>
                  <a:pt x="41737" y="9989"/>
                </a:cubicBezTo>
                <a:cubicBezTo>
                  <a:pt x="41446" y="9834"/>
                  <a:pt x="41123" y="9776"/>
                  <a:pt x="40794" y="9776"/>
                </a:cubicBezTo>
                <a:cubicBezTo>
                  <a:pt x="40480" y="9776"/>
                  <a:pt x="40159" y="9829"/>
                  <a:pt x="39853" y="9900"/>
                </a:cubicBezTo>
                <a:cubicBezTo>
                  <a:pt x="38124" y="10307"/>
                  <a:pt x="36805" y="10914"/>
                  <a:pt x="35733" y="12122"/>
                </a:cubicBezTo>
                <a:lnTo>
                  <a:pt x="35733" y="12122"/>
                </a:lnTo>
                <a:cubicBezTo>
                  <a:pt x="36215" y="10982"/>
                  <a:pt x="35839" y="9443"/>
                  <a:pt x="34719" y="8841"/>
                </a:cubicBezTo>
                <a:cubicBezTo>
                  <a:pt x="34396" y="8667"/>
                  <a:pt x="34042" y="8588"/>
                  <a:pt x="33685" y="8588"/>
                </a:cubicBezTo>
                <a:cubicBezTo>
                  <a:pt x="32890" y="8588"/>
                  <a:pt x="32080" y="8982"/>
                  <a:pt x="31571" y="9599"/>
                </a:cubicBezTo>
                <a:lnTo>
                  <a:pt x="31571" y="9599"/>
                </a:lnTo>
                <a:cubicBezTo>
                  <a:pt x="32419" y="6978"/>
                  <a:pt x="31973" y="3943"/>
                  <a:pt x="30331" y="1719"/>
                </a:cubicBezTo>
                <a:cubicBezTo>
                  <a:pt x="29845" y="1072"/>
                  <a:pt x="29251" y="472"/>
                  <a:pt x="28494" y="190"/>
                </a:cubicBezTo>
                <a:cubicBezTo>
                  <a:pt x="28127" y="55"/>
                  <a:pt x="27743" y="1"/>
                  <a:pt x="27354" y="1"/>
                </a:cubicBezTo>
                <a:close/>
                <a:moveTo>
                  <a:pt x="0" y="17248"/>
                </a:moveTo>
                <a:cubicBezTo>
                  <a:pt x="6" y="17308"/>
                  <a:pt x="211" y="17333"/>
                  <a:pt x="562" y="17333"/>
                </a:cubicBezTo>
                <a:cubicBezTo>
                  <a:pt x="978" y="17333"/>
                  <a:pt x="1598" y="17298"/>
                  <a:pt x="2333" y="17248"/>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1" name="Google Shape;731;p33"/>
          <p:cNvSpPr txBox="1"/>
          <p:nvPr>
            <p:ph type="ctrTitle"/>
          </p:nvPr>
        </p:nvSpPr>
        <p:spPr>
          <a:xfrm>
            <a:off x="1384350" y="780863"/>
            <a:ext cx="6375300" cy="2030700"/>
          </a:xfrm>
          <a:prstGeom prst="rect">
            <a:avLst/>
          </a:prstGeom>
          <a:noFill/>
          <a:ln>
            <a:noFill/>
          </a:ln>
        </p:spPr>
        <p:txBody>
          <a:bodyPr anchorCtr="0" anchor="ctr" bIns="91425" lIns="91425" spcFirstLastPara="1" rIns="91425" wrap="square" tIns="91425">
            <a:noAutofit/>
          </a:bodyPr>
          <a:lstStyle/>
          <a:p>
            <a:pPr indent="0" lvl="0" marL="0" rtl="0" algn="ctr">
              <a:lnSpc>
                <a:spcPct val="90000"/>
              </a:lnSpc>
              <a:spcBef>
                <a:spcPts val="0"/>
              </a:spcBef>
              <a:spcAft>
                <a:spcPts val="0"/>
              </a:spcAft>
              <a:buSzPts val="5200"/>
              <a:buNone/>
            </a:pPr>
            <a:r>
              <a:rPr lang="en" sz="2200">
                <a:solidFill>
                  <a:schemeClr val="accent6"/>
                </a:solidFill>
              </a:rPr>
              <a:t>Revising and Editing:</a:t>
            </a:r>
            <a:endParaRPr sz="5300">
              <a:solidFill>
                <a:schemeClr val="accent6"/>
              </a:solidFill>
            </a:endParaRPr>
          </a:p>
          <a:p>
            <a:pPr indent="0" lvl="0" marL="0" rtl="0" algn="ctr">
              <a:lnSpc>
                <a:spcPct val="90000"/>
              </a:lnSpc>
              <a:spcBef>
                <a:spcPts val="0"/>
              </a:spcBef>
              <a:spcAft>
                <a:spcPts val="0"/>
              </a:spcAft>
              <a:buSzPts val="5200"/>
              <a:buNone/>
            </a:pPr>
            <a:r>
              <a:rPr lang="en"/>
              <a:t>Sentence Structure and Language</a:t>
            </a:r>
            <a:endParaRPr/>
          </a:p>
        </p:txBody>
      </p:sp>
      <p:grpSp>
        <p:nvGrpSpPr>
          <p:cNvPr id="732" name="Google Shape;732;p33"/>
          <p:cNvGrpSpPr/>
          <p:nvPr/>
        </p:nvGrpSpPr>
        <p:grpSpPr>
          <a:xfrm>
            <a:off x="2863595" y="3124964"/>
            <a:ext cx="3416810" cy="2066928"/>
            <a:chOff x="1579925" y="1060650"/>
            <a:chExt cx="3514875" cy="2126250"/>
          </a:xfrm>
        </p:grpSpPr>
        <p:sp>
          <p:nvSpPr>
            <p:cNvPr id="733" name="Google Shape;733;p33"/>
            <p:cNvSpPr/>
            <p:nvPr/>
          </p:nvSpPr>
          <p:spPr>
            <a:xfrm>
              <a:off x="1790075" y="1145800"/>
              <a:ext cx="3072900" cy="1942950"/>
            </a:xfrm>
            <a:custGeom>
              <a:rect b="b" l="l" r="r" t="t"/>
              <a:pathLst>
                <a:path extrusionOk="0" h="77718" w="122916">
                  <a:moveTo>
                    <a:pt x="86255" y="1"/>
                  </a:moveTo>
                  <a:cubicBezTo>
                    <a:pt x="85754" y="1"/>
                    <a:pt x="85254" y="19"/>
                    <a:pt x="84757" y="56"/>
                  </a:cubicBezTo>
                  <a:cubicBezTo>
                    <a:pt x="76863" y="651"/>
                    <a:pt x="69783" y="5059"/>
                    <a:pt x="64133" y="10376"/>
                  </a:cubicBezTo>
                  <a:cubicBezTo>
                    <a:pt x="61289" y="13049"/>
                    <a:pt x="58529" y="16091"/>
                    <a:pt x="54734" y="17233"/>
                  </a:cubicBezTo>
                  <a:cubicBezTo>
                    <a:pt x="53700" y="17543"/>
                    <a:pt x="52652" y="17687"/>
                    <a:pt x="51608" y="17687"/>
                  </a:cubicBezTo>
                  <a:cubicBezTo>
                    <a:pt x="46321" y="17687"/>
                    <a:pt x="41148" y="13983"/>
                    <a:pt x="38398" y="9417"/>
                  </a:cubicBezTo>
                  <a:cubicBezTo>
                    <a:pt x="37021" y="7121"/>
                    <a:pt x="35945" y="4476"/>
                    <a:pt x="33650" y="2999"/>
                  </a:cubicBezTo>
                  <a:cubicBezTo>
                    <a:pt x="32248" y="2095"/>
                    <a:pt x="30571" y="1763"/>
                    <a:pt x="28866" y="1763"/>
                  </a:cubicBezTo>
                  <a:cubicBezTo>
                    <a:pt x="27873" y="1763"/>
                    <a:pt x="26871" y="1876"/>
                    <a:pt x="25907" y="2054"/>
                  </a:cubicBezTo>
                  <a:cubicBezTo>
                    <a:pt x="21279" y="2910"/>
                    <a:pt x="16833" y="5247"/>
                    <a:pt x="14136" y="8958"/>
                  </a:cubicBezTo>
                  <a:cubicBezTo>
                    <a:pt x="11292" y="12866"/>
                    <a:pt x="10623" y="17933"/>
                    <a:pt x="11261" y="22654"/>
                  </a:cubicBezTo>
                  <a:cubicBezTo>
                    <a:pt x="11897" y="27381"/>
                    <a:pt x="13723" y="31874"/>
                    <a:pt x="15518" y="36320"/>
                  </a:cubicBezTo>
                  <a:cubicBezTo>
                    <a:pt x="16535" y="38839"/>
                    <a:pt x="17469" y="41945"/>
                    <a:pt x="15685" y="44036"/>
                  </a:cubicBezTo>
                  <a:cubicBezTo>
                    <a:pt x="14271" y="45695"/>
                    <a:pt x="11762" y="45926"/>
                    <a:pt x="9722" y="46797"/>
                  </a:cubicBezTo>
                  <a:cubicBezTo>
                    <a:pt x="4920" y="48852"/>
                    <a:pt x="0" y="57206"/>
                    <a:pt x="715" y="62210"/>
                  </a:cubicBezTo>
                  <a:cubicBezTo>
                    <a:pt x="1592" y="68337"/>
                    <a:pt x="4795" y="74269"/>
                    <a:pt x="8834" y="77493"/>
                  </a:cubicBezTo>
                  <a:lnTo>
                    <a:pt x="99321" y="75631"/>
                  </a:lnTo>
                  <a:cubicBezTo>
                    <a:pt x="102995" y="75631"/>
                    <a:pt x="113764" y="77717"/>
                    <a:pt x="117488" y="77717"/>
                  </a:cubicBezTo>
                  <a:cubicBezTo>
                    <a:pt x="117502" y="77717"/>
                    <a:pt x="117516" y="77717"/>
                    <a:pt x="117531" y="77717"/>
                  </a:cubicBezTo>
                  <a:cubicBezTo>
                    <a:pt x="111765" y="70230"/>
                    <a:pt x="111974" y="58704"/>
                    <a:pt x="118026" y="52787"/>
                  </a:cubicBezTo>
                  <a:cubicBezTo>
                    <a:pt x="122915" y="48002"/>
                    <a:pt x="121418" y="38333"/>
                    <a:pt x="116247" y="33690"/>
                  </a:cubicBezTo>
                  <a:cubicBezTo>
                    <a:pt x="113701" y="31400"/>
                    <a:pt x="110075" y="30355"/>
                    <a:pt x="107799" y="27819"/>
                  </a:cubicBezTo>
                  <a:cubicBezTo>
                    <a:pt x="103792" y="23349"/>
                    <a:pt x="105556" y="16455"/>
                    <a:pt x="103678" y="10846"/>
                  </a:cubicBezTo>
                  <a:cubicBezTo>
                    <a:pt x="101409" y="4065"/>
                    <a:pt x="93707" y="1"/>
                    <a:pt x="86255"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4" name="Google Shape;734;p33"/>
            <p:cNvSpPr/>
            <p:nvPr/>
          </p:nvSpPr>
          <p:spPr>
            <a:xfrm>
              <a:off x="1998500" y="3018275"/>
              <a:ext cx="2770050" cy="149800"/>
            </a:xfrm>
            <a:custGeom>
              <a:rect b="b" l="l" r="r" t="t"/>
              <a:pathLst>
                <a:path extrusionOk="0" h="5992" w="110802">
                  <a:moveTo>
                    <a:pt x="55404" y="1"/>
                  </a:moveTo>
                  <a:cubicBezTo>
                    <a:pt x="24807" y="1"/>
                    <a:pt x="1" y="1342"/>
                    <a:pt x="1" y="2996"/>
                  </a:cubicBezTo>
                  <a:cubicBezTo>
                    <a:pt x="1" y="4650"/>
                    <a:pt x="24807" y="5992"/>
                    <a:pt x="55404" y="5992"/>
                  </a:cubicBezTo>
                  <a:cubicBezTo>
                    <a:pt x="86000" y="5992"/>
                    <a:pt x="110801" y="4650"/>
                    <a:pt x="110801" y="2996"/>
                  </a:cubicBezTo>
                  <a:cubicBezTo>
                    <a:pt x="110801" y="1342"/>
                    <a:pt x="86000" y="1"/>
                    <a:pt x="5540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5" name="Google Shape;735;p33"/>
            <p:cNvSpPr/>
            <p:nvPr/>
          </p:nvSpPr>
          <p:spPr>
            <a:xfrm>
              <a:off x="4063350" y="1933625"/>
              <a:ext cx="953925" cy="717100"/>
            </a:xfrm>
            <a:custGeom>
              <a:rect b="b" l="l" r="r" t="t"/>
              <a:pathLst>
                <a:path extrusionOk="0" h="28684" w="38157">
                  <a:moveTo>
                    <a:pt x="32204" y="0"/>
                  </a:moveTo>
                  <a:cubicBezTo>
                    <a:pt x="32187" y="0"/>
                    <a:pt x="32169" y="0"/>
                    <a:pt x="32152" y="0"/>
                  </a:cubicBezTo>
                  <a:cubicBezTo>
                    <a:pt x="29814" y="22"/>
                    <a:pt x="27628" y="1096"/>
                    <a:pt x="25609" y="2276"/>
                  </a:cubicBezTo>
                  <a:cubicBezTo>
                    <a:pt x="20193" y="5433"/>
                    <a:pt x="15413" y="9513"/>
                    <a:pt x="11182" y="14131"/>
                  </a:cubicBezTo>
                  <a:cubicBezTo>
                    <a:pt x="9715" y="15733"/>
                    <a:pt x="8489" y="16812"/>
                    <a:pt x="6929" y="18326"/>
                  </a:cubicBezTo>
                  <a:cubicBezTo>
                    <a:pt x="3543" y="21613"/>
                    <a:pt x="1575" y="27452"/>
                    <a:pt x="0" y="28684"/>
                  </a:cubicBezTo>
                  <a:cubicBezTo>
                    <a:pt x="8359" y="22151"/>
                    <a:pt x="20287" y="15967"/>
                    <a:pt x="30117" y="11971"/>
                  </a:cubicBezTo>
                  <a:cubicBezTo>
                    <a:pt x="32027" y="11193"/>
                    <a:pt x="34009" y="10437"/>
                    <a:pt x="35558" y="9069"/>
                  </a:cubicBezTo>
                  <a:cubicBezTo>
                    <a:pt x="37109" y="7702"/>
                    <a:pt x="38157" y="5553"/>
                    <a:pt x="37604" y="3559"/>
                  </a:cubicBezTo>
                  <a:cubicBezTo>
                    <a:pt x="36988" y="1327"/>
                    <a:pt x="34521" y="0"/>
                    <a:pt x="32204"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6" name="Google Shape;736;p33"/>
            <p:cNvSpPr/>
            <p:nvPr/>
          </p:nvSpPr>
          <p:spPr>
            <a:xfrm>
              <a:off x="4071175" y="2032500"/>
              <a:ext cx="844900" cy="603075"/>
            </a:xfrm>
            <a:custGeom>
              <a:rect b="b" l="l" r="r" t="t"/>
              <a:pathLst>
                <a:path extrusionOk="0" h="24123" w="33796">
                  <a:moveTo>
                    <a:pt x="33695" y="0"/>
                  </a:moveTo>
                  <a:cubicBezTo>
                    <a:pt x="33683" y="0"/>
                    <a:pt x="33672" y="2"/>
                    <a:pt x="33660" y="6"/>
                  </a:cubicBezTo>
                  <a:cubicBezTo>
                    <a:pt x="20458" y="5683"/>
                    <a:pt x="7889" y="14648"/>
                    <a:pt x="31" y="23982"/>
                  </a:cubicBezTo>
                  <a:cubicBezTo>
                    <a:pt x="0" y="24019"/>
                    <a:pt x="5" y="24076"/>
                    <a:pt x="41" y="24108"/>
                  </a:cubicBezTo>
                  <a:cubicBezTo>
                    <a:pt x="57" y="24118"/>
                    <a:pt x="78" y="24123"/>
                    <a:pt x="99" y="24123"/>
                  </a:cubicBezTo>
                  <a:cubicBezTo>
                    <a:pt x="119" y="24123"/>
                    <a:pt x="145" y="24113"/>
                    <a:pt x="162" y="24096"/>
                  </a:cubicBezTo>
                  <a:cubicBezTo>
                    <a:pt x="8003" y="14778"/>
                    <a:pt x="20552" y="5829"/>
                    <a:pt x="33727" y="163"/>
                  </a:cubicBezTo>
                  <a:cubicBezTo>
                    <a:pt x="33774" y="147"/>
                    <a:pt x="33795" y="95"/>
                    <a:pt x="33774" y="53"/>
                  </a:cubicBezTo>
                  <a:cubicBezTo>
                    <a:pt x="33759" y="18"/>
                    <a:pt x="33728" y="0"/>
                    <a:pt x="33695" y="0"/>
                  </a:cubicBezTo>
                  <a:close/>
                </a:path>
              </a:pathLst>
            </a:custGeom>
            <a:solidFill>
              <a:srgbClr val="E8E8E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7" name="Google Shape;737;p33"/>
            <p:cNvSpPr/>
            <p:nvPr/>
          </p:nvSpPr>
          <p:spPr>
            <a:xfrm>
              <a:off x="1579925" y="2358175"/>
              <a:ext cx="1122375" cy="349525"/>
            </a:xfrm>
            <a:custGeom>
              <a:rect b="b" l="l" r="r" t="t"/>
              <a:pathLst>
                <a:path extrusionOk="0" h="13981" w="44895">
                  <a:moveTo>
                    <a:pt x="8024" y="0"/>
                  </a:moveTo>
                  <a:cubicBezTo>
                    <a:pt x="6598" y="0"/>
                    <a:pt x="5189" y="185"/>
                    <a:pt x="3888" y="749"/>
                  </a:cubicBezTo>
                  <a:cubicBezTo>
                    <a:pt x="1743" y="1672"/>
                    <a:pt x="1" y="3895"/>
                    <a:pt x="339" y="6207"/>
                  </a:cubicBezTo>
                  <a:cubicBezTo>
                    <a:pt x="642" y="8252"/>
                    <a:pt x="2468" y="9797"/>
                    <a:pt x="4440" y="10423"/>
                  </a:cubicBezTo>
                  <a:cubicBezTo>
                    <a:pt x="5717" y="10826"/>
                    <a:pt x="7057" y="10921"/>
                    <a:pt x="8404" y="10921"/>
                  </a:cubicBezTo>
                  <a:cubicBezTo>
                    <a:pt x="9133" y="10921"/>
                    <a:pt x="9864" y="10893"/>
                    <a:pt x="10588" y="10871"/>
                  </a:cubicBezTo>
                  <a:cubicBezTo>
                    <a:pt x="12018" y="10828"/>
                    <a:pt x="13499" y="10805"/>
                    <a:pt x="15017" y="10805"/>
                  </a:cubicBezTo>
                  <a:cubicBezTo>
                    <a:pt x="24755" y="10805"/>
                    <a:pt x="35992" y="11733"/>
                    <a:pt x="44895" y="13981"/>
                  </a:cubicBezTo>
                  <a:cubicBezTo>
                    <a:pt x="42954" y="13491"/>
                    <a:pt x="38790" y="8947"/>
                    <a:pt x="34364" y="7308"/>
                  </a:cubicBezTo>
                  <a:cubicBezTo>
                    <a:pt x="32330" y="6556"/>
                    <a:pt x="30769" y="6060"/>
                    <a:pt x="28777" y="5190"/>
                  </a:cubicBezTo>
                  <a:cubicBezTo>
                    <a:pt x="23043" y="2679"/>
                    <a:pt x="17021" y="880"/>
                    <a:pt x="10791" y="181"/>
                  </a:cubicBezTo>
                  <a:cubicBezTo>
                    <a:pt x="9878" y="78"/>
                    <a:pt x="8947" y="0"/>
                    <a:pt x="8024"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8" name="Google Shape;738;p33"/>
            <p:cNvSpPr/>
            <p:nvPr/>
          </p:nvSpPr>
          <p:spPr>
            <a:xfrm>
              <a:off x="1673325" y="2485700"/>
              <a:ext cx="1015025" cy="212500"/>
            </a:xfrm>
            <a:custGeom>
              <a:rect b="b" l="l" r="r" t="t"/>
              <a:pathLst>
                <a:path extrusionOk="0" h="8500" w="40601">
                  <a:moveTo>
                    <a:pt x="1057" y="0"/>
                  </a:moveTo>
                  <a:cubicBezTo>
                    <a:pt x="732" y="0"/>
                    <a:pt x="408" y="2"/>
                    <a:pt x="84" y="5"/>
                  </a:cubicBezTo>
                  <a:cubicBezTo>
                    <a:pt x="37" y="5"/>
                    <a:pt x="1" y="46"/>
                    <a:pt x="1" y="94"/>
                  </a:cubicBezTo>
                  <a:cubicBezTo>
                    <a:pt x="1" y="140"/>
                    <a:pt x="27" y="177"/>
                    <a:pt x="89" y="177"/>
                  </a:cubicBezTo>
                  <a:cubicBezTo>
                    <a:pt x="413" y="177"/>
                    <a:pt x="742" y="172"/>
                    <a:pt x="1065" y="172"/>
                  </a:cubicBezTo>
                  <a:cubicBezTo>
                    <a:pt x="15117" y="172"/>
                    <a:pt x="29773" y="3261"/>
                    <a:pt x="40464" y="8489"/>
                  </a:cubicBezTo>
                  <a:cubicBezTo>
                    <a:pt x="40475" y="8499"/>
                    <a:pt x="40490" y="8499"/>
                    <a:pt x="40501" y="8499"/>
                  </a:cubicBezTo>
                  <a:cubicBezTo>
                    <a:pt x="40533" y="8499"/>
                    <a:pt x="40564" y="8484"/>
                    <a:pt x="40579" y="8453"/>
                  </a:cubicBezTo>
                  <a:cubicBezTo>
                    <a:pt x="40600" y="8410"/>
                    <a:pt x="40584" y="8359"/>
                    <a:pt x="40538" y="8338"/>
                  </a:cubicBezTo>
                  <a:cubicBezTo>
                    <a:pt x="29827" y="3095"/>
                    <a:pt x="15128" y="0"/>
                    <a:pt x="1057" y="0"/>
                  </a:cubicBezTo>
                  <a:close/>
                </a:path>
              </a:pathLst>
            </a:custGeom>
            <a:solidFill>
              <a:srgbClr val="E8E8E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9" name="Google Shape;739;p33"/>
            <p:cNvSpPr/>
            <p:nvPr/>
          </p:nvSpPr>
          <p:spPr>
            <a:xfrm>
              <a:off x="3764600" y="1356500"/>
              <a:ext cx="515825" cy="1064900"/>
            </a:xfrm>
            <a:custGeom>
              <a:rect b="b" l="l" r="r" t="t"/>
              <a:pathLst>
                <a:path extrusionOk="0" h="42596" w="20633">
                  <a:moveTo>
                    <a:pt x="15751" y="1"/>
                  </a:moveTo>
                  <a:cubicBezTo>
                    <a:pt x="14544" y="1"/>
                    <a:pt x="13299" y="386"/>
                    <a:pt x="12288" y="1052"/>
                  </a:cubicBezTo>
                  <a:cubicBezTo>
                    <a:pt x="10337" y="2340"/>
                    <a:pt x="9085" y="4433"/>
                    <a:pt x="8031" y="6514"/>
                  </a:cubicBezTo>
                  <a:cubicBezTo>
                    <a:pt x="5193" y="12108"/>
                    <a:pt x="3397" y="18129"/>
                    <a:pt x="2354" y="24301"/>
                  </a:cubicBezTo>
                  <a:cubicBezTo>
                    <a:pt x="1988" y="26447"/>
                    <a:pt x="1545" y="28017"/>
                    <a:pt x="1060" y="30136"/>
                  </a:cubicBezTo>
                  <a:cubicBezTo>
                    <a:pt x="1" y="34732"/>
                    <a:pt x="1519" y="40706"/>
                    <a:pt x="868" y="42596"/>
                  </a:cubicBezTo>
                  <a:cubicBezTo>
                    <a:pt x="4336" y="32571"/>
                    <a:pt x="10995" y="20900"/>
                    <a:pt x="17078" y="12207"/>
                  </a:cubicBezTo>
                  <a:cubicBezTo>
                    <a:pt x="18263" y="10516"/>
                    <a:pt x="19515" y="8805"/>
                    <a:pt x="20074" y="6817"/>
                  </a:cubicBezTo>
                  <a:cubicBezTo>
                    <a:pt x="20632" y="4829"/>
                    <a:pt x="20345" y="2449"/>
                    <a:pt x="18800" y="1077"/>
                  </a:cubicBezTo>
                  <a:cubicBezTo>
                    <a:pt x="17960" y="332"/>
                    <a:pt x="16871" y="1"/>
                    <a:pt x="1575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0" name="Google Shape;740;p33"/>
            <p:cNvSpPr/>
            <p:nvPr/>
          </p:nvSpPr>
          <p:spPr>
            <a:xfrm>
              <a:off x="3783275" y="1440200"/>
              <a:ext cx="384800" cy="963325"/>
            </a:xfrm>
            <a:custGeom>
              <a:rect b="b" l="l" r="r" t="t"/>
              <a:pathLst>
                <a:path extrusionOk="0" h="38533" w="15392">
                  <a:moveTo>
                    <a:pt x="15296" y="1"/>
                  </a:moveTo>
                  <a:cubicBezTo>
                    <a:pt x="15269" y="1"/>
                    <a:pt x="15240" y="14"/>
                    <a:pt x="15220" y="41"/>
                  </a:cubicBezTo>
                  <a:cubicBezTo>
                    <a:pt x="7221" y="11973"/>
                    <a:pt x="1529" y="26328"/>
                    <a:pt x="5" y="38439"/>
                  </a:cubicBezTo>
                  <a:cubicBezTo>
                    <a:pt x="0" y="38485"/>
                    <a:pt x="32" y="38528"/>
                    <a:pt x="78" y="38533"/>
                  </a:cubicBezTo>
                  <a:lnTo>
                    <a:pt x="89" y="38533"/>
                  </a:lnTo>
                  <a:cubicBezTo>
                    <a:pt x="131" y="38533"/>
                    <a:pt x="167" y="38502"/>
                    <a:pt x="172" y="38459"/>
                  </a:cubicBezTo>
                  <a:cubicBezTo>
                    <a:pt x="1696" y="26375"/>
                    <a:pt x="7377" y="12047"/>
                    <a:pt x="15367" y="134"/>
                  </a:cubicBezTo>
                  <a:cubicBezTo>
                    <a:pt x="15392" y="93"/>
                    <a:pt x="15382" y="41"/>
                    <a:pt x="15341" y="14"/>
                  </a:cubicBezTo>
                  <a:cubicBezTo>
                    <a:pt x="15327" y="5"/>
                    <a:pt x="15312" y="1"/>
                    <a:pt x="15296" y="1"/>
                  </a:cubicBezTo>
                  <a:close/>
                </a:path>
              </a:pathLst>
            </a:custGeom>
            <a:solidFill>
              <a:srgbClr val="E8E8E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1" name="Google Shape;741;p33"/>
            <p:cNvSpPr/>
            <p:nvPr/>
          </p:nvSpPr>
          <p:spPr>
            <a:xfrm>
              <a:off x="3233425" y="1482925"/>
              <a:ext cx="614425" cy="778975"/>
            </a:xfrm>
            <a:custGeom>
              <a:rect b="b" l="l" r="r" t="t"/>
              <a:pathLst>
                <a:path extrusionOk="0" h="31159" w="24577">
                  <a:moveTo>
                    <a:pt x="5263" y="1"/>
                  </a:moveTo>
                  <a:cubicBezTo>
                    <a:pt x="4424" y="1"/>
                    <a:pt x="3648" y="589"/>
                    <a:pt x="3794" y="1713"/>
                  </a:cubicBezTo>
                  <a:cubicBezTo>
                    <a:pt x="4446" y="6628"/>
                    <a:pt x="9513" y="9879"/>
                    <a:pt x="10813" y="14669"/>
                  </a:cubicBezTo>
                  <a:cubicBezTo>
                    <a:pt x="9492" y="12607"/>
                    <a:pt x="7921" y="10709"/>
                    <a:pt x="6153" y="9023"/>
                  </a:cubicBezTo>
                  <a:cubicBezTo>
                    <a:pt x="5412" y="8318"/>
                    <a:pt x="4608" y="7641"/>
                    <a:pt x="3637" y="7322"/>
                  </a:cubicBezTo>
                  <a:cubicBezTo>
                    <a:pt x="3313" y="7214"/>
                    <a:pt x="2964" y="7158"/>
                    <a:pt x="2617" y="7158"/>
                  </a:cubicBezTo>
                  <a:cubicBezTo>
                    <a:pt x="1933" y="7158"/>
                    <a:pt x="1258" y="7378"/>
                    <a:pt x="795" y="7870"/>
                  </a:cubicBezTo>
                  <a:cubicBezTo>
                    <a:pt x="1" y="8705"/>
                    <a:pt x="53" y="10093"/>
                    <a:pt x="622" y="11095"/>
                  </a:cubicBezTo>
                  <a:cubicBezTo>
                    <a:pt x="1195" y="12096"/>
                    <a:pt x="2177" y="12785"/>
                    <a:pt x="3158" y="13390"/>
                  </a:cubicBezTo>
                  <a:cubicBezTo>
                    <a:pt x="4942" y="14486"/>
                    <a:pt x="6837" y="15405"/>
                    <a:pt x="8569" y="16573"/>
                  </a:cubicBezTo>
                  <a:cubicBezTo>
                    <a:pt x="10301" y="17742"/>
                    <a:pt x="11902" y="19218"/>
                    <a:pt x="12800" y="21108"/>
                  </a:cubicBezTo>
                  <a:cubicBezTo>
                    <a:pt x="10650" y="19078"/>
                    <a:pt x="8140" y="17440"/>
                    <a:pt x="5422" y="16282"/>
                  </a:cubicBezTo>
                  <a:cubicBezTo>
                    <a:pt x="4726" y="15984"/>
                    <a:pt x="3993" y="15720"/>
                    <a:pt x="3248" y="15720"/>
                  </a:cubicBezTo>
                  <a:cubicBezTo>
                    <a:pt x="3155" y="15720"/>
                    <a:pt x="3063" y="15724"/>
                    <a:pt x="2970" y="15733"/>
                  </a:cubicBezTo>
                  <a:cubicBezTo>
                    <a:pt x="2130" y="15812"/>
                    <a:pt x="1274" y="16375"/>
                    <a:pt x="1118" y="17204"/>
                  </a:cubicBezTo>
                  <a:cubicBezTo>
                    <a:pt x="1024" y="17722"/>
                    <a:pt x="1202" y="18254"/>
                    <a:pt x="1483" y="18692"/>
                  </a:cubicBezTo>
                  <a:cubicBezTo>
                    <a:pt x="2620" y="20487"/>
                    <a:pt x="5036" y="20800"/>
                    <a:pt x="7076" y="21385"/>
                  </a:cubicBezTo>
                  <a:cubicBezTo>
                    <a:pt x="9857" y="22172"/>
                    <a:pt x="12398" y="23769"/>
                    <a:pt x="14308" y="25934"/>
                  </a:cubicBezTo>
                  <a:cubicBezTo>
                    <a:pt x="12810" y="25235"/>
                    <a:pt x="11314" y="24540"/>
                    <a:pt x="9811" y="23842"/>
                  </a:cubicBezTo>
                  <a:cubicBezTo>
                    <a:pt x="8627" y="23295"/>
                    <a:pt x="7388" y="22734"/>
                    <a:pt x="6086" y="22734"/>
                  </a:cubicBezTo>
                  <a:cubicBezTo>
                    <a:pt x="6046" y="22734"/>
                    <a:pt x="6006" y="22735"/>
                    <a:pt x="5965" y="22736"/>
                  </a:cubicBezTo>
                  <a:cubicBezTo>
                    <a:pt x="5089" y="22756"/>
                    <a:pt x="4076" y="23215"/>
                    <a:pt x="3957" y="24087"/>
                  </a:cubicBezTo>
                  <a:cubicBezTo>
                    <a:pt x="3878" y="24661"/>
                    <a:pt x="4227" y="25214"/>
                    <a:pt x="4645" y="25616"/>
                  </a:cubicBezTo>
                  <a:cubicBezTo>
                    <a:pt x="5855" y="26763"/>
                    <a:pt x="7613" y="27051"/>
                    <a:pt x="9236" y="27442"/>
                  </a:cubicBezTo>
                  <a:cubicBezTo>
                    <a:pt x="12263" y="28167"/>
                    <a:pt x="14700" y="28872"/>
                    <a:pt x="17768" y="31136"/>
                  </a:cubicBezTo>
                  <a:cubicBezTo>
                    <a:pt x="17812" y="31151"/>
                    <a:pt x="17861" y="31158"/>
                    <a:pt x="17912" y="31158"/>
                  </a:cubicBezTo>
                  <a:cubicBezTo>
                    <a:pt x="18298" y="31158"/>
                    <a:pt x="18825" y="30742"/>
                    <a:pt x="18727" y="30202"/>
                  </a:cubicBezTo>
                  <a:cubicBezTo>
                    <a:pt x="18613" y="29592"/>
                    <a:pt x="18269" y="28673"/>
                    <a:pt x="18127" y="28073"/>
                  </a:cubicBezTo>
                  <a:cubicBezTo>
                    <a:pt x="17669" y="26112"/>
                    <a:pt x="18425" y="23100"/>
                    <a:pt x="19724" y="21197"/>
                  </a:cubicBezTo>
                  <a:cubicBezTo>
                    <a:pt x="21024" y="19287"/>
                    <a:pt x="22046" y="18254"/>
                    <a:pt x="23570" y="16521"/>
                  </a:cubicBezTo>
                  <a:cubicBezTo>
                    <a:pt x="23962" y="16072"/>
                    <a:pt x="24347" y="15587"/>
                    <a:pt x="24463" y="15003"/>
                  </a:cubicBezTo>
                  <a:cubicBezTo>
                    <a:pt x="24576" y="14423"/>
                    <a:pt x="24331" y="13729"/>
                    <a:pt x="23774" y="13520"/>
                  </a:cubicBezTo>
                  <a:cubicBezTo>
                    <a:pt x="23653" y="13476"/>
                    <a:pt x="23527" y="13457"/>
                    <a:pt x="23399" y="13457"/>
                  </a:cubicBezTo>
                  <a:cubicBezTo>
                    <a:pt x="23139" y="13457"/>
                    <a:pt x="22872" y="13536"/>
                    <a:pt x="22630" y="13641"/>
                  </a:cubicBezTo>
                  <a:cubicBezTo>
                    <a:pt x="21394" y="14184"/>
                    <a:pt x="20538" y="15321"/>
                    <a:pt x="19740" y="16417"/>
                  </a:cubicBezTo>
                  <a:lnTo>
                    <a:pt x="17063" y="20080"/>
                  </a:lnTo>
                  <a:cubicBezTo>
                    <a:pt x="16892" y="20318"/>
                    <a:pt x="16642" y="20578"/>
                    <a:pt x="16373" y="20578"/>
                  </a:cubicBezTo>
                  <a:cubicBezTo>
                    <a:pt x="16323" y="20578"/>
                    <a:pt x="16273" y="20569"/>
                    <a:pt x="16223" y="20549"/>
                  </a:cubicBezTo>
                  <a:cubicBezTo>
                    <a:pt x="17236" y="16677"/>
                    <a:pt x="20653" y="13802"/>
                    <a:pt x="21754" y="9958"/>
                  </a:cubicBezTo>
                  <a:cubicBezTo>
                    <a:pt x="21927" y="9357"/>
                    <a:pt x="22031" y="8674"/>
                    <a:pt x="21701" y="8147"/>
                  </a:cubicBezTo>
                  <a:cubicBezTo>
                    <a:pt x="21443" y="7728"/>
                    <a:pt x="20992" y="7545"/>
                    <a:pt x="20509" y="7545"/>
                  </a:cubicBezTo>
                  <a:cubicBezTo>
                    <a:pt x="19920" y="7545"/>
                    <a:pt x="19282" y="7818"/>
                    <a:pt x="18890" y="8272"/>
                  </a:cubicBezTo>
                  <a:cubicBezTo>
                    <a:pt x="18175" y="9096"/>
                    <a:pt x="18002" y="10239"/>
                    <a:pt x="17720" y="11293"/>
                  </a:cubicBezTo>
                  <a:cubicBezTo>
                    <a:pt x="17152" y="13411"/>
                    <a:pt x="16030" y="15374"/>
                    <a:pt x="14491" y="16939"/>
                  </a:cubicBezTo>
                  <a:cubicBezTo>
                    <a:pt x="14006" y="16876"/>
                    <a:pt x="14031" y="16161"/>
                    <a:pt x="14204" y="15702"/>
                  </a:cubicBezTo>
                  <a:cubicBezTo>
                    <a:pt x="14955" y="13698"/>
                    <a:pt x="15868" y="11747"/>
                    <a:pt x="16395" y="9676"/>
                  </a:cubicBezTo>
                  <a:cubicBezTo>
                    <a:pt x="16923" y="7598"/>
                    <a:pt x="17037" y="5339"/>
                    <a:pt x="16203" y="3367"/>
                  </a:cubicBezTo>
                  <a:cubicBezTo>
                    <a:pt x="15978" y="2835"/>
                    <a:pt x="15665" y="2302"/>
                    <a:pt x="15174" y="1989"/>
                  </a:cubicBezTo>
                  <a:cubicBezTo>
                    <a:pt x="14928" y="1832"/>
                    <a:pt x="14628" y="1744"/>
                    <a:pt x="14336" y="1744"/>
                  </a:cubicBezTo>
                  <a:cubicBezTo>
                    <a:pt x="14047" y="1744"/>
                    <a:pt x="13765" y="1831"/>
                    <a:pt x="13552" y="2026"/>
                  </a:cubicBezTo>
                  <a:cubicBezTo>
                    <a:pt x="13342" y="2214"/>
                    <a:pt x="13217" y="2469"/>
                    <a:pt x="13118" y="2726"/>
                  </a:cubicBezTo>
                  <a:cubicBezTo>
                    <a:pt x="11683" y="6295"/>
                    <a:pt x="13411" y="10421"/>
                    <a:pt x="12528" y="14163"/>
                  </a:cubicBezTo>
                  <a:cubicBezTo>
                    <a:pt x="12247" y="12018"/>
                    <a:pt x="11731" y="9336"/>
                    <a:pt x="10938" y="7165"/>
                  </a:cubicBezTo>
                  <a:cubicBezTo>
                    <a:pt x="10594" y="6216"/>
                    <a:pt x="9831" y="4781"/>
                    <a:pt x="9315" y="3915"/>
                  </a:cubicBezTo>
                  <a:cubicBezTo>
                    <a:pt x="8386" y="2355"/>
                    <a:pt x="7750" y="1337"/>
                    <a:pt x="6310" y="330"/>
                  </a:cubicBezTo>
                  <a:cubicBezTo>
                    <a:pt x="5994" y="109"/>
                    <a:pt x="5623" y="1"/>
                    <a:pt x="5263" y="1"/>
                  </a:cubicBezTo>
                  <a:close/>
                </a:path>
              </a:pathLst>
            </a:custGeom>
            <a:solidFill>
              <a:srgbClr val="3B49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2" name="Google Shape;742;p33"/>
            <p:cNvSpPr/>
            <p:nvPr/>
          </p:nvSpPr>
          <p:spPr>
            <a:xfrm>
              <a:off x="1715750" y="1933575"/>
              <a:ext cx="711300" cy="646525"/>
            </a:xfrm>
            <a:custGeom>
              <a:rect b="b" l="l" r="r" t="t"/>
              <a:pathLst>
                <a:path extrusionOk="0" h="25861" w="28452">
                  <a:moveTo>
                    <a:pt x="10871" y="0"/>
                  </a:moveTo>
                  <a:cubicBezTo>
                    <a:pt x="10310" y="0"/>
                    <a:pt x="9732" y="310"/>
                    <a:pt x="9558" y="838"/>
                  </a:cubicBezTo>
                  <a:cubicBezTo>
                    <a:pt x="9475" y="1104"/>
                    <a:pt x="9495" y="1386"/>
                    <a:pt x="9533" y="1662"/>
                  </a:cubicBezTo>
                  <a:cubicBezTo>
                    <a:pt x="10059" y="5471"/>
                    <a:pt x="13607" y="8190"/>
                    <a:pt x="14703" y="11879"/>
                  </a:cubicBezTo>
                  <a:cubicBezTo>
                    <a:pt x="13393" y="10157"/>
                    <a:pt x="11614" y="8086"/>
                    <a:pt x="9846" y="6593"/>
                  </a:cubicBezTo>
                  <a:cubicBezTo>
                    <a:pt x="9078" y="5946"/>
                    <a:pt x="7701" y="5074"/>
                    <a:pt x="6824" y="4585"/>
                  </a:cubicBezTo>
                  <a:cubicBezTo>
                    <a:pt x="5244" y="3692"/>
                    <a:pt x="4184" y="3128"/>
                    <a:pt x="2431" y="2967"/>
                  </a:cubicBezTo>
                  <a:cubicBezTo>
                    <a:pt x="2375" y="2961"/>
                    <a:pt x="2319" y="2959"/>
                    <a:pt x="2264" y="2959"/>
                  </a:cubicBezTo>
                  <a:cubicBezTo>
                    <a:pt x="1056" y="2959"/>
                    <a:pt x="1" y="4182"/>
                    <a:pt x="938" y="5414"/>
                  </a:cubicBezTo>
                  <a:cubicBezTo>
                    <a:pt x="3949" y="9353"/>
                    <a:pt x="9960" y="9661"/>
                    <a:pt x="13466" y="13173"/>
                  </a:cubicBezTo>
                  <a:cubicBezTo>
                    <a:pt x="11296" y="12041"/>
                    <a:pt x="8989" y="11169"/>
                    <a:pt x="6615" y="10590"/>
                  </a:cubicBezTo>
                  <a:cubicBezTo>
                    <a:pt x="5919" y="10418"/>
                    <a:pt x="5203" y="10272"/>
                    <a:pt x="4491" y="10272"/>
                  </a:cubicBezTo>
                  <a:cubicBezTo>
                    <a:pt x="4189" y="10272"/>
                    <a:pt x="3888" y="10298"/>
                    <a:pt x="3589" y="10360"/>
                  </a:cubicBezTo>
                  <a:cubicBezTo>
                    <a:pt x="2593" y="10564"/>
                    <a:pt x="1632" y="11258"/>
                    <a:pt x="1393" y="12250"/>
                  </a:cubicBezTo>
                  <a:cubicBezTo>
                    <a:pt x="1121" y="13370"/>
                    <a:pt x="1851" y="14545"/>
                    <a:pt x="2848" y="15130"/>
                  </a:cubicBezTo>
                  <a:cubicBezTo>
                    <a:pt x="3840" y="15713"/>
                    <a:pt x="5039" y="15829"/>
                    <a:pt x="6188" y="15865"/>
                  </a:cubicBezTo>
                  <a:cubicBezTo>
                    <a:pt x="6616" y="15879"/>
                    <a:pt x="7045" y="15884"/>
                    <a:pt x="7473" y="15884"/>
                  </a:cubicBezTo>
                  <a:cubicBezTo>
                    <a:pt x="8357" y="15884"/>
                    <a:pt x="9241" y="15864"/>
                    <a:pt x="10124" y="15864"/>
                  </a:cubicBezTo>
                  <a:cubicBezTo>
                    <a:pt x="10905" y="15864"/>
                    <a:pt x="11685" y="15879"/>
                    <a:pt x="12464" y="15938"/>
                  </a:cubicBezTo>
                  <a:cubicBezTo>
                    <a:pt x="14552" y="16094"/>
                    <a:pt x="16676" y="16575"/>
                    <a:pt x="18392" y="17770"/>
                  </a:cubicBezTo>
                  <a:cubicBezTo>
                    <a:pt x="16469" y="17309"/>
                    <a:pt x="14491" y="17077"/>
                    <a:pt x="12514" y="17077"/>
                  </a:cubicBezTo>
                  <a:cubicBezTo>
                    <a:pt x="11537" y="17077"/>
                    <a:pt x="10559" y="17134"/>
                    <a:pt x="9589" y="17248"/>
                  </a:cubicBezTo>
                  <a:cubicBezTo>
                    <a:pt x="8750" y="17346"/>
                    <a:pt x="7883" y="17503"/>
                    <a:pt x="7190" y="17994"/>
                  </a:cubicBezTo>
                  <a:cubicBezTo>
                    <a:pt x="6501" y="18480"/>
                    <a:pt x="6036" y="19393"/>
                    <a:pt x="6318" y="20190"/>
                  </a:cubicBezTo>
                  <a:cubicBezTo>
                    <a:pt x="6485" y="20681"/>
                    <a:pt x="6908" y="21057"/>
                    <a:pt x="7366" y="21297"/>
                  </a:cubicBezTo>
                  <a:cubicBezTo>
                    <a:pt x="7970" y="21616"/>
                    <a:pt x="8614" y="21737"/>
                    <a:pt x="9277" y="21737"/>
                  </a:cubicBezTo>
                  <a:cubicBezTo>
                    <a:pt x="10675" y="21737"/>
                    <a:pt x="12162" y="21200"/>
                    <a:pt x="13560" y="20853"/>
                  </a:cubicBezTo>
                  <a:cubicBezTo>
                    <a:pt x="14756" y="20555"/>
                    <a:pt x="15988" y="20406"/>
                    <a:pt x="17220" y="20406"/>
                  </a:cubicBezTo>
                  <a:cubicBezTo>
                    <a:pt x="18875" y="20406"/>
                    <a:pt x="20530" y="20674"/>
                    <a:pt x="22097" y="21203"/>
                  </a:cubicBezTo>
                  <a:cubicBezTo>
                    <a:pt x="20452" y="21349"/>
                    <a:pt x="18804" y="21490"/>
                    <a:pt x="17160" y="21630"/>
                  </a:cubicBezTo>
                  <a:cubicBezTo>
                    <a:pt x="15814" y="21746"/>
                    <a:pt x="14421" y="21876"/>
                    <a:pt x="13268" y="22575"/>
                  </a:cubicBezTo>
                  <a:cubicBezTo>
                    <a:pt x="12517" y="23034"/>
                    <a:pt x="11869" y="23932"/>
                    <a:pt x="12199" y="24751"/>
                  </a:cubicBezTo>
                  <a:cubicBezTo>
                    <a:pt x="12413" y="25288"/>
                    <a:pt x="12991" y="25596"/>
                    <a:pt x="13555" y="25732"/>
                  </a:cubicBezTo>
                  <a:cubicBezTo>
                    <a:pt x="13919" y="25822"/>
                    <a:pt x="14286" y="25860"/>
                    <a:pt x="14654" y="25860"/>
                  </a:cubicBezTo>
                  <a:cubicBezTo>
                    <a:pt x="15924" y="25860"/>
                    <a:pt x="17206" y="25402"/>
                    <a:pt x="18444" y="25038"/>
                  </a:cubicBezTo>
                  <a:cubicBezTo>
                    <a:pt x="20739" y="24365"/>
                    <a:pt x="22724" y="23855"/>
                    <a:pt x="25236" y="23855"/>
                  </a:cubicBezTo>
                  <a:cubicBezTo>
                    <a:pt x="25996" y="23855"/>
                    <a:pt x="26804" y="23902"/>
                    <a:pt x="27684" y="24005"/>
                  </a:cubicBezTo>
                  <a:cubicBezTo>
                    <a:pt x="28081" y="23927"/>
                    <a:pt x="28452" y="23191"/>
                    <a:pt x="28055" y="22716"/>
                  </a:cubicBezTo>
                  <a:cubicBezTo>
                    <a:pt x="27653" y="22247"/>
                    <a:pt x="26897" y="21620"/>
                    <a:pt x="26475" y="21166"/>
                  </a:cubicBezTo>
                  <a:cubicBezTo>
                    <a:pt x="25102" y="19694"/>
                    <a:pt x="24262" y="16705"/>
                    <a:pt x="24440" y="14404"/>
                  </a:cubicBezTo>
                  <a:cubicBezTo>
                    <a:pt x="24622" y="12103"/>
                    <a:pt x="24998" y="10699"/>
                    <a:pt x="25456" y="8440"/>
                  </a:cubicBezTo>
                  <a:cubicBezTo>
                    <a:pt x="25572" y="7855"/>
                    <a:pt x="25666" y="7241"/>
                    <a:pt x="25478" y="6677"/>
                  </a:cubicBezTo>
                  <a:cubicBezTo>
                    <a:pt x="25306" y="6168"/>
                    <a:pt x="24823" y="5719"/>
                    <a:pt x="24295" y="5719"/>
                  </a:cubicBezTo>
                  <a:cubicBezTo>
                    <a:pt x="24244" y="5719"/>
                    <a:pt x="24193" y="5723"/>
                    <a:pt x="24142" y="5732"/>
                  </a:cubicBezTo>
                  <a:cubicBezTo>
                    <a:pt x="23756" y="5801"/>
                    <a:pt x="23448" y="6092"/>
                    <a:pt x="23214" y="6405"/>
                  </a:cubicBezTo>
                  <a:cubicBezTo>
                    <a:pt x="22410" y="7491"/>
                    <a:pt x="22232" y="8905"/>
                    <a:pt x="22080" y="10246"/>
                  </a:cubicBezTo>
                  <a:cubicBezTo>
                    <a:pt x="21914" y="11749"/>
                    <a:pt x="21747" y="13257"/>
                    <a:pt x="21579" y="14759"/>
                  </a:cubicBezTo>
                  <a:cubicBezTo>
                    <a:pt x="21543" y="15104"/>
                    <a:pt x="21429" y="15537"/>
                    <a:pt x="21078" y="15583"/>
                  </a:cubicBezTo>
                  <a:cubicBezTo>
                    <a:pt x="20040" y="11722"/>
                    <a:pt x="21574" y="7527"/>
                    <a:pt x="20620" y="3640"/>
                  </a:cubicBezTo>
                  <a:cubicBezTo>
                    <a:pt x="20469" y="3039"/>
                    <a:pt x="20218" y="2393"/>
                    <a:pt x="19670" y="2095"/>
                  </a:cubicBezTo>
                  <a:cubicBezTo>
                    <a:pt x="19485" y="1996"/>
                    <a:pt x="19291" y="1951"/>
                    <a:pt x="19097" y="1951"/>
                  </a:cubicBezTo>
                  <a:cubicBezTo>
                    <a:pt x="18285" y="1951"/>
                    <a:pt x="17469" y="2739"/>
                    <a:pt x="17297" y="3603"/>
                  </a:cubicBezTo>
                  <a:cubicBezTo>
                    <a:pt x="17088" y="4673"/>
                    <a:pt x="17505" y="5753"/>
                    <a:pt x="17781" y="6807"/>
                  </a:cubicBezTo>
                  <a:cubicBezTo>
                    <a:pt x="18340" y="8925"/>
                    <a:pt x="18345" y="11190"/>
                    <a:pt x="17786" y="13308"/>
                  </a:cubicBezTo>
                  <a:cubicBezTo>
                    <a:pt x="17730" y="13331"/>
                    <a:pt x="17676" y="13342"/>
                    <a:pt x="17624" y="13342"/>
                  </a:cubicBezTo>
                  <a:cubicBezTo>
                    <a:pt x="17255" y="13342"/>
                    <a:pt x="16994" y="12805"/>
                    <a:pt x="16926" y="12385"/>
                  </a:cubicBezTo>
                  <a:cubicBezTo>
                    <a:pt x="16582" y="10271"/>
                    <a:pt x="16404" y="8122"/>
                    <a:pt x="15830" y="6061"/>
                  </a:cubicBezTo>
                  <a:cubicBezTo>
                    <a:pt x="15255" y="4000"/>
                    <a:pt x="14234" y="1986"/>
                    <a:pt x="12527" y="686"/>
                  </a:cubicBezTo>
                  <a:cubicBezTo>
                    <a:pt x="12062" y="332"/>
                    <a:pt x="11530" y="29"/>
                    <a:pt x="10951" y="2"/>
                  </a:cubicBezTo>
                  <a:cubicBezTo>
                    <a:pt x="10925" y="1"/>
                    <a:pt x="10898" y="0"/>
                    <a:pt x="10871" y="0"/>
                  </a:cubicBezTo>
                  <a:close/>
                </a:path>
              </a:pathLst>
            </a:custGeom>
            <a:solidFill>
              <a:srgbClr val="3B49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3" name="Google Shape;743;p33"/>
            <p:cNvSpPr/>
            <p:nvPr/>
          </p:nvSpPr>
          <p:spPr>
            <a:xfrm>
              <a:off x="4283650" y="1096700"/>
              <a:ext cx="314000" cy="235825"/>
            </a:xfrm>
            <a:custGeom>
              <a:rect b="b" l="l" r="r" t="t"/>
              <a:pathLst>
                <a:path extrusionOk="0" h="9433" w="12560">
                  <a:moveTo>
                    <a:pt x="699" y="1"/>
                  </a:moveTo>
                  <a:cubicBezTo>
                    <a:pt x="136" y="1164"/>
                    <a:pt x="0" y="2505"/>
                    <a:pt x="167" y="3784"/>
                  </a:cubicBezTo>
                  <a:cubicBezTo>
                    <a:pt x="335" y="5114"/>
                    <a:pt x="747" y="5871"/>
                    <a:pt x="1310" y="7081"/>
                  </a:cubicBezTo>
                  <a:cubicBezTo>
                    <a:pt x="1633" y="7791"/>
                    <a:pt x="2291" y="8302"/>
                    <a:pt x="3001" y="8626"/>
                  </a:cubicBezTo>
                  <a:cubicBezTo>
                    <a:pt x="4343" y="9234"/>
                    <a:pt x="5609" y="9433"/>
                    <a:pt x="6895" y="9433"/>
                  </a:cubicBezTo>
                  <a:cubicBezTo>
                    <a:pt x="7353" y="9433"/>
                    <a:pt x="7814" y="9407"/>
                    <a:pt x="8282" y="9366"/>
                  </a:cubicBezTo>
                  <a:cubicBezTo>
                    <a:pt x="8901" y="9315"/>
                    <a:pt x="9539" y="9200"/>
                    <a:pt x="10076" y="8882"/>
                  </a:cubicBezTo>
                  <a:cubicBezTo>
                    <a:pt x="10618" y="8564"/>
                    <a:pt x="11052" y="8010"/>
                    <a:pt x="11078" y="7384"/>
                  </a:cubicBezTo>
                  <a:cubicBezTo>
                    <a:pt x="11115" y="6573"/>
                    <a:pt x="10353" y="5842"/>
                    <a:pt x="9559" y="5842"/>
                  </a:cubicBezTo>
                  <a:cubicBezTo>
                    <a:pt x="9469" y="5842"/>
                    <a:pt x="9378" y="5851"/>
                    <a:pt x="9288" y="5871"/>
                  </a:cubicBezTo>
                  <a:cubicBezTo>
                    <a:pt x="9997" y="5484"/>
                    <a:pt x="10791" y="5250"/>
                    <a:pt x="11437" y="4769"/>
                  </a:cubicBezTo>
                  <a:cubicBezTo>
                    <a:pt x="12080" y="4285"/>
                    <a:pt x="12559" y="3423"/>
                    <a:pt x="12263" y="2678"/>
                  </a:cubicBezTo>
                  <a:cubicBezTo>
                    <a:pt x="12032" y="2093"/>
                    <a:pt x="11412" y="1759"/>
                    <a:pt x="10801" y="1607"/>
                  </a:cubicBezTo>
                  <a:cubicBezTo>
                    <a:pt x="10436" y="1517"/>
                    <a:pt x="10058" y="1471"/>
                    <a:pt x="9680" y="1471"/>
                  </a:cubicBezTo>
                  <a:cubicBezTo>
                    <a:pt x="8965" y="1471"/>
                    <a:pt x="8252" y="1637"/>
                    <a:pt x="7634" y="1989"/>
                  </a:cubicBezTo>
                  <a:cubicBezTo>
                    <a:pt x="7707" y="1884"/>
                    <a:pt x="7764" y="1775"/>
                    <a:pt x="7812" y="1665"/>
                  </a:cubicBezTo>
                  <a:lnTo>
                    <a:pt x="7812" y="1665"/>
                  </a:lnTo>
                  <a:cubicBezTo>
                    <a:pt x="7222" y="1816"/>
                    <a:pt x="6616" y="1915"/>
                    <a:pt x="6001" y="1947"/>
                  </a:cubicBezTo>
                  <a:cubicBezTo>
                    <a:pt x="5891" y="1952"/>
                    <a:pt x="5780" y="1954"/>
                    <a:pt x="5669" y="1954"/>
                  </a:cubicBezTo>
                  <a:cubicBezTo>
                    <a:pt x="3837" y="1954"/>
                    <a:pt x="1968" y="1265"/>
                    <a:pt x="69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4" name="Google Shape;744;p33"/>
            <p:cNvSpPr/>
            <p:nvPr/>
          </p:nvSpPr>
          <p:spPr>
            <a:xfrm>
              <a:off x="4301125" y="1060650"/>
              <a:ext cx="185375" cy="84925"/>
            </a:xfrm>
            <a:custGeom>
              <a:rect b="b" l="l" r="r" t="t"/>
              <a:pathLst>
                <a:path extrusionOk="0" h="3397" w="7415">
                  <a:moveTo>
                    <a:pt x="1751" y="0"/>
                  </a:moveTo>
                  <a:cubicBezTo>
                    <a:pt x="1008" y="0"/>
                    <a:pt x="402" y="651"/>
                    <a:pt x="53" y="1322"/>
                  </a:cubicBezTo>
                  <a:cubicBezTo>
                    <a:pt x="31" y="1359"/>
                    <a:pt x="16" y="1401"/>
                    <a:pt x="0" y="1443"/>
                  </a:cubicBezTo>
                  <a:cubicBezTo>
                    <a:pt x="1269" y="2707"/>
                    <a:pt x="3138" y="3396"/>
                    <a:pt x="4970" y="3396"/>
                  </a:cubicBezTo>
                  <a:cubicBezTo>
                    <a:pt x="5081" y="3396"/>
                    <a:pt x="5192" y="3394"/>
                    <a:pt x="5302" y="3389"/>
                  </a:cubicBezTo>
                  <a:cubicBezTo>
                    <a:pt x="5917" y="3357"/>
                    <a:pt x="6523" y="3258"/>
                    <a:pt x="7113" y="3107"/>
                  </a:cubicBezTo>
                  <a:cubicBezTo>
                    <a:pt x="7415" y="2444"/>
                    <a:pt x="7352" y="1625"/>
                    <a:pt x="6925" y="1031"/>
                  </a:cubicBezTo>
                  <a:cubicBezTo>
                    <a:pt x="6540" y="492"/>
                    <a:pt x="5879" y="176"/>
                    <a:pt x="5220" y="176"/>
                  </a:cubicBezTo>
                  <a:cubicBezTo>
                    <a:pt x="5029" y="176"/>
                    <a:pt x="4838" y="203"/>
                    <a:pt x="4655" y="258"/>
                  </a:cubicBezTo>
                  <a:cubicBezTo>
                    <a:pt x="3917" y="480"/>
                    <a:pt x="3338" y="1152"/>
                    <a:pt x="3209" y="1909"/>
                  </a:cubicBezTo>
                  <a:lnTo>
                    <a:pt x="3209" y="1909"/>
                  </a:lnTo>
                  <a:cubicBezTo>
                    <a:pt x="3248" y="1024"/>
                    <a:pt x="2702" y="55"/>
                    <a:pt x="1827" y="2"/>
                  </a:cubicBezTo>
                  <a:cubicBezTo>
                    <a:pt x="1802" y="1"/>
                    <a:pt x="1776" y="0"/>
                    <a:pt x="17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5" name="Google Shape;745;p33"/>
            <p:cNvSpPr/>
            <p:nvPr/>
          </p:nvSpPr>
          <p:spPr>
            <a:xfrm>
              <a:off x="4283400" y="1161250"/>
              <a:ext cx="159150" cy="169425"/>
            </a:xfrm>
            <a:custGeom>
              <a:rect b="b" l="l" r="r" t="t"/>
              <a:pathLst>
                <a:path extrusionOk="0" h="6777" w="6366">
                  <a:moveTo>
                    <a:pt x="1622" y="1"/>
                  </a:moveTo>
                  <a:cubicBezTo>
                    <a:pt x="1602" y="1"/>
                    <a:pt x="1582" y="3"/>
                    <a:pt x="1561" y="7"/>
                  </a:cubicBezTo>
                  <a:cubicBezTo>
                    <a:pt x="1356" y="43"/>
                    <a:pt x="1263" y="267"/>
                    <a:pt x="1205" y="465"/>
                  </a:cubicBezTo>
                  <a:cubicBezTo>
                    <a:pt x="1004" y="1240"/>
                    <a:pt x="1001" y="2065"/>
                    <a:pt x="1197" y="2840"/>
                  </a:cubicBezTo>
                  <a:lnTo>
                    <a:pt x="1197" y="2840"/>
                  </a:lnTo>
                  <a:cubicBezTo>
                    <a:pt x="1064" y="2489"/>
                    <a:pt x="896" y="2151"/>
                    <a:pt x="694" y="1833"/>
                  </a:cubicBezTo>
                  <a:cubicBezTo>
                    <a:pt x="626" y="1724"/>
                    <a:pt x="543" y="1609"/>
                    <a:pt x="417" y="1582"/>
                  </a:cubicBezTo>
                  <a:cubicBezTo>
                    <a:pt x="401" y="1579"/>
                    <a:pt x="385" y="1578"/>
                    <a:pt x="369" y="1578"/>
                  </a:cubicBezTo>
                  <a:cubicBezTo>
                    <a:pt x="225" y="1578"/>
                    <a:pt x="94" y="1697"/>
                    <a:pt x="47" y="1838"/>
                  </a:cubicBezTo>
                  <a:cubicBezTo>
                    <a:pt x="0" y="1989"/>
                    <a:pt x="27" y="2162"/>
                    <a:pt x="63" y="2319"/>
                  </a:cubicBezTo>
                  <a:cubicBezTo>
                    <a:pt x="297" y="3352"/>
                    <a:pt x="778" y="4332"/>
                    <a:pt x="1450" y="5146"/>
                  </a:cubicBezTo>
                  <a:cubicBezTo>
                    <a:pt x="1821" y="5590"/>
                    <a:pt x="2170" y="5919"/>
                    <a:pt x="2703" y="6148"/>
                  </a:cubicBezTo>
                  <a:cubicBezTo>
                    <a:pt x="3431" y="6461"/>
                    <a:pt x="4230" y="6776"/>
                    <a:pt x="5006" y="6776"/>
                  </a:cubicBezTo>
                  <a:cubicBezTo>
                    <a:pt x="5292" y="6776"/>
                    <a:pt x="5575" y="6734"/>
                    <a:pt x="5850" y="6633"/>
                  </a:cubicBezTo>
                  <a:cubicBezTo>
                    <a:pt x="5917" y="6404"/>
                    <a:pt x="5672" y="6206"/>
                    <a:pt x="5458" y="6101"/>
                  </a:cubicBezTo>
                  <a:cubicBezTo>
                    <a:pt x="4759" y="5762"/>
                    <a:pt x="3991" y="5575"/>
                    <a:pt x="3220" y="5548"/>
                  </a:cubicBezTo>
                  <a:lnTo>
                    <a:pt x="3220" y="5548"/>
                  </a:lnTo>
                  <a:cubicBezTo>
                    <a:pt x="3235" y="5548"/>
                    <a:pt x="3250" y="5548"/>
                    <a:pt x="3265" y="5548"/>
                  </a:cubicBezTo>
                  <a:cubicBezTo>
                    <a:pt x="4053" y="5548"/>
                    <a:pt x="4846" y="5418"/>
                    <a:pt x="5599" y="5178"/>
                  </a:cubicBezTo>
                  <a:cubicBezTo>
                    <a:pt x="5959" y="5057"/>
                    <a:pt x="6366" y="4828"/>
                    <a:pt x="6366" y="4453"/>
                  </a:cubicBezTo>
                  <a:cubicBezTo>
                    <a:pt x="6366" y="4217"/>
                    <a:pt x="6194" y="4014"/>
                    <a:pt x="5980" y="3915"/>
                  </a:cubicBezTo>
                  <a:cubicBezTo>
                    <a:pt x="5793" y="3826"/>
                    <a:pt x="5581" y="3804"/>
                    <a:pt x="5371" y="3804"/>
                  </a:cubicBezTo>
                  <a:cubicBezTo>
                    <a:pt x="5346" y="3804"/>
                    <a:pt x="5321" y="3805"/>
                    <a:pt x="5296" y="3805"/>
                  </a:cubicBezTo>
                  <a:cubicBezTo>
                    <a:pt x="4398" y="3821"/>
                    <a:pt x="3502" y="4056"/>
                    <a:pt x="2713" y="4489"/>
                  </a:cubicBezTo>
                  <a:cubicBezTo>
                    <a:pt x="3480" y="3983"/>
                    <a:pt x="4169" y="3352"/>
                    <a:pt x="4733" y="2620"/>
                  </a:cubicBezTo>
                  <a:cubicBezTo>
                    <a:pt x="4899" y="2406"/>
                    <a:pt x="5061" y="2172"/>
                    <a:pt x="5098" y="1900"/>
                  </a:cubicBezTo>
                  <a:cubicBezTo>
                    <a:pt x="5135" y="1630"/>
                    <a:pt x="5004" y="1317"/>
                    <a:pt x="4743" y="1233"/>
                  </a:cubicBezTo>
                  <a:cubicBezTo>
                    <a:pt x="4694" y="1217"/>
                    <a:pt x="4645" y="1210"/>
                    <a:pt x="4595" y="1210"/>
                  </a:cubicBezTo>
                  <a:cubicBezTo>
                    <a:pt x="4401" y="1210"/>
                    <a:pt x="4203" y="1319"/>
                    <a:pt x="4034" y="1431"/>
                  </a:cubicBezTo>
                  <a:cubicBezTo>
                    <a:pt x="3235" y="1968"/>
                    <a:pt x="2604" y="2553"/>
                    <a:pt x="2118" y="3393"/>
                  </a:cubicBezTo>
                  <a:cubicBezTo>
                    <a:pt x="2312" y="2459"/>
                    <a:pt x="2301" y="1488"/>
                    <a:pt x="2082" y="565"/>
                  </a:cubicBezTo>
                  <a:cubicBezTo>
                    <a:pt x="2024" y="310"/>
                    <a:pt x="1863" y="1"/>
                    <a:pt x="1622" y="1"/>
                  </a:cubicBezTo>
                  <a:close/>
                </a:path>
              </a:pathLst>
            </a:custGeom>
            <a:solidFill>
              <a:srgbClr val="3B49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6" name="Google Shape;746;p33"/>
            <p:cNvSpPr/>
            <p:nvPr/>
          </p:nvSpPr>
          <p:spPr>
            <a:xfrm>
              <a:off x="3926750" y="1278400"/>
              <a:ext cx="397075" cy="727650"/>
            </a:xfrm>
            <a:custGeom>
              <a:rect b="b" l="l" r="r" t="t"/>
              <a:pathLst>
                <a:path extrusionOk="0" h="29106" w="15883">
                  <a:moveTo>
                    <a:pt x="15675" y="1"/>
                  </a:moveTo>
                  <a:cubicBezTo>
                    <a:pt x="14454" y="544"/>
                    <a:pt x="13400" y="1410"/>
                    <a:pt x="12502" y="2187"/>
                  </a:cubicBezTo>
                  <a:cubicBezTo>
                    <a:pt x="9089" y="5135"/>
                    <a:pt x="6460" y="8078"/>
                    <a:pt x="4462" y="11172"/>
                  </a:cubicBezTo>
                  <a:cubicBezTo>
                    <a:pt x="2134" y="14778"/>
                    <a:pt x="679" y="18681"/>
                    <a:pt x="256" y="22448"/>
                  </a:cubicBezTo>
                  <a:cubicBezTo>
                    <a:pt x="0" y="24670"/>
                    <a:pt x="89" y="26925"/>
                    <a:pt x="173" y="29106"/>
                  </a:cubicBezTo>
                  <a:lnTo>
                    <a:pt x="689" y="29085"/>
                  </a:lnTo>
                  <a:cubicBezTo>
                    <a:pt x="605" y="26925"/>
                    <a:pt x="523" y="24687"/>
                    <a:pt x="768" y="22505"/>
                  </a:cubicBezTo>
                  <a:cubicBezTo>
                    <a:pt x="1185" y="18816"/>
                    <a:pt x="2609" y="14992"/>
                    <a:pt x="4894" y="11449"/>
                  </a:cubicBezTo>
                  <a:cubicBezTo>
                    <a:pt x="6867" y="8396"/>
                    <a:pt x="9465" y="5496"/>
                    <a:pt x="12841" y="2573"/>
                  </a:cubicBezTo>
                  <a:cubicBezTo>
                    <a:pt x="13708" y="1828"/>
                    <a:pt x="14731" y="982"/>
                    <a:pt x="15883" y="475"/>
                  </a:cubicBezTo>
                  <a:lnTo>
                    <a:pt x="15675" y="1"/>
                  </a:lnTo>
                  <a:close/>
                </a:path>
              </a:pathLst>
            </a:custGeom>
            <a:solidFill>
              <a:srgbClr val="3D48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7" name="Google Shape;747;p33"/>
            <p:cNvSpPr/>
            <p:nvPr/>
          </p:nvSpPr>
          <p:spPr>
            <a:xfrm>
              <a:off x="4296475" y="1265175"/>
              <a:ext cx="36625" cy="35550"/>
            </a:xfrm>
            <a:custGeom>
              <a:rect b="b" l="l" r="r" t="t"/>
              <a:pathLst>
                <a:path extrusionOk="0" h="1422" w="1465">
                  <a:moveTo>
                    <a:pt x="487" y="0"/>
                  </a:moveTo>
                  <a:cubicBezTo>
                    <a:pt x="0" y="0"/>
                    <a:pt x="263" y="892"/>
                    <a:pt x="468" y="1141"/>
                  </a:cubicBezTo>
                  <a:cubicBezTo>
                    <a:pt x="525" y="1203"/>
                    <a:pt x="583" y="1261"/>
                    <a:pt x="656" y="1302"/>
                  </a:cubicBezTo>
                  <a:cubicBezTo>
                    <a:pt x="756" y="1360"/>
                    <a:pt x="870" y="1380"/>
                    <a:pt x="985" y="1401"/>
                  </a:cubicBezTo>
                  <a:cubicBezTo>
                    <a:pt x="1036" y="1413"/>
                    <a:pt x="1092" y="1422"/>
                    <a:pt x="1146" y="1422"/>
                  </a:cubicBezTo>
                  <a:cubicBezTo>
                    <a:pt x="1218" y="1422"/>
                    <a:pt x="1286" y="1405"/>
                    <a:pt x="1334" y="1355"/>
                  </a:cubicBezTo>
                  <a:cubicBezTo>
                    <a:pt x="1382" y="1307"/>
                    <a:pt x="1402" y="1235"/>
                    <a:pt x="1407" y="1167"/>
                  </a:cubicBezTo>
                  <a:cubicBezTo>
                    <a:pt x="1465" y="666"/>
                    <a:pt x="1120" y="154"/>
                    <a:pt x="641" y="24"/>
                  </a:cubicBezTo>
                  <a:cubicBezTo>
                    <a:pt x="583" y="8"/>
                    <a:pt x="532" y="0"/>
                    <a:pt x="487" y="0"/>
                  </a:cubicBezTo>
                  <a:close/>
                </a:path>
              </a:pathLst>
            </a:custGeom>
            <a:solidFill>
              <a:srgbClr val="3D48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8" name="Google Shape;748;p33"/>
            <p:cNvSpPr/>
            <p:nvPr/>
          </p:nvSpPr>
          <p:spPr>
            <a:xfrm>
              <a:off x="2110825" y="1483225"/>
              <a:ext cx="657350" cy="550600"/>
            </a:xfrm>
            <a:custGeom>
              <a:rect b="b" l="l" r="r" t="t"/>
              <a:pathLst>
                <a:path extrusionOk="0" h="22024" w="26294">
                  <a:moveTo>
                    <a:pt x="37" y="0"/>
                  </a:moveTo>
                  <a:lnTo>
                    <a:pt x="1" y="354"/>
                  </a:lnTo>
                  <a:cubicBezTo>
                    <a:pt x="6643" y="1048"/>
                    <a:pt x="11975" y="4983"/>
                    <a:pt x="15284" y="8161"/>
                  </a:cubicBezTo>
                  <a:cubicBezTo>
                    <a:pt x="19515" y="12231"/>
                    <a:pt x="22814" y="17209"/>
                    <a:pt x="25996" y="22024"/>
                  </a:cubicBezTo>
                  <a:lnTo>
                    <a:pt x="26294" y="21826"/>
                  </a:lnTo>
                  <a:cubicBezTo>
                    <a:pt x="23095" y="17000"/>
                    <a:pt x="19792" y="12006"/>
                    <a:pt x="15529" y="7904"/>
                  </a:cubicBezTo>
                  <a:cubicBezTo>
                    <a:pt x="12184" y="4691"/>
                    <a:pt x="6778" y="710"/>
                    <a:pt x="37" y="0"/>
                  </a:cubicBezTo>
                  <a:close/>
                </a:path>
              </a:pathLst>
            </a:custGeom>
            <a:solidFill>
              <a:srgbClr val="3D48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9" name="Google Shape;749;p33"/>
            <p:cNvSpPr/>
            <p:nvPr/>
          </p:nvSpPr>
          <p:spPr>
            <a:xfrm>
              <a:off x="2021875" y="1453500"/>
              <a:ext cx="108925" cy="48500"/>
            </a:xfrm>
            <a:custGeom>
              <a:rect b="b" l="l" r="r" t="t"/>
              <a:pathLst>
                <a:path extrusionOk="0" h="1940" w="4357">
                  <a:moveTo>
                    <a:pt x="1435" y="0"/>
                  </a:moveTo>
                  <a:cubicBezTo>
                    <a:pt x="1054" y="0"/>
                    <a:pt x="694" y="87"/>
                    <a:pt x="501" y="339"/>
                  </a:cubicBezTo>
                  <a:cubicBezTo>
                    <a:pt x="0" y="991"/>
                    <a:pt x="862" y="1763"/>
                    <a:pt x="1451" y="1893"/>
                  </a:cubicBezTo>
                  <a:cubicBezTo>
                    <a:pt x="1602" y="1926"/>
                    <a:pt x="1754" y="1939"/>
                    <a:pt x="1907" y="1939"/>
                  </a:cubicBezTo>
                  <a:cubicBezTo>
                    <a:pt x="2315" y="1939"/>
                    <a:pt x="2729" y="1841"/>
                    <a:pt x="3131" y="1743"/>
                  </a:cubicBezTo>
                  <a:cubicBezTo>
                    <a:pt x="3538" y="1642"/>
                    <a:pt x="3950" y="1538"/>
                    <a:pt x="4357" y="1440"/>
                  </a:cubicBezTo>
                  <a:cubicBezTo>
                    <a:pt x="3814" y="970"/>
                    <a:pt x="3261" y="495"/>
                    <a:pt x="2598" y="224"/>
                  </a:cubicBezTo>
                  <a:cubicBezTo>
                    <a:pt x="2327" y="112"/>
                    <a:pt x="1868" y="0"/>
                    <a:pt x="1435" y="0"/>
                  </a:cubicBezTo>
                  <a:close/>
                </a:path>
              </a:pathLst>
            </a:custGeom>
            <a:solidFill>
              <a:srgbClr val="3B4A6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0" name="Google Shape;750;p33"/>
            <p:cNvSpPr/>
            <p:nvPr/>
          </p:nvSpPr>
          <p:spPr>
            <a:xfrm>
              <a:off x="2115000" y="1504900"/>
              <a:ext cx="83375" cy="93300"/>
            </a:xfrm>
            <a:custGeom>
              <a:rect b="b" l="l" r="r" t="t"/>
              <a:pathLst>
                <a:path extrusionOk="0" h="3732" w="3335">
                  <a:moveTo>
                    <a:pt x="2917" y="0"/>
                  </a:moveTo>
                  <a:cubicBezTo>
                    <a:pt x="2836" y="0"/>
                    <a:pt x="2739" y="12"/>
                    <a:pt x="2625" y="36"/>
                  </a:cubicBezTo>
                  <a:cubicBezTo>
                    <a:pt x="2119" y="140"/>
                    <a:pt x="1613" y="313"/>
                    <a:pt x="1175" y="594"/>
                  </a:cubicBezTo>
                  <a:cubicBezTo>
                    <a:pt x="575" y="985"/>
                    <a:pt x="99" y="1616"/>
                    <a:pt x="48" y="2331"/>
                  </a:cubicBezTo>
                  <a:cubicBezTo>
                    <a:pt x="0" y="2916"/>
                    <a:pt x="319" y="3569"/>
                    <a:pt x="888" y="3704"/>
                  </a:cubicBezTo>
                  <a:cubicBezTo>
                    <a:pt x="965" y="3723"/>
                    <a:pt x="1042" y="3731"/>
                    <a:pt x="1118" y="3731"/>
                  </a:cubicBezTo>
                  <a:cubicBezTo>
                    <a:pt x="1609" y="3731"/>
                    <a:pt x="2074" y="3365"/>
                    <a:pt x="2385" y="2963"/>
                  </a:cubicBezTo>
                  <a:cubicBezTo>
                    <a:pt x="2892" y="2316"/>
                    <a:pt x="3210" y="1522"/>
                    <a:pt x="3288" y="703"/>
                  </a:cubicBezTo>
                  <a:cubicBezTo>
                    <a:pt x="3334" y="208"/>
                    <a:pt x="3252" y="0"/>
                    <a:pt x="2917" y="0"/>
                  </a:cubicBezTo>
                  <a:close/>
                </a:path>
              </a:pathLst>
            </a:custGeom>
            <a:solidFill>
              <a:srgbClr val="3D48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1" name="Google Shape;751;p33"/>
            <p:cNvSpPr/>
            <p:nvPr/>
          </p:nvSpPr>
          <p:spPr>
            <a:xfrm>
              <a:off x="2213750" y="1404025"/>
              <a:ext cx="56775" cy="111025"/>
            </a:xfrm>
            <a:custGeom>
              <a:rect b="b" l="l" r="r" t="t"/>
              <a:pathLst>
                <a:path extrusionOk="0" h="4441" w="2271">
                  <a:moveTo>
                    <a:pt x="1141" y="0"/>
                  </a:moveTo>
                  <a:cubicBezTo>
                    <a:pt x="954" y="0"/>
                    <a:pt x="762" y="67"/>
                    <a:pt x="616" y="184"/>
                  </a:cubicBezTo>
                  <a:cubicBezTo>
                    <a:pt x="361" y="387"/>
                    <a:pt x="214" y="710"/>
                    <a:pt x="142" y="1029"/>
                  </a:cubicBezTo>
                  <a:cubicBezTo>
                    <a:pt x="0" y="1634"/>
                    <a:pt x="63" y="2275"/>
                    <a:pt x="257" y="2865"/>
                  </a:cubicBezTo>
                  <a:cubicBezTo>
                    <a:pt x="418" y="3361"/>
                    <a:pt x="669" y="3867"/>
                    <a:pt x="982" y="4290"/>
                  </a:cubicBezTo>
                  <a:cubicBezTo>
                    <a:pt x="1058" y="4395"/>
                    <a:pt x="1119" y="4440"/>
                    <a:pt x="1176" y="4440"/>
                  </a:cubicBezTo>
                  <a:cubicBezTo>
                    <a:pt x="1257" y="4440"/>
                    <a:pt x="1330" y="4351"/>
                    <a:pt x="1430" y="4211"/>
                  </a:cubicBezTo>
                  <a:cubicBezTo>
                    <a:pt x="1555" y="4040"/>
                    <a:pt x="1628" y="3831"/>
                    <a:pt x="1697" y="3638"/>
                  </a:cubicBezTo>
                  <a:cubicBezTo>
                    <a:pt x="2035" y="2615"/>
                    <a:pt x="2271" y="1461"/>
                    <a:pt x="1806" y="491"/>
                  </a:cubicBezTo>
                  <a:cubicBezTo>
                    <a:pt x="1738" y="350"/>
                    <a:pt x="1654" y="215"/>
                    <a:pt x="1529" y="121"/>
                  </a:cubicBezTo>
                  <a:cubicBezTo>
                    <a:pt x="1417" y="38"/>
                    <a:pt x="1281" y="0"/>
                    <a:pt x="1141" y="0"/>
                  </a:cubicBezTo>
                  <a:close/>
                </a:path>
              </a:pathLst>
            </a:custGeom>
            <a:solidFill>
              <a:srgbClr val="3D48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2" name="Google Shape;752;p33"/>
            <p:cNvSpPr/>
            <p:nvPr/>
          </p:nvSpPr>
          <p:spPr>
            <a:xfrm>
              <a:off x="2602600" y="1730575"/>
              <a:ext cx="95250" cy="76275"/>
            </a:xfrm>
            <a:custGeom>
              <a:rect b="b" l="l" r="r" t="t"/>
              <a:pathLst>
                <a:path extrusionOk="0" h="3051" w="3810">
                  <a:moveTo>
                    <a:pt x="2916" y="0"/>
                  </a:moveTo>
                  <a:cubicBezTo>
                    <a:pt x="2690" y="0"/>
                    <a:pt x="2463" y="60"/>
                    <a:pt x="2255" y="146"/>
                  </a:cubicBezTo>
                  <a:cubicBezTo>
                    <a:pt x="1681" y="385"/>
                    <a:pt x="1201" y="813"/>
                    <a:pt x="831" y="1314"/>
                  </a:cubicBezTo>
                  <a:cubicBezTo>
                    <a:pt x="523" y="1736"/>
                    <a:pt x="256" y="2232"/>
                    <a:pt x="94" y="2733"/>
                  </a:cubicBezTo>
                  <a:cubicBezTo>
                    <a:pt x="1" y="3026"/>
                    <a:pt x="126" y="3051"/>
                    <a:pt x="424" y="3051"/>
                  </a:cubicBezTo>
                  <a:cubicBezTo>
                    <a:pt x="638" y="3051"/>
                    <a:pt x="846" y="2994"/>
                    <a:pt x="1045" y="2932"/>
                  </a:cubicBezTo>
                  <a:cubicBezTo>
                    <a:pt x="2072" y="2607"/>
                    <a:pt x="3148" y="2128"/>
                    <a:pt x="3663" y="1184"/>
                  </a:cubicBezTo>
                  <a:cubicBezTo>
                    <a:pt x="3737" y="1047"/>
                    <a:pt x="3800" y="902"/>
                    <a:pt x="3805" y="750"/>
                  </a:cubicBezTo>
                  <a:cubicBezTo>
                    <a:pt x="3810" y="416"/>
                    <a:pt x="3533" y="129"/>
                    <a:pt x="3220" y="40"/>
                  </a:cubicBezTo>
                  <a:cubicBezTo>
                    <a:pt x="3120" y="12"/>
                    <a:pt x="3018" y="0"/>
                    <a:pt x="2916" y="0"/>
                  </a:cubicBezTo>
                  <a:close/>
                </a:path>
              </a:pathLst>
            </a:custGeom>
            <a:solidFill>
              <a:srgbClr val="3D48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3" name="Google Shape;753;p33"/>
            <p:cNvSpPr/>
            <p:nvPr/>
          </p:nvSpPr>
          <p:spPr>
            <a:xfrm>
              <a:off x="2553275" y="1666350"/>
              <a:ext cx="88900" cy="82575"/>
            </a:xfrm>
            <a:custGeom>
              <a:rect b="b" l="l" r="r" t="t"/>
              <a:pathLst>
                <a:path extrusionOk="0" h="3303" w="3556">
                  <a:moveTo>
                    <a:pt x="2704" y="0"/>
                  </a:moveTo>
                  <a:cubicBezTo>
                    <a:pt x="2440" y="0"/>
                    <a:pt x="2175" y="93"/>
                    <a:pt x="1942" y="220"/>
                  </a:cubicBezTo>
                  <a:cubicBezTo>
                    <a:pt x="1395" y="512"/>
                    <a:pt x="957" y="986"/>
                    <a:pt x="644" y="1519"/>
                  </a:cubicBezTo>
                  <a:cubicBezTo>
                    <a:pt x="377" y="1973"/>
                    <a:pt x="163" y="2495"/>
                    <a:pt x="54" y="3006"/>
                  </a:cubicBezTo>
                  <a:cubicBezTo>
                    <a:pt x="0" y="3246"/>
                    <a:pt x="68" y="3302"/>
                    <a:pt x="248" y="3302"/>
                  </a:cubicBezTo>
                  <a:cubicBezTo>
                    <a:pt x="295" y="3302"/>
                    <a:pt x="350" y="3299"/>
                    <a:pt x="413" y="3293"/>
                  </a:cubicBezTo>
                  <a:cubicBezTo>
                    <a:pt x="622" y="3272"/>
                    <a:pt x="826" y="3189"/>
                    <a:pt x="1019" y="3110"/>
                  </a:cubicBezTo>
                  <a:cubicBezTo>
                    <a:pt x="2005" y="2688"/>
                    <a:pt x="3028" y="2103"/>
                    <a:pt x="3445" y="1112"/>
                  </a:cubicBezTo>
                  <a:cubicBezTo>
                    <a:pt x="3508" y="966"/>
                    <a:pt x="3555" y="815"/>
                    <a:pt x="3539" y="658"/>
                  </a:cubicBezTo>
                  <a:cubicBezTo>
                    <a:pt x="3513" y="335"/>
                    <a:pt x="3211" y="73"/>
                    <a:pt x="2886" y="16"/>
                  </a:cubicBezTo>
                  <a:cubicBezTo>
                    <a:pt x="2826" y="5"/>
                    <a:pt x="2765" y="0"/>
                    <a:pt x="2704" y="0"/>
                  </a:cubicBezTo>
                  <a:close/>
                </a:path>
              </a:pathLst>
            </a:custGeom>
            <a:solidFill>
              <a:srgbClr val="3D48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4" name="Google Shape;754;p33"/>
            <p:cNvSpPr/>
            <p:nvPr/>
          </p:nvSpPr>
          <p:spPr>
            <a:xfrm>
              <a:off x="2424025" y="1694350"/>
              <a:ext cx="87350" cy="84025"/>
            </a:xfrm>
            <a:custGeom>
              <a:rect b="b" l="l" r="r" t="t"/>
              <a:pathLst>
                <a:path extrusionOk="0" h="3361" w="3494">
                  <a:moveTo>
                    <a:pt x="3260" y="1"/>
                  </a:moveTo>
                  <a:cubicBezTo>
                    <a:pt x="3210" y="1"/>
                    <a:pt x="3152" y="6"/>
                    <a:pt x="3085" y="13"/>
                  </a:cubicBezTo>
                  <a:cubicBezTo>
                    <a:pt x="2876" y="39"/>
                    <a:pt x="2672" y="128"/>
                    <a:pt x="2484" y="211"/>
                  </a:cubicBezTo>
                  <a:cubicBezTo>
                    <a:pt x="1503" y="655"/>
                    <a:pt x="497" y="1265"/>
                    <a:pt x="100" y="2262"/>
                  </a:cubicBezTo>
                  <a:cubicBezTo>
                    <a:pt x="42" y="2409"/>
                    <a:pt x="1" y="2565"/>
                    <a:pt x="17" y="2715"/>
                  </a:cubicBezTo>
                  <a:cubicBezTo>
                    <a:pt x="48" y="3045"/>
                    <a:pt x="355" y="3295"/>
                    <a:pt x="684" y="3348"/>
                  </a:cubicBezTo>
                  <a:cubicBezTo>
                    <a:pt x="738" y="3356"/>
                    <a:pt x="791" y="3360"/>
                    <a:pt x="844" y="3360"/>
                  </a:cubicBezTo>
                  <a:cubicBezTo>
                    <a:pt x="1115" y="3360"/>
                    <a:pt x="1384" y="3258"/>
                    <a:pt x="1624" y="3122"/>
                  </a:cubicBezTo>
                  <a:cubicBezTo>
                    <a:pt x="2166" y="2815"/>
                    <a:pt x="2594" y="2335"/>
                    <a:pt x="2891" y="1792"/>
                  </a:cubicBezTo>
                  <a:cubicBezTo>
                    <a:pt x="3153" y="1333"/>
                    <a:pt x="3350" y="812"/>
                    <a:pt x="3449" y="290"/>
                  </a:cubicBezTo>
                  <a:cubicBezTo>
                    <a:pt x="3494" y="59"/>
                    <a:pt x="3429" y="1"/>
                    <a:pt x="3260" y="1"/>
                  </a:cubicBezTo>
                  <a:close/>
                </a:path>
              </a:pathLst>
            </a:custGeom>
            <a:solidFill>
              <a:srgbClr val="3D48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5" name="Google Shape;755;p33"/>
            <p:cNvSpPr/>
            <p:nvPr/>
          </p:nvSpPr>
          <p:spPr>
            <a:xfrm>
              <a:off x="2505550" y="1596825"/>
              <a:ext cx="68775" cy="98675"/>
            </a:xfrm>
            <a:custGeom>
              <a:rect b="b" l="l" r="r" t="t"/>
              <a:pathLst>
                <a:path extrusionOk="0" h="3947" w="2751">
                  <a:moveTo>
                    <a:pt x="1974" y="0"/>
                  </a:moveTo>
                  <a:cubicBezTo>
                    <a:pt x="1942" y="0"/>
                    <a:pt x="1910" y="2"/>
                    <a:pt x="1879" y="6"/>
                  </a:cubicBezTo>
                  <a:cubicBezTo>
                    <a:pt x="1556" y="48"/>
                    <a:pt x="1269" y="246"/>
                    <a:pt x="1034" y="480"/>
                  </a:cubicBezTo>
                  <a:cubicBezTo>
                    <a:pt x="600" y="918"/>
                    <a:pt x="319" y="1503"/>
                    <a:pt x="178" y="2103"/>
                  </a:cubicBezTo>
                  <a:cubicBezTo>
                    <a:pt x="53" y="2615"/>
                    <a:pt x="1" y="3173"/>
                    <a:pt x="48" y="3700"/>
                  </a:cubicBezTo>
                  <a:cubicBezTo>
                    <a:pt x="64" y="3881"/>
                    <a:pt x="113" y="3947"/>
                    <a:pt x="208" y="3947"/>
                  </a:cubicBezTo>
                  <a:cubicBezTo>
                    <a:pt x="274" y="3947"/>
                    <a:pt x="362" y="3914"/>
                    <a:pt x="475" y="3868"/>
                  </a:cubicBezTo>
                  <a:cubicBezTo>
                    <a:pt x="669" y="3784"/>
                    <a:pt x="841" y="3648"/>
                    <a:pt x="997" y="3512"/>
                  </a:cubicBezTo>
                  <a:cubicBezTo>
                    <a:pt x="1821" y="2818"/>
                    <a:pt x="2625" y="1963"/>
                    <a:pt x="2735" y="887"/>
                  </a:cubicBezTo>
                  <a:cubicBezTo>
                    <a:pt x="2751" y="737"/>
                    <a:pt x="2751" y="574"/>
                    <a:pt x="2693" y="434"/>
                  </a:cubicBezTo>
                  <a:cubicBezTo>
                    <a:pt x="2584" y="155"/>
                    <a:pt x="2275" y="0"/>
                    <a:pt x="1974" y="0"/>
                  </a:cubicBezTo>
                  <a:close/>
                </a:path>
              </a:pathLst>
            </a:custGeom>
            <a:solidFill>
              <a:srgbClr val="3D48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6" name="Google Shape;756;p33"/>
            <p:cNvSpPr/>
            <p:nvPr/>
          </p:nvSpPr>
          <p:spPr>
            <a:xfrm>
              <a:off x="2372775" y="1493200"/>
              <a:ext cx="56750" cy="110975"/>
            </a:xfrm>
            <a:custGeom>
              <a:rect b="b" l="l" r="r" t="t"/>
              <a:pathLst>
                <a:path extrusionOk="0" h="4439" w="2270">
                  <a:moveTo>
                    <a:pt x="1142" y="0"/>
                  </a:moveTo>
                  <a:cubicBezTo>
                    <a:pt x="955" y="0"/>
                    <a:pt x="762" y="69"/>
                    <a:pt x="616" y="186"/>
                  </a:cubicBezTo>
                  <a:cubicBezTo>
                    <a:pt x="360" y="389"/>
                    <a:pt x="214" y="707"/>
                    <a:pt x="141" y="1025"/>
                  </a:cubicBezTo>
                  <a:cubicBezTo>
                    <a:pt x="1" y="1631"/>
                    <a:pt x="63" y="2272"/>
                    <a:pt x="256" y="2862"/>
                  </a:cubicBezTo>
                  <a:cubicBezTo>
                    <a:pt x="418" y="3363"/>
                    <a:pt x="668" y="3864"/>
                    <a:pt x="981" y="4287"/>
                  </a:cubicBezTo>
                  <a:cubicBezTo>
                    <a:pt x="1058" y="4392"/>
                    <a:pt x="1118" y="4438"/>
                    <a:pt x="1175" y="4438"/>
                  </a:cubicBezTo>
                  <a:cubicBezTo>
                    <a:pt x="1254" y="4438"/>
                    <a:pt x="1327" y="4350"/>
                    <a:pt x="1430" y="4208"/>
                  </a:cubicBezTo>
                  <a:cubicBezTo>
                    <a:pt x="1555" y="4037"/>
                    <a:pt x="1629" y="3832"/>
                    <a:pt x="1696" y="3635"/>
                  </a:cubicBezTo>
                  <a:cubicBezTo>
                    <a:pt x="2036" y="2612"/>
                    <a:pt x="2270" y="1458"/>
                    <a:pt x="1805" y="488"/>
                  </a:cubicBezTo>
                  <a:cubicBezTo>
                    <a:pt x="1738" y="352"/>
                    <a:pt x="1654" y="211"/>
                    <a:pt x="1528" y="123"/>
                  </a:cubicBezTo>
                  <a:cubicBezTo>
                    <a:pt x="1417" y="38"/>
                    <a:pt x="1281" y="0"/>
                    <a:pt x="1142" y="0"/>
                  </a:cubicBezTo>
                  <a:close/>
                </a:path>
              </a:pathLst>
            </a:custGeom>
            <a:solidFill>
              <a:srgbClr val="3D48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7" name="Google Shape;757;p33"/>
            <p:cNvSpPr/>
            <p:nvPr/>
          </p:nvSpPr>
          <p:spPr>
            <a:xfrm>
              <a:off x="2658725" y="1795675"/>
              <a:ext cx="93400" cy="77875"/>
            </a:xfrm>
            <a:custGeom>
              <a:rect b="b" l="l" r="r" t="t"/>
              <a:pathLst>
                <a:path extrusionOk="0" h="3115" w="3736">
                  <a:moveTo>
                    <a:pt x="2861" y="1"/>
                  </a:moveTo>
                  <a:cubicBezTo>
                    <a:pt x="2628" y="1"/>
                    <a:pt x="2392" y="68"/>
                    <a:pt x="2175" y="165"/>
                  </a:cubicBezTo>
                  <a:cubicBezTo>
                    <a:pt x="1606" y="415"/>
                    <a:pt x="1137" y="854"/>
                    <a:pt x="782" y="1366"/>
                  </a:cubicBezTo>
                  <a:cubicBezTo>
                    <a:pt x="484" y="1799"/>
                    <a:pt x="229" y="2300"/>
                    <a:pt x="84" y="2806"/>
                  </a:cubicBezTo>
                  <a:cubicBezTo>
                    <a:pt x="1" y="3077"/>
                    <a:pt x="103" y="3115"/>
                    <a:pt x="360" y="3115"/>
                  </a:cubicBezTo>
                  <a:cubicBezTo>
                    <a:pt x="379" y="3115"/>
                    <a:pt x="400" y="3114"/>
                    <a:pt x="422" y="3114"/>
                  </a:cubicBezTo>
                  <a:cubicBezTo>
                    <a:pt x="631" y="3108"/>
                    <a:pt x="840" y="3045"/>
                    <a:pt x="1038" y="2978"/>
                  </a:cubicBezTo>
                  <a:cubicBezTo>
                    <a:pt x="2056" y="2628"/>
                    <a:pt x="3120" y="2122"/>
                    <a:pt x="3610" y="1167"/>
                  </a:cubicBezTo>
                  <a:cubicBezTo>
                    <a:pt x="3678" y="1027"/>
                    <a:pt x="3735" y="880"/>
                    <a:pt x="3735" y="724"/>
                  </a:cubicBezTo>
                  <a:cubicBezTo>
                    <a:pt x="3735" y="395"/>
                    <a:pt x="3453" y="114"/>
                    <a:pt x="3135" y="35"/>
                  </a:cubicBezTo>
                  <a:cubicBezTo>
                    <a:pt x="3045" y="11"/>
                    <a:pt x="2953" y="1"/>
                    <a:pt x="2861" y="1"/>
                  </a:cubicBezTo>
                  <a:close/>
                </a:path>
              </a:pathLst>
            </a:custGeom>
            <a:solidFill>
              <a:srgbClr val="3D48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8" name="Google Shape;758;p33"/>
            <p:cNvSpPr/>
            <p:nvPr/>
          </p:nvSpPr>
          <p:spPr>
            <a:xfrm>
              <a:off x="2313800" y="1609300"/>
              <a:ext cx="97975" cy="71400"/>
            </a:xfrm>
            <a:custGeom>
              <a:rect b="b" l="l" r="r" t="t"/>
              <a:pathLst>
                <a:path extrusionOk="0" h="2856" w="3919">
                  <a:moveTo>
                    <a:pt x="3482" y="1"/>
                  </a:moveTo>
                  <a:cubicBezTo>
                    <a:pt x="2995" y="1"/>
                    <a:pt x="2490" y="77"/>
                    <a:pt x="2025" y="217"/>
                  </a:cubicBezTo>
                  <a:cubicBezTo>
                    <a:pt x="1430" y="388"/>
                    <a:pt x="867" y="701"/>
                    <a:pt x="450" y="1161"/>
                  </a:cubicBezTo>
                  <a:cubicBezTo>
                    <a:pt x="225" y="1401"/>
                    <a:pt x="43" y="1698"/>
                    <a:pt x="22" y="2027"/>
                  </a:cubicBezTo>
                  <a:cubicBezTo>
                    <a:pt x="0" y="2355"/>
                    <a:pt x="178" y="2711"/>
                    <a:pt x="491" y="2820"/>
                  </a:cubicBezTo>
                  <a:cubicBezTo>
                    <a:pt x="570" y="2846"/>
                    <a:pt x="651" y="2856"/>
                    <a:pt x="734" y="2856"/>
                  </a:cubicBezTo>
                  <a:cubicBezTo>
                    <a:pt x="805" y="2856"/>
                    <a:pt x="878" y="2848"/>
                    <a:pt x="951" y="2836"/>
                  </a:cubicBezTo>
                  <a:cubicBezTo>
                    <a:pt x="2009" y="2669"/>
                    <a:pt x="2829" y="1818"/>
                    <a:pt x="3475" y="963"/>
                  </a:cubicBezTo>
                  <a:cubicBezTo>
                    <a:pt x="3601" y="795"/>
                    <a:pt x="3731" y="619"/>
                    <a:pt x="3800" y="419"/>
                  </a:cubicBezTo>
                  <a:cubicBezTo>
                    <a:pt x="3899" y="138"/>
                    <a:pt x="3919" y="12"/>
                    <a:pt x="3612" y="2"/>
                  </a:cubicBezTo>
                  <a:cubicBezTo>
                    <a:pt x="3569" y="1"/>
                    <a:pt x="3526" y="1"/>
                    <a:pt x="3482" y="1"/>
                  </a:cubicBezTo>
                  <a:close/>
                </a:path>
              </a:pathLst>
            </a:custGeom>
            <a:solidFill>
              <a:srgbClr val="3D48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9" name="Google Shape;759;p33"/>
            <p:cNvSpPr/>
            <p:nvPr/>
          </p:nvSpPr>
          <p:spPr>
            <a:xfrm>
              <a:off x="2585925" y="1902425"/>
              <a:ext cx="97975" cy="71375"/>
            </a:xfrm>
            <a:custGeom>
              <a:rect b="b" l="l" r="r" t="t"/>
              <a:pathLst>
                <a:path extrusionOk="0" h="2855" w="3919">
                  <a:moveTo>
                    <a:pt x="3473" y="0"/>
                  </a:moveTo>
                  <a:cubicBezTo>
                    <a:pt x="2988" y="0"/>
                    <a:pt x="2487" y="78"/>
                    <a:pt x="2025" y="215"/>
                  </a:cubicBezTo>
                  <a:cubicBezTo>
                    <a:pt x="1430" y="388"/>
                    <a:pt x="867" y="701"/>
                    <a:pt x="448" y="1161"/>
                  </a:cubicBezTo>
                  <a:cubicBezTo>
                    <a:pt x="229" y="1400"/>
                    <a:pt x="46" y="1698"/>
                    <a:pt x="21" y="2026"/>
                  </a:cubicBezTo>
                  <a:cubicBezTo>
                    <a:pt x="0" y="2355"/>
                    <a:pt x="178" y="2710"/>
                    <a:pt x="491" y="2820"/>
                  </a:cubicBezTo>
                  <a:cubicBezTo>
                    <a:pt x="569" y="2845"/>
                    <a:pt x="651" y="2855"/>
                    <a:pt x="734" y="2855"/>
                  </a:cubicBezTo>
                  <a:cubicBezTo>
                    <a:pt x="806" y="2855"/>
                    <a:pt x="879" y="2847"/>
                    <a:pt x="949" y="2835"/>
                  </a:cubicBezTo>
                  <a:cubicBezTo>
                    <a:pt x="2014" y="2669"/>
                    <a:pt x="2828" y="1818"/>
                    <a:pt x="3475" y="962"/>
                  </a:cubicBezTo>
                  <a:cubicBezTo>
                    <a:pt x="3600" y="795"/>
                    <a:pt x="3731" y="617"/>
                    <a:pt x="3803" y="419"/>
                  </a:cubicBezTo>
                  <a:cubicBezTo>
                    <a:pt x="3903" y="138"/>
                    <a:pt x="3918" y="12"/>
                    <a:pt x="3610" y="2"/>
                  </a:cubicBezTo>
                  <a:cubicBezTo>
                    <a:pt x="3565" y="1"/>
                    <a:pt x="3519" y="0"/>
                    <a:pt x="3473" y="0"/>
                  </a:cubicBezTo>
                  <a:close/>
                </a:path>
              </a:pathLst>
            </a:custGeom>
            <a:solidFill>
              <a:srgbClr val="3D48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0" name="Google Shape;760;p33"/>
            <p:cNvSpPr/>
            <p:nvPr/>
          </p:nvSpPr>
          <p:spPr>
            <a:xfrm>
              <a:off x="2251850" y="1561500"/>
              <a:ext cx="89050" cy="82325"/>
            </a:xfrm>
            <a:custGeom>
              <a:rect b="b" l="l" r="r" t="t"/>
              <a:pathLst>
                <a:path extrusionOk="0" h="3293" w="3562">
                  <a:moveTo>
                    <a:pt x="3309" y="1"/>
                  </a:moveTo>
                  <a:cubicBezTo>
                    <a:pt x="3263" y="1"/>
                    <a:pt x="3211" y="5"/>
                    <a:pt x="3152" y="10"/>
                  </a:cubicBezTo>
                  <a:cubicBezTo>
                    <a:pt x="2943" y="31"/>
                    <a:pt x="2740" y="109"/>
                    <a:pt x="2546" y="193"/>
                  </a:cubicBezTo>
                  <a:cubicBezTo>
                    <a:pt x="1555" y="610"/>
                    <a:pt x="527" y="1189"/>
                    <a:pt x="104" y="2175"/>
                  </a:cubicBezTo>
                  <a:cubicBezTo>
                    <a:pt x="48" y="2321"/>
                    <a:pt x="0" y="2473"/>
                    <a:pt x="10" y="2630"/>
                  </a:cubicBezTo>
                  <a:cubicBezTo>
                    <a:pt x="36" y="2953"/>
                    <a:pt x="335" y="3214"/>
                    <a:pt x="658" y="3277"/>
                  </a:cubicBezTo>
                  <a:cubicBezTo>
                    <a:pt x="718" y="3288"/>
                    <a:pt x="780" y="3292"/>
                    <a:pt x="841" y="3292"/>
                  </a:cubicBezTo>
                  <a:cubicBezTo>
                    <a:pt x="1105" y="3292"/>
                    <a:pt x="1370" y="3201"/>
                    <a:pt x="1607" y="3078"/>
                  </a:cubicBezTo>
                  <a:cubicBezTo>
                    <a:pt x="2155" y="2786"/>
                    <a:pt x="2594" y="2316"/>
                    <a:pt x="2912" y="1784"/>
                  </a:cubicBezTo>
                  <a:cubicBezTo>
                    <a:pt x="3183" y="1330"/>
                    <a:pt x="3398" y="814"/>
                    <a:pt x="3512" y="297"/>
                  </a:cubicBezTo>
                  <a:cubicBezTo>
                    <a:pt x="3562" y="59"/>
                    <a:pt x="3491" y="1"/>
                    <a:pt x="3309" y="1"/>
                  </a:cubicBezTo>
                  <a:close/>
                </a:path>
              </a:pathLst>
            </a:custGeom>
            <a:solidFill>
              <a:srgbClr val="3D48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1" name="Google Shape;761;p33"/>
            <p:cNvSpPr/>
            <p:nvPr/>
          </p:nvSpPr>
          <p:spPr>
            <a:xfrm>
              <a:off x="2540900" y="1816000"/>
              <a:ext cx="76700" cy="70825"/>
            </a:xfrm>
            <a:custGeom>
              <a:rect b="b" l="l" r="r" t="t"/>
              <a:pathLst>
                <a:path extrusionOk="0" h="2833" w="3068">
                  <a:moveTo>
                    <a:pt x="2853" y="1"/>
                  </a:moveTo>
                  <a:cubicBezTo>
                    <a:pt x="2813" y="1"/>
                    <a:pt x="2767" y="4"/>
                    <a:pt x="2714" y="9"/>
                  </a:cubicBezTo>
                  <a:cubicBezTo>
                    <a:pt x="2531" y="26"/>
                    <a:pt x="2360" y="93"/>
                    <a:pt x="2192" y="166"/>
                  </a:cubicBezTo>
                  <a:cubicBezTo>
                    <a:pt x="1337" y="522"/>
                    <a:pt x="455" y="1023"/>
                    <a:pt x="94" y="1873"/>
                  </a:cubicBezTo>
                  <a:cubicBezTo>
                    <a:pt x="43" y="1998"/>
                    <a:pt x="0" y="2128"/>
                    <a:pt x="12" y="2259"/>
                  </a:cubicBezTo>
                  <a:cubicBezTo>
                    <a:pt x="32" y="2540"/>
                    <a:pt x="293" y="2764"/>
                    <a:pt x="570" y="2817"/>
                  </a:cubicBezTo>
                  <a:cubicBezTo>
                    <a:pt x="625" y="2828"/>
                    <a:pt x="680" y="2832"/>
                    <a:pt x="736" y="2832"/>
                  </a:cubicBezTo>
                  <a:cubicBezTo>
                    <a:pt x="959" y="2832"/>
                    <a:pt x="1184" y="2754"/>
                    <a:pt x="1384" y="2646"/>
                  </a:cubicBezTo>
                  <a:cubicBezTo>
                    <a:pt x="1859" y="2395"/>
                    <a:pt x="2234" y="1993"/>
                    <a:pt x="2505" y="1533"/>
                  </a:cubicBezTo>
                  <a:cubicBezTo>
                    <a:pt x="2740" y="1143"/>
                    <a:pt x="2923" y="698"/>
                    <a:pt x="3022" y="255"/>
                  </a:cubicBezTo>
                  <a:cubicBezTo>
                    <a:pt x="3068" y="52"/>
                    <a:pt x="3008" y="1"/>
                    <a:pt x="2853" y="1"/>
                  </a:cubicBezTo>
                  <a:close/>
                </a:path>
              </a:pathLst>
            </a:custGeom>
            <a:solidFill>
              <a:srgbClr val="3D48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2" name="Google Shape;762;p33"/>
            <p:cNvSpPr/>
            <p:nvPr/>
          </p:nvSpPr>
          <p:spPr>
            <a:xfrm>
              <a:off x="2196025" y="1526275"/>
              <a:ext cx="66450" cy="84700"/>
            </a:xfrm>
            <a:custGeom>
              <a:rect b="b" l="l" r="r" t="t"/>
              <a:pathLst>
                <a:path extrusionOk="0" h="3388" w="2658">
                  <a:moveTo>
                    <a:pt x="2115" y="1"/>
                  </a:moveTo>
                  <a:cubicBezTo>
                    <a:pt x="2044" y="1"/>
                    <a:pt x="1962" y="19"/>
                    <a:pt x="1867" y="58"/>
                  </a:cubicBezTo>
                  <a:cubicBezTo>
                    <a:pt x="1190" y="334"/>
                    <a:pt x="653" y="882"/>
                    <a:pt x="302" y="1518"/>
                  </a:cubicBezTo>
                  <a:cubicBezTo>
                    <a:pt x="141" y="1799"/>
                    <a:pt x="10" y="2113"/>
                    <a:pt x="5" y="2442"/>
                  </a:cubicBezTo>
                  <a:cubicBezTo>
                    <a:pt x="0" y="2765"/>
                    <a:pt x="146" y="3109"/>
                    <a:pt x="427" y="3277"/>
                  </a:cubicBezTo>
                  <a:cubicBezTo>
                    <a:pt x="557" y="3352"/>
                    <a:pt x="708" y="3388"/>
                    <a:pt x="861" y="3388"/>
                  </a:cubicBezTo>
                  <a:cubicBezTo>
                    <a:pt x="911" y="3388"/>
                    <a:pt x="962" y="3384"/>
                    <a:pt x="1012" y="3376"/>
                  </a:cubicBezTo>
                  <a:cubicBezTo>
                    <a:pt x="1424" y="3313"/>
                    <a:pt x="1780" y="3020"/>
                    <a:pt x="2004" y="2666"/>
                  </a:cubicBezTo>
                  <a:cubicBezTo>
                    <a:pt x="2223" y="2312"/>
                    <a:pt x="2337" y="1900"/>
                    <a:pt x="2426" y="1486"/>
                  </a:cubicBezTo>
                  <a:cubicBezTo>
                    <a:pt x="2524" y="1049"/>
                    <a:pt x="2657" y="1"/>
                    <a:pt x="2115" y="1"/>
                  </a:cubicBezTo>
                  <a:close/>
                </a:path>
              </a:pathLst>
            </a:custGeom>
            <a:solidFill>
              <a:srgbClr val="3D48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3" name="Google Shape;763;p33"/>
            <p:cNvSpPr/>
            <p:nvPr/>
          </p:nvSpPr>
          <p:spPr>
            <a:xfrm>
              <a:off x="2495125" y="1741525"/>
              <a:ext cx="66325" cy="84700"/>
            </a:xfrm>
            <a:custGeom>
              <a:rect b="b" l="l" r="r" t="t"/>
              <a:pathLst>
                <a:path extrusionOk="0" h="3388" w="2653">
                  <a:moveTo>
                    <a:pt x="2109" y="0"/>
                  </a:moveTo>
                  <a:cubicBezTo>
                    <a:pt x="2039" y="0"/>
                    <a:pt x="1957" y="18"/>
                    <a:pt x="1863" y="57"/>
                  </a:cubicBezTo>
                  <a:cubicBezTo>
                    <a:pt x="1185" y="334"/>
                    <a:pt x="653" y="886"/>
                    <a:pt x="297" y="1517"/>
                  </a:cubicBezTo>
                  <a:cubicBezTo>
                    <a:pt x="136" y="1805"/>
                    <a:pt x="6" y="2112"/>
                    <a:pt x="6" y="2441"/>
                  </a:cubicBezTo>
                  <a:cubicBezTo>
                    <a:pt x="1" y="2769"/>
                    <a:pt x="141" y="3109"/>
                    <a:pt x="423" y="3276"/>
                  </a:cubicBezTo>
                  <a:cubicBezTo>
                    <a:pt x="550" y="3353"/>
                    <a:pt x="701" y="3388"/>
                    <a:pt x="851" y="3388"/>
                  </a:cubicBezTo>
                  <a:cubicBezTo>
                    <a:pt x="903" y="3388"/>
                    <a:pt x="956" y="3384"/>
                    <a:pt x="1007" y="3375"/>
                  </a:cubicBezTo>
                  <a:cubicBezTo>
                    <a:pt x="1419" y="3313"/>
                    <a:pt x="1775" y="3020"/>
                    <a:pt x="1999" y="2665"/>
                  </a:cubicBezTo>
                  <a:cubicBezTo>
                    <a:pt x="2223" y="2311"/>
                    <a:pt x="2332" y="1899"/>
                    <a:pt x="2421" y="1492"/>
                  </a:cubicBezTo>
                  <a:cubicBezTo>
                    <a:pt x="2519" y="1053"/>
                    <a:pt x="2653" y="0"/>
                    <a:pt x="2109" y="0"/>
                  </a:cubicBezTo>
                  <a:close/>
                </a:path>
              </a:pathLst>
            </a:custGeom>
            <a:solidFill>
              <a:srgbClr val="3D48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4" name="Google Shape;764;p33"/>
            <p:cNvSpPr/>
            <p:nvPr/>
          </p:nvSpPr>
          <p:spPr>
            <a:xfrm>
              <a:off x="2292300" y="1464275"/>
              <a:ext cx="56075" cy="91950"/>
            </a:xfrm>
            <a:custGeom>
              <a:rect b="b" l="l" r="r" t="t"/>
              <a:pathLst>
                <a:path extrusionOk="0" h="3678" w="2243">
                  <a:moveTo>
                    <a:pt x="988" y="0"/>
                  </a:moveTo>
                  <a:cubicBezTo>
                    <a:pt x="946" y="0"/>
                    <a:pt x="903" y="4"/>
                    <a:pt x="860" y="12"/>
                  </a:cubicBezTo>
                  <a:cubicBezTo>
                    <a:pt x="663" y="48"/>
                    <a:pt x="485" y="163"/>
                    <a:pt x="349" y="315"/>
                  </a:cubicBezTo>
                  <a:cubicBezTo>
                    <a:pt x="78" y="628"/>
                    <a:pt x="0" y="1081"/>
                    <a:pt x="58" y="1499"/>
                  </a:cubicBezTo>
                  <a:cubicBezTo>
                    <a:pt x="120" y="1911"/>
                    <a:pt x="302" y="2297"/>
                    <a:pt x="501" y="2668"/>
                  </a:cubicBezTo>
                  <a:cubicBezTo>
                    <a:pt x="679" y="3001"/>
                    <a:pt x="1119" y="3677"/>
                    <a:pt x="1499" y="3677"/>
                  </a:cubicBezTo>
                  <a:cubicBezTo>
                    <a:pt x="1630" y="3677"/>
                    <a:pt x="1754" y="3596"/>
                    <a:pt x="1857" y="3393"/>
                  </a:cubicBezTo>
                  <a:cubicBezTo>
                    <a:pt x="2192" y="2740"/>
                    <a:pt x="2243" y="1974"/>
                    <a:pt x="2098" y="1264"/>
                  </a:cubicBezTo>
                  <a:cubicBezTo>
                    <a:pt x="2035" y="946"/>
                    <a:pt x="1930" y="623"/>
                    <a:pt x="1722" y="372"/>
                  </a:cubicBezTo>
                  <a:cubicBezTo>
                    <a:pt x="1541" y="155"/>
                    <a:pt x="1265" y="0"/>
                    <a:pt x="988" y="0"/>
                  </a:cubicBezTo>
                  <a:close/>
                </a:path>
              </a:pathLst>
            </a:custGeom>
            <a:solidFill>
              <a:srgbClr val="3D48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5" name="Google Shape;765;p33"/>
            <p:cNvSpPr/>
            <p:nvPr/>
          </p:nvSpPr>
          <p:spPr>
            <a:xfrm>
              <a:off x="2685700" y="1868425"/>
              <a:ext cx="94875" cy="66325"/>
            </a:xfrm>
            <a:custGeom>
              <a:rect b="b" l="l" r="r" t="t"/>
              <a:pathLst>
                <a:path extrusionOk="0" h="2653" w="3795">
                  <a:moveTo>
                    <a:pt x="2773" y="0"/>
                  </a:moveTo>
                  <a:cubicBezTo>
                    <a:pt x="2483" y="0"/>
                    <a:pt x="2188" y="97"/>
                    <a:pt x="1936" y="250"/>
                  </a:cubicBezTo>
                  <a:cubicBezTo>
                    <a:pt x="1582" y="465"/>
                    <a:pt x="1295" y="788"/>
                    <a:pt x="1028" y="1112"/>
                  </a:cubicBezTo>
                  <a:cubicBezTo>
                    <a:pt x="710" y="1503"/>
                    <a:pt x="0" y="2577"/>
                    <a:pt x="888" y="2646"/>
                  </a:cubicBezTo>
                  <a:cubicBezTo>
                    <a:pt x="951" y="2651"/>
                    <a:pt x="1015" y="2653"/>
                    <a:pt x="1078" y="2653"/>
                  </a:cubicBezTo>
                  <a:cubicBezTo>
                    <a:pt x="1743" y="2653"/>
                    <a:pt x="2395" y="2412"/>
                    <a:pt x="2943" y="2040"/>
                  </a:cubicBezTo>
                  <a:cubicBezTo>
                    <a:pt x="3215" y="1857"/>
                    <a:pt x="3470" y="1633"/>
                    <a:pt x="3622" y="1346"/>
                  </a:cubicBezTo>
                  <a:cubicBezTo>
                    <a:pt x="3768" y="1054"/>
                    <a:pt x="3794" y="684"/>
                    <a:pt x="3617" y="407"/>
                  </a:cubicBezTo>
                  <a:cubicBezTo>
                    <a:pt x="3506" y="240"/>
                    <a:pt x="3335" y="120"/>
                    <a:pt x="3142" y="58"/>
                  </a:cubicBezTo>
                  <a:cubicBezTo>
                    <a:pt x="3022" y="18"/>
                    <a:pt x="2898" y="0"/>
                    <a:pt x="2773" y="0"/>
                  </a:cubicBezTo>
                  <a:close/>
                </a:path>
              </a:pathLst>
            </a:custGeom>
            <a:solidFill>
              <a:srgbClr val="3D48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6" name="Google Shape;766;p33"/>
            <p:cNvSpPr/>
            <p:nvPr/>
          </p:nvSpPr>
          <p:spPr>
            <a:xfrm>
              <a:off x="2640950" y="1957475"/>
              <a:ext cx="87975" cy="71900"/>
            </a:xfrm>
            <a:custGeom>
              <a:rect b="b" l="l" r="r" t="t"/>
              <a:pathLst>
                <a:path extrusionOk="0" h="2876" w="3519">
                  <a:moveTo>
                    <a:pt x="2709" y="0"/>
                  </a:moveTo>
                  <a:cubicBezTo>
                    <a:pt x="2691" y="0"/>
                    <a:pt x="2671" y="1"/>
                    <a:pt x="2652" y="2"/>
                  </a:cubicBezTo>
                  <a:cubicBezTo>
                    <a:pt x="1922" y="38"/>
                    <a:pt x="1238" y="383"/>
                    <a:pt x="694" y="869"/>
                  </a:cubicBezTo>
                  <a:cubicBezTo>
                    <a:pt x="450" y="1081"/>
                    <a:pt x="225" y="1338"/>
                    <a:pt x="116" y="1645"/>
                  </a:cubicBezTo>
                  <a:cubicBezTo>
                    <a:pt x="1" y="1953"/>
                    <a:pt x="27" y="2324"/>
                    <a:pt x="236" y="2569"/>
                  </a:cubicBezTo>
                  <a:cubicBezTo>
                    <a:pt x="366" y="2726"/>
                    <a:pt x="559" y="2820"/>
                    <a:pt x="757" y="2856"/>
                  </a:cubicBezTo>
                  <a:cubicBezTo>
                    <a:pt x="828" y="2869"/>
                    <a:pt x="900" y="2876"/>
                    <a:pt x="971" y="2876"/>
                  </a:cubicBezTo>
                  <a:cubicBezTo>
                    <a:pt x="1314" y="2876"/>
                    <a:pt x="1654" y="2727"/>
                    <a:pt x="1927" y="2512"/>
                  </a:cubicBezTo>
                  <a:cubicBezTo>
                    <a:pt x="2250" y="2251"/>
                    <a:pt x="2490" y="1895"/>
                    <a:pt x="2709" y="1536"/>
                  </a:cubicBezTo>
                  <a:cubicBezTo>
                    <a:pt x="2969" y="1112"/>
                    <a:pt x="3518" y="0"/>
                    <a:pt x="2709" y="0"/>
                  </a:cubicBezTo>
                  <a:close/>
                </a:path>
              </a:pathLst>
            </a:custGeom>
            <a:solidFill>
              <a:srgbClr val="3D48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7" name="Google Shape;767;p33"/>
            <p:cNvSpPr/>
            <p:nvPr/>
          </p:nvSpPr>
          <p:spPr>
            <a:xfrm>
              <a:off x="2377975" y="1646650"/>
              <a:ext cx="89700" cy="70650"/>
            </a:xfrm>
            <a:custGeom>
              <a:rect b="b" l="l" r="r" t="t"/>
              <a:pathLst>
                <a:path extrusionOk="0" h="2826" w="3588">
                  <a:moveTo>
                    <a:pt x="2739" y="1"/>
                  </a:moveTo>
                  <a:cubicBezTo>
                    <a:pt x="2729" y="1"/>
                    <a:pt x="2719" y="1"/>
                    <a:pt x="2709" y="1"/>
                  </a:cubicBezTo>
                  <a:cubicBezTo>
                    <a:pt x="1973" y="16"/>
                    <a:pt x="1279" y="346"/>
                    <a:pt x="726" y="810"/>
                  </a:cubicBezTo>
                  <a:cubicBezTo>
                    <a:pt x="475" y="1018"/>
                    <a:pt x="241" y="1263"/>
                    <a:pt x="121" y="1567"/>
                  </a:cubicBezTo>
                  <a:cubicBezTo>
                    <a:pt x="1" y="1875"/>
                    <a:pt x="17" y="2244"/>
                    <a:pt x="220" y="2501"/>
                  </a:cubicBezTo>
                  <a:cubicBezTo>
                    <a:pt x="345" y="2657"/>
                    <a:pt x="533" y="2756"/>
                    <a:pt x="726" y="2797"/>
                  </a:cubicBezTo>
                  <a:cubicBezTo>
                    <a:pt x="810" y="2817"/>
                    <a:pt x="895" y="2826"/>
                    <a:pt x="980" y="2826"/>
                  </a:cubicBezTo>
                  <a:cubicBezTo>
                    <a:pt x="1311" y="2826"/>
                    <a:pt x="1639" y="2689"/>
                    <a:pt x="1905" y="2489"/>
                  </a:cubicBezTo>
                  <a:cubicBezTo>
                    <a:pt x="2240" y="2234"/>
                    <a:pt x="2490" y="1890"/>
                    <a:pt x="2719" y="1540"/>
                  </a:cubicBezTo>
                  <a:cubicBezTo>
                    <a:pt x="2998" y="1117"/>
                    <a:pt x="3587" y="1"/>
                    <a:pt x="2739" y="1"/>
                  </a:cubicBezTo>
                  <a:close/>
                </a:path>
              </a:pathLst>
            </a:custGeom>
            <a:solidFill>
              <a:srgbClr val="3D48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8" name="Google Shape;768;p33"/>
            <p:cNvSpPr/>
            <p:nvPr/>
          </p:nvSpPr>
          <p:spPr>
            <a:xfrm>
              <a:off x="2134975" y="1406175"/>
              <a:ext cx="54525" cy="93700"/>
            </a:xfrm>
            <a:custGeom>
              <a:rect b="b" l="l" r="r" t="t"/>
              <a:pathLst>
                <a:path extrusionOk="0" h="3748" w="2181">
                  <a:moveTo>
                    <a:pt x="647" y="1"/>
                  </a:moveTo>
                  <a:cubicBezTo>
                    <a:pt x="494" y="1"/>
                    <a:pt x="346" y="48"/>
                    <a:pt x="235" y="154"/>
                  </a:cubicBezTo>
                  <a:cubicBezTo>
                    <a:pt x="15" y="358"/>
                    <a:pt x="0" y="693"/>
                    <a:pt x="42" y="990"/>
                  </a:cubicBezTo>
                  <a:cubicBezTo>
                    <a:pt x="141" y="1642"/>
                    <a:pt x="459" y="2237"/>
                    <a:pt x="866" y="2753"/>
                  </a:cubicBezTo>
                  <a:cubicBezTo>
                    <a:pt x="996" y="2923"/>
                    <a:pt x="1630" y="3747"/>
                    <a:pt x="1968" y="3747"/>
                  </a:cubicBezTo>
                  <a:cubicBezTo>
                    <a:pt x="2036" y="3747"/>
                    <a:pt x="2092" y="3714"/>
                    <a:pt x="2129" y="3636"/>
                  </a:cubicBezTo>
                  <a:cubicBezTo>
                    <a:pt x="2181" y="3535"/>
                    <a:pt x="2171" y="3416"/>
                    <a:pt x="2166" y="3301"/>
                  </a:cubicBezTo>
                  <a:cubicBezTo>
                    <a:pt x="2103" y="2534"/>
                    <a:pt x="1946" y="1772"/>
                    <a:pt x="1691" y="1047"/>
                  </a:cubicBezTo>
                  <a:cubicBezTo>
                    <a:pt x="1581" y="729"/>
                    <a:pt x="1436" y="400"/>
                    <a:pt x="1169" y="186"/>
                  </a:cubicBezTo>
                  <a:cubicBezTo>
                    <a:pt x="1024" y="69"/>
                    <a:pt x="832" y="1"/>
                    <a:pt x="647" y="1"/>
                  </a:cubicBezTo>
                  <a:close/>
                </a:path>
              </a:pathLst>
            </a:custGeom>
            <a:solidFill>
              <a:srgbClr val="3D48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9" name="Google Shape;769;p33"/>
            <p:cNvSpPr/>
            <p:nvPr/>
          </p:nvSpPr>
          <p:spPr>
            <a:xfrm>
              <a:off x="2445025" y="1508975"/>
              <a:ext cx="80400" cy="133150"/>
            </a:xfrm>
            <a:custGeom>
              <a:rect b="b" l="l" r="r" t="t"/>
              <a:pathLst>
                <a:path extrusionOk="0" h="5326" w="3216">
                  <a:moveTo>
                    <a:pt x="2208" y="0"/>
                  </a:moveTo>
                  <a:cubicBezTo>
                    <a:pt x="2004" y="0"/>
                    <a:pt x="1794" y="51"/>
                    <a:pt x="1608" y="133"/>
                  </a:cubicBezTo>
                  <a:cubicBezTo>
                    <a:pt x="1065" y="374"/>
                    <a:pt x="642" y="838"/>
                    <a:pt x="387" y="1376"/>
                  </a:cubicBezTo>
                  <a:cubicBezTo>
                    <a:pt x="131" y="1913"/>
                    <a:pt x="32" y="2508"/>
                    <a:pt x="11" y="3103"/>
                  </a:cubicBezTo>
                  <a:cubicBezTo>
                    <a:pt x="1" y="3473"/>
                    <a:pt x="22" y="3849"/>
                    <a:pt x="74" y="4213"/>
                  </a:cubicBezTo>
                  <a:cubicBezTo>
                    <a:pt x="105" y="4454"/>
                    <a:pt x="131" y="5096"/>
                    <a:pt x="304" y="5263"/>
                  </a:cubicBezTo>
                  <a:cubicBezTo>
                    <a:pt x="348" y="5306"/>
                    <a:pt x="406" y="5325"/>
                    <a:pt x="473" y="5325"/>
                  </a:cubicBezTo>
                  <a:cubicBezTo>
                    <a:pt x="839" y="5325"/>
                    <a:pt x="1479" y="4759"/>
                    <a:pt x="1713" y="4543"/>
                  </a:cubicBezTo>
                  <a:cubicBezTo>
                    <a:pt x="2583" y="3734"/>
                    <a:pt x="3153" y="2575"/>
                    <a:pt x="3194" y="1381"/>
                  </a:cubicBezTo>
                  <a:cubicBezTo>
                    <a:pt x="3215" y="937"/>
                    <a:pt x="3137" y="441"/>
                    <a:pt x="2782" y="175"/>
                  </a:cubicBezTo>
                  <a:cubicBezTo>
                    <a:pt x="2617" y="52"/>
                    <a:pt x="2415" y="0"/>
                    <a:pt x="2208" y="0"/>
                  </a:cubicBezTo>
                  <a:close/>
                </a:path>
              </a:pathLst>
            </a:custGeom>
            <a:solidFill>
              <a:srgbClr val="3D48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0" name="Google Shape;770;p33"/>
            <p:cNvSpPr/>
            <p:nvPr/>
          </p:nvSpPr>
          <p:spPr>
            <a:xfrm>
              <a:off x="4180075" y="2427400"/>
              <a:ext cx="833175" cy="229850"/>
            </a:xfrm>
            <a:custGeom>
              <a:rect b="b" l="l" r="r" t="t"/>
              <a:pathLst>
                <a:path extrusionOk="0" h="9194" w="33327">
                  <a:moveTo>
                    <a:pt x="25097" y="1"/>
                  </a:moveTo>
                  <a:cubicBezTo>
                    <a:pt x="21647" y="1"/>
                    <a:pt x="18445" y="670"/>
                    <a:pt x="15936" y="1424"/>
                  </a:cubicBezTo>
                  <a:cubicBezTo>
                    <a:pt x="10274" y="3120"/>
                    <a:pt x="5051" y="6053"/>
                    <a:pt x="1" y="8885"/>
                  </a:cubicBezTo>
                  <a:lnTo>
                    <a:pt x="172" y="9193"/>
                  </a:lnTo>
                  <a:cubicBezTo>
                    <a:pt x="5208" y="6371"/>
                    <a:pt x="10410" y="3448"/>
                    <a:pt x="16035" y="1764"/>
                  </a:cubicBezTo>
                  <a:cubicBezTo>
                    <a:pt x="18518" y="1017"/>
                    <a:pt x="21687" y="354"/>
                    <a:pt x="25098" y="354"/>
                  </a:cubicBezTo>
                  <a:cubicBezTo>
                    <a:pt x="27722" y="354"/>
                    <a:pt x="30489" y="747"/>
                    <a:pt x="33196" y="1795"/>
                  </a:cubicBezTo>
                  <a:lnTo>
                    <a:pt x="33326" y="1465"/>
                  </a:lnTo>
                  <a:cubicBezTo>
                    <a:pt x="30571" y="400"/>
                    <a:pt x="27760" y="1"/>
                    <a:pt x="25097" y="1"/>
                  </a:cubicBezTo>
                  <a:close/>
                </a:path>
              </a:pathLst>
            </a:custGeom>
            <a:solidFill>
              <a:srgbClr val="3D48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1" name="Google Shape;771;p33"/>
            <p:cNvSpPr/>
            <p:nvPr/>
          </p:nvSpPr>
          <p:spPr>
            <a:xfrm>
              <a:off x="4993400" y="2453650"/>
              <a:ext cx="101400" cy="51525"/>
            </a:xfrm>
            <a:custGeom>
              <a:rect b="b" l="l" r="r" t="t"/>
              <a:pathLst>
                <a:path extrusionOk="0" h="2061" w="4056">
                  <a:moveTo>
                    <a:pt x="1814" y="0"/>
                  </a:moveTo>
                  <a:cubicBezTo>
                    <a:pt x="1206" y="0"/>
                    <a:pt x="599" y="148"/>
                    <a:pt x="0" y="290"/>
                  </a:cubicBezTo>
                  <a:cubicBezTo>
                    <a:pt x="319" y="567"/>
                    <a:pt x="637" y="844"/>
                    <a:pt x="955" y="1120"/>
                  </a:cubicBezTo>
                  <a:cubicBezTo>
                    <a:pt x="1383" y="1496"/>
                    <a:pt x="1831" y="1877"/>
                    <a:pt x="2385" y="2022"/>
                  </a:cubicBezTo>
                  <a:cubicBezTo>
                    <a:pt x="2482" y="2048"/>
                    <a:pt x="2595" y="2061"/>
                    <a:pt x="2715" y="2061"/>
                  </a:cubicBezTo>
                  <a:cubicBezTo>
                    <a:pt x="3305" y="2061"/>
                    <a:pt x="4056" y="1746"/>
                    <a:pt x="3935" y="1073"/>
                  </a:cubicBezTo>
                  <a:cubicBezTo>
                    <a:pt x="3810" y="410"/>
                    <a:pt x="2672" y="61"/>
                    <a:pt x="2119" y="13"/>
                  </a:cubicBezTo>
                  <a:cubicBezTo>
                    <a:pt x="2017" y="4"/>
                    <a:pt x="1915" y="0"/>
                    <a:pt x="1814" y="0"/>
                  </a:cubicBezTo>
                  <a:close/>
                </a:path>
              </a:pathLst>
            </a:custGeom>
            <a:solidFill>
              <a:srgbClr val="3B4A6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2" name="Google Shape;772;p33"/>
            <p:cNvSpPr/>
            <p:nvPr/>
          </p:nvSpPr>
          <p:spPr>
            <a:xfrm>
              <a:off x="4909650" y="2447075"/>
              <a:ext cx="70050" cy="107650"/>
            </a:xfrm>
            <a:custGeom>
              <a:rect b="b" l="l" r="r" t="t"/>
              <a:pathLst>
                <a:path extrusionOk="0" h="4306" w="2802">
                  <a:moveTo>
                    <a:pt x="834" y="0"/>
                  </a:moveTo>
                  <a:cubicBezTo>
                    <a:pt x="654" y="0"/>
                    <a:pt x="525" y="172"/>
                    <a:pt x="386" y="517"/>
                  </a:cubicBezTo>
                  <a:cubicBezTo>
                    <a:pt x="85" y="1278"/>
                    <a:pt x="1" y="2129"/>
                    <a:pt x="157" y="2938"/>
                  </a:cubicBezTo>
                  <a:cubicBezTo>
                    <a:pt x="266" y="3517"/>
                    <a:pt x="574" y="4143"/>
                    <a:pt x="1149" y="4279"/>
                  </a:cubicBezTo>
                  <a:cubicBezTo>
                    <a:pt x="1222" y="4297"/>
                    <a:pt x="1296" y="4306"/>
                    <a:pt x="1369" y="4306"/>
                  </a:cubicBezTo>
                  <a:cubicBezTo>
                    <a:pt x="1861" y="4306"/>
                    <a:pt x="2326" y="3913"/>
                    <a:pt x="2526" y="3443"/>
                  </a:cubicBezTo>
                  <a:cubicBezTo>
                    <a:pt x="2802" y="2786"/>
                    <a:pt x="2672" y="2003"/>
                    <a:pt x="2317" y="1383"/>
                  </a:cubicBezTo>
                  <a:cubicBezTo>
                    <a:pt x="2057" y="934"/>
                    <a:pt x="1686" y="548"/>
                    <a:pt x="1279" y="225"/>
                  </a:cubicBezTo>
                  <a:cubicBezTo>
                    <a:pt x="1096" y="76"/>
                    <a:pt x="954" y="0"/>
                    <a:pt x="834" y="0"/>
                  </a:cubicBezTo>
                  <a:close/>
                </a:path>
              </a:pathLst>
            </a:custGeom>
            <a:solidFill>
              <a:srgbClr val="3D48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3" name="Google Shape;773;p33"/>
            <p:cNvSpPr/>
            <p:nvPr/>
          </p:nvSpPr>
          <p:spPr>
            <a:xfrm>
              <a:off x="4877950" y="2332075"/>
              <a:ext cx="68400" cy="100625"/>
            </a:xfrm>
            <a:custGeom>
              <a:rect b="b" l="l" r="r" t="t"/>
              <a:pathLst>
                <a:path extrusionOk="0" h="4025" w="2736">
                  <a:moveTo>
                    <a:pt x="1912" y="0"/>
                  </a:moveTo>
                  <a:cubicBezTo>
                    <a:pt x="1879" y="0"/>
                    <a:pt x="1845" y="3"/>
                    <a:pt x="1811" y="9"/>
                  </a:cubicBezTo>
                  <a:cubicBezTo>
                    <a:pt x="1659" y="35"/>
                    <a:pt x="1524" y="118"/>
                    <a:pt x="1399" y="207"/>
                  </a:cubicBezTo>
                  <a:cubicBezTo>
                    <a:pt x="544" y="859"/>
                    <a:pt x="226" y="1996"/>
                    <a:pt x="63" y="3056"/>
                  </a:cubicBezTo>
                  <a:cubicBezTo>
                    <a:pt x="31" y="3265"/>
                    <a:pt x="0" y="3479"/>
                    <a:pt x="31" y="3687"/>
                  </a:cubicBezTo>
                  <a:cubicBezTo>
                    <a:pt x="66" y="3902"/>
                    <a:pt x="99" y="4025"/>
                    <a:pt x="218" y="4025"/>
                  </a:cubicBezTo>
                  <a:cubicBezTo>
                    <a:pt x="264" y="4025"/>
                    <a:pt x="322" y="4006"/>
                    <a:pt x="397" y="3969"/>
                  </a:cubicBezTo>
                  <a:cubicBezTo>
                    <a:pt x="872" y="3734"/>
                    <a:pt x="1321" y="3395"/>
                    <a:pt x="1697" y="3029"/>
                  </a:cubicBezTo>
                  <a:cubicBezTo>
                    <a:pt x="2135" y="2591"/>
                    <a:pt x="2485" y="2049"/>
                    <a:pt x="2636" y="1449"/>
                  </a:cubicBezTo>
                  <a:cubicBezTo>
                    <a:pt x="2714" y="1131"/>
                    <a:pt x="2735" y="780"/>
                    <a:pt x="2599" y="484"/>
                  </a:cubicBezTo>
                  <a:cubicBezTo>
                    <a:pt x="2477" y="212"/>
                    <a:pt x="2202" y="0"/>
                    <a:pt x="1912" y="0"/>
                  </a:cubicBezTo>
                  <a:close/>
                </a:path>
              </a:pathLst>
            </a:custGeom>
            <a:solidFill>
              <a:srgbClr val="3D48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4" name="Google Shape;774;p33"/>
            <p:cNvSpPr/>
            <p:nvPr/>
          </p:nvSpPr>
          <p:spPr>
            <a:xfrm>
              <a:off x="4368575" y="2423600"/>
              <a:ext cx="63800" cy="101775"/>
            </a:xfrm>
            <a:custGeom>
              <a:rect b="b" l="l" r="r" t="t"/>
              <a:pathLst>
                <a:path extrusionOk="0" h="4071" w="2552">
                  <a:moveTo>
                    <a:pt x="761" y="0"/>
                  </a:moveTo>
                  <a:cubicBezTo>
                    <a:pt x="483" y="0"/>
                    <a:pt x="201" y="131"/>
                    <a:pt x="78" y="375"/>
                  </a:cubicBezTo>
                  <a:cubicBezTo>
                    <a:pt x="11" y="517"/>
                    <a:pt x="1" y="673"/>
                    <a:pt x="1" y="830"/>
                  </a:cubicBezTo>
                  <a:cubicBezTo>
                    <a:pt x="26" y="1904"/>
                    <a:pt x="767" y="2823"/>
                    <a:pt x="1535" y="3580"/>
                  </a:cubicBezTo>
                  <a:cubicBezTo>
                    <a:pt x="1680" y="3725"/>
                    <a:pt x="1842" y="3872"/>
                    <a:pt x="2029" y="3970"/>
                  </a:cubicBezTo>
                  <a:cubicBezTo>
                    <a:pt x="2146" y="4030"/>
                    <a:pt x="2236" y="4070"/>
                    <a:pt x="2304" y="4070"/>
                  </a:cubicBezTo>
                  <a:cubicBezTo>
                    <a:pt x="2391" y="4070"/>
                    <a:pt x="2442" y="4005"/>
                    <a:pt x="2468" y="3835"/>
                  </a:cubicBezTo>
                  <a:cubicBezTo>
                    <a:pt x="2552" y="3318"/>
                    <a:pt x="2547" y="2755"/>
                    <a:pt x="2463" y="2234"/>
                  </a:cubicBezTo>
                  <a:cubicBezTo>
                    <a:pt x="2364" y="1622"/>
                    <a:pt x="2130" y="1023"/>
                    <a:pt x="1728" y="548"/>
                  </a:cubicBezTo>
                  <a:cubicBezTo>
                    <a:pt x="1513" y="298"/>
                    <a:pt x="1242" y="78"/>
                    <a:pt x="924" y="16"/>
                  </a:cubicBezTo>
                  <a:cubicBezTo>
                    <a:pt x="870" y="6"/>
                    <a:pt x="816" y="0"/>
                    <a:pt x="761" y="0"/>
                  </a:cubicBezTo>
                  <a:close/>
                </a:path>
              </a:pathLst>
            </a:custGeom>
            <a:solidFill>
              <a:srgbClr val="3D48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5" name="Google Shape;775;p33"/>
            <p:cNvSpPr/>
            <p:nvPr/>
          </p:nvSpPr>
          <p:spPr>
            <a:xfrm>
              <a:off x="4445525" y="2391675"/>
              <a:ext cx="60425" cy="105275"/>
            </a:xfrm>
            <a:custGeom>
              <a:rect b="b" l="l" r="r" t="t"/>
              <a:pathLst>
                <a:path extrusionOk="0" h="4211" w="2417">
                  <a:moveTo>
                    <a:pt x="830" y="0"/>
                  </a:moveTo>
                  <a:cubicBezTo>
                    <a:pt x="582" y="0"/>
                    <a:pt x="332" y="105"/>
                    <a:pt x="199" y="312"/>
                  </a:cubicBezTo>
                  <a:cubicBezTo>
                    <a:pt x="121" y="443"/>
                    <a:pt x="90" y="599"/>
                    <a:pt x="78" y="756"/>
                  </a:cubicBezTo>
                  <a:cubicBezTo>
                    <a:pt x="1" y="1830"/>
                    <a:pt x="642" y="2817"/>
                    <a:pt x="1326" y="3641"/>
                  </a:cubicBezTo>
                  <a:cubicBezTo>
                    <a:pt x="1462" y="3802"/>
                    <a:pt x="1602" y="3969"/>
                    <a:pt x="1780" y="4084"/>
                  </a:cubicBezTo>
                  <a:cubicBezTo>
                    <a:pt x="1901" y="4161"/>
                    <a:pt x="1991" y="4211"/>
                    <a:pt x="2061" y="4211"/>
                  </a:cubicBezTo>
                  <a:cubicBezTo>
                    <a:pt x="2138" y="4211"/>
                    <a:pt x="2190" y="4149"/>
                    <a:pt x="2234" y="3995"/>
                  </a:cubicBezTo>
                  <a:cubicBezTo>
                    <a:pt x="2370" y="3484"/>
                    <a:pt x="2416" y="2926"/>
                    <a:pt x="2385" y="2399"/>
                  </a:cubicBezTo>
                  <a:cubicBezTo>
                    <a:pt x="2349" y="1784"/>
                    <a:pt x="2176" y="1163"/>
                    <a:pt x="1827" y="650"/>
                  </a:cubicBezTo>
                  <a:cubicBezTo>
                    <a:pt x="1639" y="380"/>
                    <a:pt x="1388" y="134"/>
                    <a:pt x="1075" y="36"/>
                  </a:cubicBezTo>
                  <a:cubicBezTo>
                    <a:pt x="997" y="12"/>
                    <a:pt x="914" y="0"/>
                    <a:pt x="830" y="0"/>
                  </a:cubicBezTo>
                  <a:close/>
                </a:path>
              </a:pathLst>
            </a:custGeom>
            <a:solidFill>
              <a:srgbClr val="3D48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6" name="Google Shape;776;p33"/>
            <p:cNvSpPr/>
            <p:nvPr/>
          </p:nvSpPr>
          <p:spPr>
            <a:xfrm>
              <a:off x="4553675" y="2470950"/>
              <a:ext cx="59900" cy="105975"/>
            </a:xfrm>
            <a:custGeom>
              <a:rect b="b" l="l" r="r" t="t"/>
              <a:pathLst>
                <a:path extrusionOk="0" h="4239" w="2396">
                  <a:moveTo>
                    <a:pt x="381" y="1"/>
                  </a:moveTo>
                  <a:cubicBezTo>
                    <a:pt x="307" y="1"/>
                    <a:pt x="255" y="61"/>
                    <a:pt x="209" y="214"/>
                  </a:cubicBezTo>
                  <a:cubicBezTo>
                    <a:pt x="63" y="720"/>
                    <a:pt x="0" y="1279"/>
                    <a:pt x="21" y="1800"/>
                  </a:cubicBezTo>
                  <a:cubicBezTo>
                    <a:pt x="41" y="2421"/>
                    <a:pt x="204" y="3047"/>
                    <a:pt x="542" y="3564"/>
                  </a:cubicBezTo>
                  <a:cubicBezTo>
                    <a:pt x="720" y="3841"/>
                    <a:pt x="966" y="4091"/>
                    <a:pt x="1279" y="4195"/>
                  </a:cubicBezTo>
                  <a:cubicBezTo>
                    <a:pt x="1365" y="4224"/>
                    <a:pt x="1458" y="4239"/>
                    <a:pt x="1550" y="4239"/>
                  </a:cubicBezTo>
                  <a:cubicBezTo>
                    <a:pt x="1790" y="4239"/>
                    <a:pt x="2028" y="4140"/>
                    <a:pt x="2160" y="3940"/>
                  </a:cubicBezTo>
                  <a:cubicBezTo>
                    <a:pt x="2244" y="3810"/>
                    <a:pt x="2275" y="3653"/>
                    <a:pt x="2291" y="3502"/>
                  </a:cubicBezTo>
                  <a:cubicBezTo>
                    <a:pt x="2396" y="2426"/>
                    <a:pt x="1775" y="1424"/>
                    <a:pt x="1106" y="585"/>
                  </a:cubicBezTo>
                  <a:cubicBezTo>
                    <a:pt x="976" y="422"/>
                    <a:pt x="835" y="251"/>
                    <a:pt x="663" y="135"/>
                  </a:cubicBezTo>
                  <a:cubicBezTo>
                    <a:pt x="541" y="55"/>
                    <a:pt x="451" y="1"/>
                    <a:pt x="381" y="1"/>
                  </a:cubicBezTo>
                  <a:close/>
                </a:path>
              </a:pathLst>
            </a:custGeom>
            <a:solidFill>
              <a:srgbClr val="3D48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7" name="Google Shape;777;p33"/>
            <p:cNvSpPr/>
            <p:nvPr/>
          </p:nvSpPr>
          <p:spPr>
            <a:xfrm>
              <a:off x="4530175" y="2360175"/>
              <a:ext cx="57050" cy="110825"/>
            </a:xfrm>
            <a:custGeom>
              <a:rect b="b" l="l" r="r" t="t"/>
              <a:pathLst>
                <a:path extrusionOk="0" h="4433" w="2282">
                  <a:moveTo>
                    <a:pt x="1077" y="1"/>
                  </a:moveTo>
                  <a:cubicBezTo>
                    <a:pt x="917" y="1"/>
                    <a:pt x="762" y="48"/>
                    <a:pt x="643" y="152"/>
                  </a:cubicBezTo>
                  <a:cubicBezTo>
                    <a:pt x="523" y="257"/>
                    <a:pt x="449" y="398"/>
                    <a:pt x="393" y="544"/>
                  </a:cubicBezTo>
                  <a:cubicBezTo>
                    <a:pt x="1" y="1546"/>
                    <a:pt x="324" y="2678"/>
                    <a:pt x="742" y="3670"/>
                  </a:cubicBezTo>
                  <a:cubicBezTo>
                    <a:pt x="820" y="3863"/>
                    <a:pt x="909" y="4061"/>
                    <a:pt x="1044" y="4222"/>
                  </a:cubicBezTo>
                  <a:cubicBezTo>
                    <a:pt x="1156" y="4352"/>
                    <a:pt x="1236" y="4433"/>
                    <a:pt x="1314" y="4433"/>
                  </a:cubicBezTo>
                  <a:cubicBezTo>
                    <a:pt x="1374" y="4433"/>
                    <a:pt x="1433" y="4384"/>
                    <a:pt x="1504" y="4270"/>
                  </a:cubicBezTo>
                  <a:cubicBezTo>
                    <a:pt x="1780" y="3826"/>
                    <a:pt x="1995" y="3304"/>
                    <a:pt x="2120" y="2793"/>
                  </a:cubicBezTo>
                  <a:cubicBezTo>
                    <a:pt x="2265" y="2187"/>
                    <a:pt x="2281" y="1546"/>
                    <a:pt x="2093" y="956"/>
                  </a:cubicBezTo>
                  <a:cubicBezTo>
                    <a:pt x="1995" y="643"/>
                    <a:pt x="1833" y="330"/>
                    <a:pt x="1561" y="147"/>
                  </a:cubicBezTo>
                  <a:cubicBezTo>
                    <a:pt x="1419" y="53"/>
                    <a:pt x="1245" y="1"/>
                    <a:pt x="1077" y="1"/>
                  </a:cubicBezTo>
                  <a:close/>
                </a:path>
              </a:pathLst>
            </a:custGeom>
            <a:solidFill>
              <a:srgbClr val="3D48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8" name="Google Shape;778;p33"/>
            <p:cNvSpPr/>
            <p:nvPr/>
          </p:nvSpPr>
          <p:spPr>
            <a:xfrm>
              <a:off x="4695850" y="2338700"/>
              <a:ext cx="68250" cy="100600"/>
            </a:xfrm>
            <a:custGeom>
              <a:rect b="b" l="l" r="r" t="t"/>
              <a:pathLst>
                <a:path extrusionOk="0" h="4024" w="2730">
                  <a:moveTo>
                    <a:pt x="1912" y="1"/>
                  </a:moveTo>
                  <a:cubicBezTo>
                    <a:pt x="1879" y="1"/>
                    <a:pt x="1845" y="3"/>
                    <a:pt x="1812" y="9"/>
                  </a:cubicBezTo>
                  <a:cubicBezTo>
                    <a:pt x="1655" y="36"/>
                    <a:pt x="1519" y="115"/>
                    <a:pt x="1398" y="209"/>
                  </a:cubicBezTo>
                  <a:cubicBezTo>
                    <a:pt x="538" y="860"/>
                    <a:pt x="225" y="1993"/>
                    <a:pt x="59" y="3057"/>
                  </a:cubicBezTo>
                  <a:cubicBezTo>
                    <a:pt x="27" y="3265"/>
                    <a:pt x="1" y="3479"/>
                    <a:pt x="32" y="3689"/>
                  </a:cubicBezTo>
                  <a:cubicBezTo>
                    <a:pt x="65" y="3902"/>
                    <a:pt x="97" y="4024"/>
                    <a:pt x="214" y="4024"/>
                  </a:cubicBezTo>
                  <a:cubicBezTo>
                    <a:pt x="260" y="4024"/>
                    <a:pt x="319" y="4005"/>
                    <a:pt x="397" y="3965"/>
                  </a:cubicBezTo>
                  <a:cubicBezTo>
                    <a:pt x="866" y="3735"/>
                    <a:pt x="1321" y="3396"/>
                    <a:pt x="1691" y="3031"/>
                  </a:cubicBezTo>
                  <a:cubicBezTo>
                    <a:pt x="2130" y="2593"/>
                    <a:pt x="2484" y="2049"/>
                    <a:pt x="2631" y="1450"/>
                  </a:cubicBezTo>
                  <a:cubicBezTo>
                    <a:pt x="2713" y="1131"/>
                    <a:pt x="2730" y="782"/>
                    <a:pt x="2594" y="479"/>
                  </a:cubicBezTo>
                  <a:cubicBezTo>
                    <a:pt x="2472" y="213"/>
                    <a:pt x="2200" y="1"/>
                    <a:pt x="1912" y="1"/>
                  </a:cubicBezTo>
                  <a:close/>
                </a:path>
              </a:pathLst>
            </a:custGeom>
            <a:solidFill>
              <a:srgbClr val="3D48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9" name="Google Shape;779;p33"/>
            <p:cNvSpPr/>
            <p:nvPr/>
          </p:nvSpPr>
          <p:spPr>
            <a:xfrm>
              <a:off x="4290325" y="2456525"/>
              <a:ext cx="62350" cy="102750"/>
            </a:xfrm>
            <a:custGeom>
              <a:rect b="b" l="l" r="r" t="t"/>
              <a:pathLst>
                <a:path extrusionOk="0" h="4110" w="2494">
                  <a:moveTo>
                    <a:pt x="764" y="0"/>
                  </a:moveTo>
                  <a:cubicBezTo>
                    <a:pt x="491" y="0"/>
                    <a:pt x="216" y="124"/>
                    <a:pt x="88" y="363"/>
                  </a:cubicBezTo>
                  <a:cubicBezTo>
                    <a:pt x="20" y="498"/>
                    <a:pt x="0" y="655"/>
                    <a:pt x="0" y="811"/>
                  </a:cubicBezTo>
                  <a:cubicBezTo>
                    <a:pt x="0" y="1887"/>
                    <a:pt x="714" y="2826"/>
                    <a:pt x="1465" y="3598"/>
                  </a:cubicBezTo>
                  <a:cubicBezTo>
                    <a:pt x="1607" y="3749"/>
                    <a:pt x="1763" y="3901"/>
                    <a:pt x="1951" y="4000"/>
                  </a:cubicBezTo>
                  <a:cubicBezTo>
                    <a:pt x="2069" y="4066"/>
                    <a:pt x="2158" y="4110"/>
                    <a:pt x="2226" y="4110"/>
                  </a:cubicBezTo>
                  <a:cubicBezTo>
                    <a:pt x="2307" y="4110"/>
                    <a:pt x="2358" y="4045"/>
                    <a:pt x="2389" y="3879"/>
                  </a:cubicBezTo>
                  <a:cubicBezTo>
                    <a:pt x="2488" y="3364"/>
                    <a:pt x="2493" y="2800"/>
                    <a:pt x="2426" y="2278"/>
                  </a:cubicBezTo>
                  <a:cubicBezTo>
                    <a:pt x="2342" y="1663"/>
                    <a:pt x="2123" y="1057"/>
                    <a:pt x="1737" y="577"/>
                  </a:cubicBezTo>
                  <a:cubicBezTo>
                    <a:pt x="1528" y="322"/>
                    <a:pt x="1262" y="91"/>
                    <a:pt x="944" y="19"/>
                  </a:cubicBezTo>
                  <a:cubicBezTo>
                    <a:pt x="885" y="6"/>
                    <a:pt x="825" y="0"/>
                    <a:pt x="764" y="0"/>
                  </a:cubicBezTo>
                  <a:close/>
                </a:path>
              </a:pathLst>
            </a:custGeom>
            <a:solidFill>
              <a:srgbClr val="3D48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0" name="Google Shape;780;p33"/>
            <p:cNvSpPr/>
            <p:nvPr/>
          </p:nvSpPr>
          <p:spPr>
            <a:xfrm>
              <a:off x="4685925" y="2441325"/>
              <a:ext cx="69575" cy="99825"/>
            </a:xfrm>
            <a:custGeom>
              <a:rect b="b" l="l" r="r" t="t"/>
              <a:pathLst>
                <a:path extrusionOk="0" h="3993" w="2783">
                  <a:moveTo>
                    <a:pt x="209" y="1"/>
                  </a:moveTo>
                  <a:cubicBezTo>
                    <a:pt x="88" y="1"/>
                    <a:pt x="57" y="123"/>
                    <a:pt x="27" y="340"/>
                  </a:cubicBezTo>
                  <a:cubicBezTo>
                    <a:pt x="1" y="549"/>
                    <a:pt x="32" y="768"/>
                    <a:pt x="69" y="971"/>
                  </a:cubicBezTo>
                  <a:cubicBezTo>
                    <a:pt x="251" y="2030"/>
                    <a:pt x="591" y="3158"/>
                    <a:pt x="1462" y="3794"/>
                  </a:cubicBezTo>
                  <a:cubicBezTo>
                    <a:pt x="1588" y="3883"/>
                    <a:pt x="1723" y="3967"/>
                    <a:pt x="1879" y="3987"/>
                  </a:cubicBezTo>
                  <a:cubicBezTo>
                    <a:pt x="1907" y="3991"/>
                    <a:pt x="1936" y="3993"/>
                    <a:pt x="1963" y="3993"/>
                  </a:cubicBezTo>
                  <a:cubicBezTo>
                    <a:pt x="2257" y="3993"/>
                    <a:pt x="2533" y="3772"/>
                    <a:pt x="2652" y="3497"/>
                  </a:cubicBezTo>
                  <a:cubicBezTo>
                    <a:pt x="2782" y="3194"/>
                    <a:pt x="2756" y="2849"/>
                    <a:pt x="2672" y="2531"/>
                  </a:cubicBezTo>
                  <a:cubicBezTo>
                    <a:pt x="2510" y="1932"/>
                    <a:pt x="2151" y="1399"/>
                    <a:pt x="1702" y="971"/>
                  </a:cubicBezTo>
                  <a:cubicBezTo>
                    <a:pt x="1321" y="605"/>
                    <a:pt x="863" y="282"/>
                    <a:pt x="387" y="53"/>
                  </a:cubicBezTo>
                  <a:cubicBezTo>
                    <a:pt x="312" y="18"/>
                    <a:pt x="254" y="1"/>
                    <a:pt x="209" y="1"/>
                  </a:cubicBezTo>
                  <a:close/>
                </a:path>
              </a:pathLst>
            </a:custGeom>
            <a:solidFill>
              <a:srgbClr val="3D48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1" name="Google Shape;781;p33"/>
            <p:cNvSpPr/>
            <p:nvPr/>
          </p:nvSpPr>
          <p:spPr>
            <a:xfrm>
              <a:off x="4309875" y="2577775"/>
              <a:ext cx="69675" cy="99750"/>
            </a:xfrm>
            <a:custGeom>
              <a:rect b="b" l="l" r="r" t="t"/>
              <a:pathLst>
                <a:path extrusionOk="0" h="3990" w="2787">
                  <a:moveTo>
                    <a:pt x="211" y="0"/>
                  </a:moveTo>
                  <a:cubicBezTo>
                    <a:pt x="88" y="0"/>
                    <a:pt x="58" y="123"/>
                    <a:pt x="32" y="339"/>
                  </a:cubicBezTo>
                  <a:cubicBezTo>
                    <a:pt x="1" y="548"/>
                    <a:pt x="37" y="763"/>
                    <a:pt x="68" y="965"/>
                  </a:cubicBezTo>
                  <a:cubicBezTo>
                    <a:pt x="256" y="2030"/>
                    <a:pt x="596" y="3157"/>
                    <a:pt x="1461" y="3788"/>
                  </a:cubicBezTo>
                  <a:cubicBezTo>
                    <a:pt x="1586" y="3882"/>
                    <a:pt x="1728" y="3961"/>
                    <a:pt x="1879" y="3982"/>
                  </a:cubicBezTo>
                  <a:cubicBezTo>
                    <a:pt x="1910" y="3987"/>
                    <a:pt x="1940" y="3989"/>
                    <a:pt x="1970" y="3989"/>
                  </a:cubicBezTo>
                  <a:cubicBezTo>
                    <a:pt x="2265" y="3989"/>
                    <a:pt x="2537" y="3771"/>
                    <a:pt x="2656" y="3496"/>
                  </a:cubicBezTo>
                  <a:cubicBezTo>
                    <a:pt x="2787" y="3193"/>
                    <a:pt x="2761" y="2844"/>
                    <a:pt x="2672" y="2526"/>
                  </a:cubicBezTo>
                  <a:cubicBezTo>
                    <a:pt x="2510" y="1926"/>
                    <a:pt x="2150" y="1394"/>
                    <a:pt x="1701" y="965"/>
                  </a:cubicBezTo>
                  <a:cubicBezTo>
                    <a:pt x="1321" y="606"/>
                    <a:pt x="866" y="277"/>
                    <a:pt x="391" y="53"/>
                  </a:cubicBezTo>
                  <a:cubicBezTo>
                    <a:pt x="315" y="17"/>
                    <a:pt x="256" y="0"/>
                    <a:pt x="211" y="0"/>
                  </a:cubicBezTo>
                  <a:close/>
                </a:path>
              </a:pathLst>
            </a:custGeom>
            <a:solidFill>
              <a:srgbClr val="3D48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2" name="Google Shape;782;p33"/>
            <p:cNvSpPr/>
            <p:nvPr/>
          </p:nvSpPr>
          <p:spPr>
            <a:xfrm>
              <a:off x="4766950" y="2430750"/>
              <a:ext cx="60550" cy="105150"/>
            </a:xfrm>
            <a:custGeom>
              <a:rect b="b" l="l" r="r" t="t"/>
              <a:pathLst>
                <a:path extrusionOk="0" h="4206" w="2422">
                  <a:moveTo>
                    <a:pt x="350" y="0"/>
                  </a:moveTo>
                  <a:cubicBezTo>
                    <a:pt x="272" y="0"/>
                    <a:pt x="219" y="63"/>
                    <a:pt x="177" y="221"/>
                  </a:cubicBezTo>
                  <a:cubicBezTo>
                    <a:pt x="47" y="727"/>
                    <a:pt x="1" y="1290"/>
                    <a:pt x="32" y="1811"/>
                  </a:cubicBezTo>
                  <a:cubicBezTo>
                    <a:pt x="73" y="2432"/>
                    <a:pt x="245" y="3053"/>
                    <a:pt x="601" y="3559"/>
                  </a:cubicBezTo>
                  <a:cubicBezTo>
                    <a:pt x="788" y="3831"/>
                    <a:pt x="1039" y="4076"/>
                    <a:pt x="1352" y="4170"/>
                  </a:cubicBezTo>
                  <a:cubicBezTo>
                    <a:pt x="1432" y="4194"/>
                    <a:pt x="1515" y="4206"/>
                    <a:pt x="1599" y="4206"/>
                  </a:cubicBezTo>
                  <a:cubicBezTo>
                    <a:pt x="1850" y="4206"/>
                    <a:pt x="2099" y="4100"/>
                    <a:pt x="2229" y="3889"/>
                  </a:cubicBezTo>
                  <a:cubicBezTo>
                    <a:pt x="2311" y="3758"/>
                    <a:pt x="2338" y="3602"/>
                    <a:pt x="2349" y="3445"/>
                  </a:cubicBezTo>
                  <a:cubicBezTo>
                    <a:pt x="2421" y="2375"/>
                    <a:pt x="1774" y="1389"/>
                    <a:pt x="1085" y="565"/>
                  </a:cubicBezTo>
                  <a:cubicBezTo>
                    <a:pt x="950" y="402"/>
                    <a:pt x="804" y="241"/>
                    <a:pt x="627" y="127"/>
                  </a:cubicBezTo>
                  <a:cubicBezTo>
                    <a:pt x="509" y="50"/>
                    <a:pt x="420" y="0"/>
                    <a:pt x="350" y="0"/>
                  </a:cubicBezTo>
                  <a:close/>
                </a:path>
              </a:pathLst>
            </a:custGeom>
            <a:solidFill>
              <a:srgbClr val="3D48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3" name="Google Shape;783;p33"/>
            <p:cNvSpPr/>
            <p:nvPr/>
          </p:nvSpPr>
          <p:spPr>
            <a:xfrm>
              <a:off x="4405500" y="2530475"/>
              <a:ext cx="52175" cy="90450"/>
            </a:xfrm>
            <a:custGeom>
              <a:rect b="b" l="l" r="r" t="t"/>
              <a:pathLst>
                <a:path extrusionOk="0" h="3618" w="2087">
                  <a:moveTo>
                    <a:pt x="302" y="0"/>
                  </a:moveTo>
                  <a:cubicBezTo>
                    <a:pt x="236" y="0"/>
                    <a:pt x="192" y="52"/>
                    <a:pt x="157" y="186"/>
                  </a:cubicBezTo>
                  <a:cubicBezTo>
                    <a:pt x="41" y="625"/>
                    <a:pt x="0" y="1109"/>
                    <a:pt x="31" y="1559"/>
                  </a:cubicBezTo>
                  <a:cubicBezTo>
                    <a:pt x="63" y="2091"/>
                    <a:pt x="214" y="2623"/>
                    <a:pt x="516" y="3062"/>
                  </a:cubicBezTo>
                  <a:cubicBezTo>
                    <a:pt x="678" y="3296"/>
                    <a:pt x="897" y="3505"/>
                    <a:pt x="1163" y="3589"/>
                  </a:cubicBezTo>
                  <a:cubicBezTo>
                    <a:pt x="1231" y="3608"/>
                    <a:pt x="1302" y="3618"/>
                    <a:pt x="1374" y="3618"/>
                  </a:cubicBezTo>
                  <a:cubicBezTo>
                    <a:pt x="1590" y="3618"/>
                    <a:pt x="1806" y="3529"/>
                    <a:pt x="1920" y="3348"/>
                  </a:cubicBezTo>
                  <a:cubicBezTo>
                    <a:pt x="1987" y="3233"/>
                    <a:pt x="2014" y="3098"/>
                    <a:pt x="2019" y="2968"/>
                  </a:cubicBezTo>
                  <a:cubicBezTo>
                    <a:pt x="2086" y="2043"/>
                    <a:pt x="1529" y="1193"/>
                    <a:pt x="934" y="483"/>
                  </a:cubicBezTo>
                  <a:cubicBezTo>
                    <a:pt x="819" y="348"/>
                    <a:pt x="694" y="208"/>
                    <a:pt x="542" y="107"/>
                  </a:cubicBezTo>
                  <a:cubicBezTo>
                    <a:pt x="438" y="43"/>
                    <a:pt x="361" y="0"/>
                    <a:pt x="302" y="0"/>
                  </a:cubicBezTo>
                  <a:close/>
                </a:path>
              </a:pathLst>
            </a:custGeom>
            <a:solidFill>
              <a:srgbClr val="3D48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4" name="Google Shape;784;p33"/>
            <p:cNvSpPr/>
            <p:nvPr/>
          </p:nvSpPr>
          <p:spPr>
            <a:xfrm>
              <a:off x="4842725" y="2438750"/>
              <a:ext cx="52200" cy="93175"/>
            </a:xfrm>
            <a:custGeom>
              <a:rect b="b" l="l" r="r" t="t"/>
              <a:pathLst>
                <a:path extrusionOk="0" h="3727" w="2088">
                  <a:moveTo>
                    <a:pt x="1006" y="1"/>
                  </a:moveTo>
                  <a:cubicBezTo>
                    <a:pt x="600" y="1"/>
                    <a:pt x="302" y="833"/>
                    <a:pt x="199" y="1221"/>
                  </a:cubicBezTo>
                  <a:cubicBezTo>
                    <a:pt x="89" y="1628"/>
                    <a:pt x="0" y="2045"/>
                    <a:pt x="38" y="2462"/>
                  </a:cubicBezTo>
                  <a:cubicBezTo>
                    <a:pt x="74" y="2880"/>
                    <a:pt x="257" y="3302"/>
                    <a:pt x="595" y="3547"/>
                  </a:cubicBezTo>
                  <a:cubicBezTo>
                    <a:pt x="748" y="3655"/>
                    <a:pt x="936" y="3726"/>
                    <a:pt x="1122" y="3726"/>
                  </a:cubicBezTo>
                  <a:cubicBezTo>
                    <a:pt x="1134" y="3726"/>
                    <a:pt x="1146" y="3726"/>
                    <a:pt x="1159" y="3725"/>
                  </a:cubicBezTo>
                  <a:cubicBezTo>
                    <a:pt x="1488" y="3704"/>
                    <a:pt x="1770" y="3463"/>
                    <a:pt x="1916" y="3172"/>
                  </a:cubicBezTo>
                  <a:cubicBezTo>
                    <a:pt x="2062" y="2880"/>
                    <a:pt x="2088" y="2545"/>
                    <a:pt x="2078" y="2217"/>
                  </a:cubicBezTo>
                  <a:cubicBezTo>
                    <a:pt x="2052" y="1491"/>
                    <a:pt x="1827" y="761"/>
                    <a:pt x="1353" y="202"/>
                  </a:cubicBezTo>
                  <a:cubicBezTo>
                    <a:pt x="1231" y="60"/>
                    <a:pt x="1115" y="1"/>
                    <a:pt x="1006" y="1"/>
                  </a:cubicBezTo>
                  <a:close/>
                </a:path>
              </a:pathLst>
            </a:custGeom>
            <a:solidFill>
              <a:srgbClr val="3D48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5" name="Google Shape;785;p33"/>
            <p:cNvSpPr/>
            <p:nvPr/>
          </p:nvSpPr>
          <p:spPr>
            <a:xfrm>
              <a:off x="4478400" y="2493550"/>
              <a:ext cx="52225" cy="93150"/>
            </a:xfrm>
            <a:custGeom>
              <a:rect b="b" l="l" r="r" t="t"/>
              <a:pathLst>
                <a:path extrusionOk="0" h="3726" w="2089">
                  <a:moveTo>
                    <a:pt x="1007" y="1"/>
                  </a:moveTo>
                  <a:cubicBezTo>
                    <a:pt x="601" y="1"/>
                    <a:pt x="301" y="837"/>
                    <a:pt x="199" y="1225"/>
                  </a:cubicBezTo>
                  <a:cubicBezTo>
                    <a:pt x="90" y="1627"/>
                    <a:pt x="1" y="2044"/>
                    <a:pt x="37" y="2461"/>
                  </a:cubicBezTo>
                  <a:cubicBezTo>
                    <a:pt x="73" y="2884"/>
                    <a:pt x="256" y="3306"/>
                    <a:pt x="595" y="3547"/>
                  </a:cubicBezTo>
                  <a:cubicBezTo>
                    <a:pt x="747" y="3659"/>
                    <a:pt x="935" y="3726"/>
                    <a:pt x="1120" y="3726"/>
                  </a:cubicBezTo>
                  <a:cubicBezTo>
                    <a:pt x="1133" y="3726"/>
                    <a:pt x="1146" y="3725"/>
                    <a:pt x="1159" y="3725"/>
                  </a:cubicBezTo>
                  <a:cubicBezTo>
                    <a:pt x="1482" y="3708"/>
                    <a:pt x="1769" y="3469"/>
                    <a:pt x="1915" y="3176"/>
                  </a:cubicBezTo>
                  <a:cubicBezTo>
                    <a:pt x="2062" y="2884"/>
                    <a:pt x="2088" y="2545"/>
                    <a:pt x="2077" y="2222"/>
                  </a:cubicBezTo>
                  <a:cubicBezTo>
                    <a:pt x="2051" y="1497"/>
                    <a:pt x="1826" y="760"/>
                    <a:pt x="1352" y="202"/>
                  </a:cubicBezTo>
                  <a:cubicBezTo>
                    <a:pt x="1230" y="60"/>
                    <a:pt x="1115" y="1"/>
                    <a:pt x="1007" y="1"/>
                  </a:cubicBezTo>
                  <a:close/>
                </a:path>
              </a:pathLst>
            </a:custGeom>
            <a:solidFill>
              <a:srgbClr val="3D48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6" name="Google Shape;786;p33"/>
            <p:cNvSpPr/>
            <p:nvPr/>
          </p:nvSpPr>
          <p:spPr>
            <a:xfrm>
              <a:off x="4781175" y="2351125"/>
              <a:ext cx="71250" cy="79325"/>
            </a:xfrm>
            <a:custGeom>
              <a:rect b="b" l="l" r="r" t="t"/>
              <a:pathLst>
                <a:path extrusionOk="0" h="3173" w="2850">
                  <a:moveTo>
                    <a:pt x="1929" y="1"/>
                  </a:moveTo>
                  <a:cubicBezTo>
                    <a:pt x="1784" y="1"/>
                    <a:pt x="1637" y="32"/>
                    <a:pt x="1503" y="87"/>
                  </a:cubicBezTo>
                  <a:cubicBezTo>
                    <a:pt x="1205" y="217"/>
                    <a:pt x="966" y="452"/>
                    <a:pt x="762" y="707"/>
                  </a:cubicBezTo>
                  <a:cubicBezTo>
                    <a:pt x="308" y="1277"/>
                    <a:pt x="5" y="1981"/>
                    <a:pt x="0" y="2711"/>
                  </a:cubicBezTo>
                  <a:cubicBezTo>
                    <a:pt x="0" y="3053"/>
                    <a:pt x="166" y="3172"/>
                    <a:pt x="393" y="3172"/>
                  </a:cubicBezTo>
                  <a:cubicBezTo>
                    <a:pt x="758" y="3172"/>
                    <a:pt x="1282" y="2865"/>
                    <a:pt x="1539" y="2686"/>
                  </a:cubicBezTo>
                  <a:cubicBezTo>
                    <a:pt x="1884" y="2450"/>
                    <a:pt x="2223" y="2190"/>
                    <a:pt x="2469" y="1850"/>
                  </a:cubicBezTo>
                  <a:cubicBezTo>
                    <a:pt x="2713" y="1506"/>
                    <a:pt x="2849" y="1068"/>
                    <a:pt x="2750" y="661"/>
                  </a:cubicBezTo>
                  <a:cubicBezTo>
                    <a:pt x="2703" y="468"/>
                    <a:pt x="2599" y="285"/>
                    <a:pt x="2437" y="160"/>
                  </a:cubicBezTo>
                  <a:cubicBezTo>
                    <a:pt x="2291" y="50"/>
                    <a:pt x="2112" y="1"/>
                    <a:pt x="1929" y="1"/>
                  </a:cubicBezTo>
                  <a:close/>
                </a:path>
              </a:pathLst>
            </a:custGeom>
            <a:solidFill>
              <a:srgbClr val="3D48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7" name="Google Shape;787;p33"/>
            <p:cNvSpPr/>
            <p:nvPr/>
          </p:nvSpPr>
          <p:spPr>
            <a:xfrm>
              <a:off x="4230825" y="2509625"/>
              <a:ext cx="65725" cy="85025"/>
            </a:xfrm>
            <a:custGeom>
              <a:rect b="b" l="l" r="r" t="t"/>
              <a:pathLst>
                <a:path extrusionOk="0" h="3401" w="2629">
                  <a:moveTo>
                    <a:pt x="845" y="0"/>
                  </a:moveTo>
                  <a:cubicBezTo>
                    <a:pt x="700" y="0"/>
                    <a:pt x="556" y="32"/>
                    <a:pt x="428" y="107"/>
                  </a:cubicBezTo>
                  <a:cubicBezTo>
                    <a:pt x="146" y="269"/>
                    <a:pt x="1" y="608"/>
                    <a:pt x="1" y="936"/>
                  </a:cubicBezTo>
                  <a:cubicBezTo>
                    <a:pt x="1" y="1261"/>
                    <a:pt x="131" y="1579"/>
                    <a:pt x="288" y="1861"/>
                  </a:cubicBezTo>
                  <a:cubicBezTo>
                    <a:pt x="637" y="2497"/>
                    <a:pt x="1164" y="3055"/>
                    <a:pt x="1837" y="3342"/>
                  </a:cubicBezTo>
                  <a:cubicBezTo>
                    <a:pt x="1932" y="3382"/>
                    <a:pt x="2015" y="3400"/>
                    <a:pt x="2086" y="3400"/>
                  </a:cubicBezTo>
                  <a:cubicBezTo>
                    <a:pt x="2628" y="3400"/>
                    <a:pt x="2503" y="2350"/>
                    <a:pt x="2411" y="1912"/>
                  </a:cubicBezTo>
                  <a:cubicBezTo>
                    <a:pt x="2327" y="1500"/>
                    <a:pt x="2217" y="1088"/>
                    <a:pt x="1998" y="729"/>
                  </a:cubicBezTo>
                  <a:cubicBezTo>
                    <a:pt x="1779" y="373"/>
                    <a:pt x="1430" y="76"/>
                    <a:pt x="1013" y="14"/>
                  </a:cubicBezTo>
                  <a:cubicBezTo>
                    <a:pt x="957" y="5"/>
                    <a:pt x="901" y="0"/>
                    <a:pt x="845" y="0"/>
                  </a:cubicBezTo>
                  <a:close/>
                </a:path>
              </a:pathLst>
            </a:custGeom>
            <a:solidFill>
              <a:srgbClr val="3D48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8" name="Google Shape;788;p33"/>
            <p:cNvSpPr/>
            <p:nvPr/>
          </p:nvSpPr>
          <p:spPr>
            <a:xfrm>
              <a:off x="4247150" y="2611425"/>
              <a:ext cx="58425" cy="88625"/>
            </a:xfrm>
            <a:custGeom>
              <a:rect b="b" l="l" r="r" t="t"/>
              <a:pathLst>
                <a:path extrusionOk="0" h="3545" w="2337">
                  <a:moveTo>
                    <a:pt x="499" y="1"/>
                  </a:moveTo>
                  <a:cubicBezTo>
                    <a:pt x="14" y="1"/>
                    <a:pt x="0" y="1002"/>
                    <a:pt x="36" y="1435"/>
                  </a:cubicBezTo>
                  <a:cubicBezTo>
                    <a:pt x="68" y="1854"/>
                    <a:pt x="119" y="2281"/>
                    <a:pt x="287" y="2661"/>
                  </a:cubicBezTo>
                  <a:cubicBezTo>
                    <a:pt x="458" y="3043"/>
                    <a:pt x="767" y="3388"/>
                    <a:pt x="1174" y="3502"/>
                  </a:cubicBezTo>
                  <a:cubicBezTo>
                    <a:pt x="1266" y="3529"/>
                    <a:pt x="1363" y="3545"/>
                    <a:pt x="1459" y="3545"/>
                  </a:cubicBezTo>
                  <a:cubicBezTo>
                    <a:pt x="1563" y="3545"/>
                    <a:pt x="1666" y="3527"/>
                    <a:pt x="1763" y="3486"/>
                  </a:cubicBezTo>
                  <a:cubicBezTo>
                    <a:pt x="2065" y="3361"/>
                    <a:pt x="2253" y="3043"/>
                    <a:pt x="2296" y="2719"/>
                  </a:cubicBezTo>
                  <a:cubicBezTo>
                    <a:pt x="2337" y="2396"/>
                    <a:pt x="2253" y="2066"/>
                    <a:pt x="2134" y="1765"/>
                  </a:cubicBezTo>
                  <a:cubicBezTo>
                    <a:pt x="1872" y="1086"/>
                    <a:pt x="1419" y="465"/>
                    <a:pt x="788" y="94"/>
                  </a:cubicBezTo>
                  <a:cubicBezTo>
                    <a:pt x="677" y="29"/>
                    <a:pt x="581" y="1"/>
                    <a:pt x="499" y="1"/>
                  </a:cubicBezTo>
                  <a:close/>
                </a:path>
              </a:pathLst>
            </a:custGeom>
            <a:solidFill>
              <a:srgbClr val="3D48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9" name="Google Shape;789;p33"/>
            <p:cNvSpPr/>
            <p:nvPr/>
          </p:nvSpPr>
          <p:spPr>
            <a:xfrm>
              <a:off x="4622150" y="2454700"/>
              <a:ext cx="59775" cy="87875"/>
            </a:xfrm>
            <a:custGeom>
              <a:rect b="b" l="l" r="r" t="t"/>
              <a:pathLst>
                <a:path extrusionOk="0" h="3515" w="2391">
                  <a:moveTo>
                    <a:pt x="495" y="1"/>
                  </a:moveTo>
                  <a:cubicBezTo>
                    <a:pt x="0" y="1"/>
                    <a:pt x="18" y="1012"/>
                    <a:pt x="64" y="1448"/>
                  </a:cubicBezTo>
                  <a:cubicBezTo>
                    <a:pt x="105" y="1866"/>
                    <a:pt x="168" y="2288"/>
                    <a:pt x="350" y="2664"/>
                  </a:cubicBezTo>
                  <a:cubicBezTo>
                    <a:pt x="533" y="3045"/>
                    <a:pt x="851" y="3374"/>
                    <a:pt x="1258" y="3483"/>
                  </a:cubicBezTo>
                  <a:cubicBezTo>
                    <a:pt x="1341" y="3503"/>
                    <a:pt x="1428" y="3515"/>
                    <a:pt x="1515" y="3515"/>
                  </a:cubicBezTo>
                  <a:cubicBezTo>
                    <a:pt x="1629" y="3515"/>
                    <a:pt x="1744" y="3494"/>
                    <a:pt x="1848" y="3447"/>
                  </a:cubicBezTo>
                  <a:cubicBezTo>
                    <a:pt x="2145" y="3311"/>
                    <a:pt x="2328" y="2988"/>
                    <a:pt x="2359" y="2664"/>
                  </a:cubicBezTo>
                  <a:cubicBezTo>
                    <a:pt x="2390" y="2341"/>
                    <a:pt x="2296" y="2011"/>
                    <a:pt x="2171" y="1715"/>
                  </a:cubicBezTo>
                  <a:cubicBezTo>
                    <a:pt x="1889" y="1047"/>
                    <a:pt x="1420" y="441"/>
                    <a:pt x="777" y="87"/>
                  </a:cubicBezTo>
                  <a:cubicBezTo>
                    <a:pt x="669" y="27"/>
                    <a:pt x="575" y="1"/>
                    <a:pt x="495" y="1"/>
                  </a:cubicBezTo>
                  <a:close/>
                </a:path>
              </a:pathLst>
            </a:custGeom>
            <a:solidFill>
              <a:srgbClr val="3D48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0" name="Google Shape;790;p33"/>
            <p:cNvSpPr/>
            <p:nvPr/>
          </p:nvSpPr>
          <p:spPr>
            <a:xfrm>
              <a:off x="4938800" y="2375300"/>
              <a:ext cx="84500" cy="71325"/>
            </a:xfrm>
            <a:custGeom>
              <a:rect b="b" l="l" r="r" t="t"/>
              <a:pathLst>
                <a:path extrusionOk="0" h="2853" w="3380">
                  <a:moveTo>
                    <a:pt x="2599" y="1"/>
                  </a:moveTo>
                  <a:cubicBezTo>
                    <a:pt x="2544" y="1"/>
                    <a:pt x="2489" y="6"/>
                    <a:pt x="2435" y="17"/>
                  </a:cubicBezTo>
                  <a:cubicBezTo>
                    <a:pt x="2101" y="84"/>
                    <a:pt x="1824" y="310"/>
                    <a:pt x="1573" y="544"/>
                  </a:cubicBezTo>
                  <a:cubicBezTo>
                    <a:pt x="1016" y="1071"/>
                    <a:pt x="530" y="1676"/>
                    <a:pt x="128" y="2334"/>
                  </a:cubicBezTo>
                  <a:cubicBezTo>
                    <a:pt x="66" y="2432"/>
                    <a:pt x="8" y="2533"/>
                    <a:pt x="3" y="2647"/>
                  </a:cubicBezTo>
                  <a:cubicBezTo>
                    <a:pt x="0" y="2797"/>
                    <a:pt x="107" y="2853"/>
                    <a:pt x="266" y="2853"/>
                  </a:cubicBezTo>
                  <a:cubicBezTo>
                    <a:pt x="657" y="2853"/>
                    <a:pt x="1365" y="2516"/>
                    <a:pt x="1532" y="2439"/>
                  </a:cubicBezTo>
                  <a:cubicBezTo>
                    <a:pt x="2132" y="2167"/>
                    <a:pt x="2685" y="1781"/>
                    <a:pt x="3071" y="1243"/>
                  </a:cubicBezTo>
                  <a:cubicBezTo>
                    <a:pt x="3244" y="1004"/>
                    <a:pt x="3379" y="696"/>
                    <a:pt x="3280" y="414"/>
                  </a:cubicBezTo>
                  <a:cubicBezTo>
                    <a:pt x="3183" y="147"/>
                    <a:pt x="2889" y="1"/>
                    <a:pt x="2599" y="1"/>
                  </a:cubicBezTo>
                  <a:close/>
                </a:path>
              </a:pathLst>
            </a:custGeom>
            <a:solidFill>
              <a:srgbClr val="3D48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1" name="Google Shape;791;p33"/>
            <p:cNvSpPr/>
            <p:nvPr/>
          </p:nvSpPr>
          <p:spPr>
            <a:xfrm>
              <a:off x="4604950" y="2306525"/>
              <a:ext cx="76200" cy="141975"/>
            </a:xfrm>
            <a:custGeom>
              <a:rect b="b" l="l" r="r" t="t"/>
              <a:pathLst>
                <a:path extrusionOk="0" h="5679" w="3048">
                  <a:moveTo>
                    <a:pt x="1589" y="0"/>
                  </a:moveTo>
                  <a:cubicBezTo>
                    <a:pt x="1541" y="0"/>
                    <a:pt x="1493" y="4"/>
                    <a:pt x="1445" y="13"/>
                  </a:cubicBezTo>
                  <a:cubicBezTo>
                    <a:pt x="1012" y="87"/>
                    <a:pt x="714" y="494"/>
                    <a:pt x="533" y="894"/>
                  </a:cubicBezTo>
                  <a:cubicBezTo>
                    <a:pt x="25" y="1980"/>
                    <a:pt x="0" y="3264"/>
                    <a:pt x="407" y="4386"/>
                  </a:cubicBezTo>
                  <a:cubicBezTo>
                    <a:pt x="526" y="4721"/>
                    <a:pt x="901" y="5679"/>
                    <a:pt x="1264" y="5679"/>
                  </a:cubicBezTo>
                  <a:cubicBezTo>
                    <a:pt x="1284" y="5679"/>
                    <a:pt x="1305" y="5676"/>
                    <a:pt x="1325" y="5669"/>
                  </a:cubicBezTo>
                  <a:cubicBezTo>
                    <a:pt x="1559" y="5597"/>
                    <a:pt x="1872" y="5043"/>
                    <a:pt x="2014" y="4845"/>
                  </a:cubicBezTo>
                  <a:cubicBezTo>
                    <a:pt x="2228" y="4537"/>
                    <a:pt x="2416" y="4219"/>
                    <a:pt x="2577" y="3885"/>
                  </a:cubicBezTo>
                  <a:cubicBezTo>
                    <a:pt x="2833" y="3348"/>
                    <a:pt x="3016" y="2768"/>
                    <a:pt x="3031" y="2173"/>
                  </a:cubicBezTo>
                  <a:cubicBezTo>
                    <a:pt x="3047" y="1583"/>
                    <a:pt x="2886" y="973"/>
                    <a:pt x="2515" y="509"/>
                  </a:cubicBezTo>
                  <a:cubicBezTo>
                    <a:pt x="2285" y="228"/>
                    <a:pt x="1945" y="0"/>
                    <a:pt x="1589" y="0"/>
                  </a:cubicBezTo>
                  <a:close/>
                </a:path>
              </a:pathLst>
            </a:custGeom>
            <a:solidFill>
              <a:srgbClr val="3D48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2" name="Google Shape;792;p33"/>
            <p:cNvSpPr/>
            <p:nvPr/>
          </p:nvSpPr>
          <p:spPr>
            <a:xfrm>
              <a:off x="2524325" y="1288650"/>
              <a:ext cx="374675" cy="743625"/>
            </a:xfrm>
            <a:custGeom>
              <a:rect b="b" l="l" r="r" t="t"/>
              <a:pathLst>
                <a:path extrusionOk="0" h="29745" w="14987">
                  <a:moveTo>
                    <a:pt x="1895" y="0"/>
                  </a:moveTo>
                  <a:cubicBezTo>
                    <a:pt x="1275" y="0"/>
                    <a:pt x="696" y="243"/>
                    <a:pt x="340" y="917"/>
                  </a:cubicBezTo>
                  <a:cubicBezTo>
                    <a:pt x="53" y="1469"/>
                    <a:pt x="1" y="2789"/>
                    <a:pt x="157" y="3390"/>
                  </a:cubicBezTo>
                  <a:cubicBezTo>
                    <a:pt x="632" y="5242"/>
                    <a:pt x="1358" y="6369"/>
                    <a:pt x="2505" y="7585"/>
                  </a:cubicBezTo>
                  <a:cubicBezTo>
                    <a:pt x="2329" y="7501"/>
                    <a:pt x="2130" y="7439"/>
                    <a:pt x="1916" y="7397"/>
                  </a:cubicBezTo>
                  <a:cubicBezTo>
                    <a:pt x="1783" y="7372"/>
                    <a:pt x="1645" y="7358"/>
                    <a:pt x="1508" y="7358"/>
                  </a:cubicBezTo>
                  <a:cubicBezTo>
                    <a:pt x="1138" y="7358"/>
                    <a:pt x="768" y="7459"/>
                    <a:pt x="502" y="7710"/>
                  </a:cubicBezTo>
                  <a:cubicBezTo>
                    <a:pt x="157" y="8034"/>
                    <a:pt x="48" y="8544"/>
                    <a:pt x="80" y="9019"/>
                  </a:cubicBezTo>
                  <a:cubicBezTo>
                    <a:pt x="126" y="9823"/>
                    <a:pt x="528" y="10569"/>
                    <a:pt x="1070" y="11169"/>
                  </a:cubicBezTo>
                  <a:cubicBezTo>
                    <a:pt x="1566" y="11723"/>
                    <a:pt x="2177" y="12161"/>
                    <a:pt x="2803" y="12573"/>
                  </a:cubicBezTo>
                  <a:cubicBezTo>
                    <a:pt x="2725" y="12568"/>
                    <a:pt x="2652" y="12568"/>
                    <a:pt x="2573" y="12568"/>
                  </a:cubicBezTo>
                  <a:cubicBezTo>
                    <a:pt x="2490" y="12573"/>
                    <a:pt x="2401" y="12583"/>
                    <a:pt x="2313" y="12594"/>
                  </a:cubicBezTo>
                  <a:cubicBezTo>
                    <a:pt x="2302" y="12594"/>
                    <a:pt x="2292" y="12594"/>
                    <a:pt x="2282" y="12594"/>
                  </a:cubicBezTo>
                  <a:cubicBezTo>
                    <a:pt x="2012" y="12594"/>
                    <a:pt x="1759" y="12674"/>
                    <a:pt x="1588" y="12855"/>
                  </a:cubicBezTo>
                  <a:cubicBezTo>
                    <a:pt x="1395" y="12970"/>
                    <a:pt x="1222" y="13115"/>
                    <a:pt x="1087" y="13298"/>
                  </a:cubicBezTo>
                  <a:cubicBezTo>
                    <a:pt x="695" y="13804"/>
                    <a:pt x="627" y="14509"/>
                    <a:pt x="795" y="15130"/>
                  </a:cubicBezTo>
                  <a:cubicBezTo>
                    <a:pt x="961" y="15750"/>
                    <a:pt x="1332" y="16294"/>
                    <a:pt x="1754" y="16778"/>
                  </a:cubicBezTo>
                  <a:cubicBezTo>
                    <a:pt x="2813" y="17994"/>
                    <a:pt x="4207" y="18897"/>
                    <a:pt x="5694" y="19523"/>
                  </a:cubicBezTo>
                  <a:cubicBezTo>
                    <a:pt x="5992" y="19648"/>
                    <a:pt x="6294" y="19757"/>
                    <a:pt x="6597" y="19862"/>
                  </a:cubicBezTo>
                  <a:cubicBezTo>
                    <a:pt x="6393" y="19845"/>
                    <a:pt x="6186" y="19835"/>
                    <a:pt x="5978" y="19835"/>
                  </a:cubicBezTo>
                  <a:cubicBezTo>
                    <a:pt x="5936" y="19835"/>
                    <a:pt x="5893" y="19835"/>
                    <a:pt x="5850" y="19836"/>
                  </a:cubicBezTo>
                  <a:cubicBezTo>
                    <a:pt x="5453" y="19846"/>
                    <a:pt x="5036" y="19909"/>
                    <a:pt x="4718" y="20149"/>
                  </a:cubicBezTo>
                  <a:cubicBezTo>
                    <a:pt x="4275" y="20489"/>
                    <a:pt x="4133" y="21120"/>
                    <a:pt x="4249" y="21662"/>
                  </a:cubicBezTo>
                  <a:cubicBezTo>
                    <a:pt x="4369" y="22205"/>
                    <a:pt x="4723" y="22957"/>
                    <a:pt x="5073" y="23395"/>
                  </a:cubicBezTo>
                  <a:cubicBezTo>
                    <a:pt x="6597" y="25289"/>
                    <a:pt x="11146" y="28185"/>
                    <a:pt x="14987" y="29744"/>
                  </a:cubicBezTo>
                  <a:cubicBezTo>
                    <a:pt x="14460" y="21235"/>
                    <a:pt x="12398" y="12813"/>
                    <a:pt x="8923" y="5023"/>
                  </a:cubicBezTo>
                  <a:cubicBezTo>
                    <a:pt x="8816" y="5005"/>
                    <a:pt x="8712" y="4997"/>
                    <a:pt x="8614" y="4997"/>
                  </a:cubicBezTo>
                  <a:cubicBezTo>
                    <a:pt x="8481" y="4997"/>
                    <a:pt x="8358" y="5012"/>
                    <a:pt x="8251" y="5038"/>
                  </a:cubicBezTo>
                  <a:cubicBezTo>
                    <a:pt x="7823" y="5148"/>
                    <a:pt x="7567" y="5712"/>
                    <a:pt x="7504" y="6196"/>
                  </a:cubicBezTo>
                  <a:cubicBezTo>
                    <a:pt x="7238" y="3739"/>
                    <a:pt x="5641" y="1443"/>
                    <a:pt x="3403" y="385"/>
                  </a:cubicBezTo>
                  <a:cubicBezTo>
                    <a:pt x="2940" y="163"/>
                    <a:pt x="2404" y="0"/>
                    <a:pt x="1895"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3" name="Google Shape;793;p33"/>
            <p:cNvSpPr/>
            <p:nvPr/>
          </p:nvSpPr>
          <p:spPr>
            <a:xfrm>
              <a:off x="2747400" y="1414225"/>
              <a:ext cx="223475" cy="625275"/>
            </a:xfrm>
            <a:custGeom>
              <a:rect b="b" l="l" r="r" t="t"/>
              <a:pathLst>
                <a:path extrusionOk="0" h="25011" w="8939">
                  <a:moveTo>
                    <a:pt x="0" y="0"/>
                  </a:moveTo>
                  <a:cubicBezTo>
                    <a:pt x="3475" y="7790"/>
                    <a:pt x="5537" y="16212"/>
                    <a:pt x="6064" y="24721"/>
                  </a:cubicBezTo>
                  <a:cubicBezTo>
                    <a:pt x="6273" y="24805"/>
                    <a:pt x="6476" y="24889"/>
                    <a:pt x="6680" y="24962"/>
                  </a:cubicBezTo>
                  <a:cubicBezTo>
                    <a:pt x="6768" y="24995"/>
                    <a:pt x="6857" y="25011"/>
                    <a:pt x="6943" y="25011"/>
                  </a:cubicBezTo>
                  <a:cubicBezTo>
                    <a:pt x="7227" y="25011"/>
                    <a:pt x="7480" y="24839"/>
                    <a:pt x="7535" y="24540"/>
                  </a:cubicBezTo>
                  <a:cubicBezTo>
                    <a:pt x="7937" y="22301"/>
                    <a:pt x="8939" y="15586"/>
                    <a:pt x="8062" y="12684"/>
                  </a:cubicBezTo>
                  <a:cubicBezTo>
                    <a:pt x="7817" y="11875"/>
                    <a:pt x="7352" y="11056"/>
                    <a:pt x="6637" y="10613"/>
                  </a:cubicBezTo>
                  <a:cubicBezTo>
                    <a:pt x="6401" y="10466"/>
                    <a:pt x="6115" y="10395"/>
                    <a:pt x="5832" y="10395"/>
                  </a:cubicBezTo>
                  <a:cubicBezTo>
                    <a:pt x="5260" y="10395"/>
                    <a:pt x="4698" y="10687"/>
                    <a:pt x="4576" y="11239"/>
                  </a:cubicBezTo>
                  <a:cubicBezTo>
                    <a:pt x="4624" y="9345"/>
                    <a:pt x="4525" y="7425"/>
                    <a:pt x="3961" y="5619"/>
                  </a:cubicBezTo>
                  <a:cubicBezTo>
                    <a:pt x="3393" y="3808"/>
                    <a:pt x="2625" y="1915"/>
                    <a:pt x="1238" y="621"/>
                  </a:cubicBezTo>
                  <a:cubicBezTo>
                    <a:pt x="836" y="251"/>
                    <a:pt x="397" y="63"/>
                    <a:pt x="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4" name="Google Shape;794;p33"/>
            <p:cNvSpPr/>
            <p:nvPr/>
          </p:nvSpPr>
          <p:spPr>
            <a:xfrm>
              <a:off x="2592550" y="1333725"/>
              <a:ext cx="331250" cy="708225"/>
            </a:xfrm>
            <a:custGeom>
              <a:rect b="b" l="l" r="r" t="t"/>
              <a:pathLst>
                <a:path extrusionOk="0" h="28329" w="13250">
                  <a:moveTo>
                    <a:pt x="88" y="0"/>
                  </a:moveTo>
                  <a:cubicBezTo>
                    <a:pt x="74" y="0"/>
                    <a:pt x="61" y="4"/>
                    <a:pt x="48" y="10"/>
                  </a:cubicBezTo>
                  <a:cubicBezTo>
                    <a:pt x="12" y="32"/>
                    <a:pt x="1" y="78"/>
                    <a:pt x="27" y="116"/>
                  </a:cubicBezTo>
                  <a:cubicBezTo>
                    <a:pt x="5542" y="8928"/>
                    <a:pt x="9383" y="18768"/>
                    <a:pt x="13098" y="28281"/>
                  </a:cubicBezTo>
                  <a:cubicBezTo>
                    <a:pt x="13108" y="28312"/>
                    <a:pt x="13134" y="28328"/>
                    <a:pt x="13166" y="28328"/>
                  </a:cubicBezTo>
                  <a:cubicBezTo>
                    <a:pt x="13176" y="28328"/>
                    <a:pt x="13187" y="28328"/>
                    <a:pt x="13192" y="28323"/>
                  </a:cubicBezTo>
                  <a:cubicBezTo>
                    <a:pt x="13233" y="28307"/>
                    <a:pt x="13250" y="28265"/>
                    <a:pt x="13238" y="28229"/>
                  </a:cubicBezTo>
                  <a:cubicBezTo>
                    <a:pt x="9518" y="18706"/>
                    <a:pt x="5678" y="8860"/>
                    <a:pt x="152" y="37"/>
                  </a:cubicBezTo>
                  <a:cubicBezTo>
                    <a:pt x="139" y="13"/>
                    <a:pt x="114" y="0"/>
                    <a:pt x="88" y="0"/>
                  </a:cubicBezTo>
                  <a:close/>
                </a:path>
              </a:pathLst>
            </a:custGeom>
            <a:solidFill>
              <a:srgbClr val="E8C7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5" name="Google Shape;795;p33"/>
            <p:cNvSpPr/>
            <p:nvPr/>
          </p:nvSpPr>
          <p:spPr>
            <a:xfrm>
              <a:off x="2752750" y="1460900"/>
              <a:ext cx="23375" cy="175875"/>
            </a:xfrm>
            <a:custGeom>
              <a:rect b="b" l="l" r="r" t="t"/>
              <a:pathLst>
                <a:path extrusionOk="0" h="7035" w="935">
                  <a:moveTo>
                    <a:pt x="91" y="1"/>
                  </a:moveTo>
                  <a:cubicBezTo>
                    <a:pt x="82" y="1"/>
                    <a:pt x="73" y="3"/>
                    <a:pt x="63" y="6"/>
                  </a:cubicBezTo>
                  <a:cubicBezTo>
                    <a:pt x="22" y="16"/>
                    <a:pt x="0" y="58"/>
                    <a:pt x="17" y="100"/>
                  </a:cubicBezTo>
                  <a:cubicBezTo>
                    <a:pt x="742" y="2292"/>
                    <a:pt x="783" y="4723"/>
                    <a:pt x="131" y="6940"/>
                  </a:cubicBezTo>
                  <a:cubicBezTo>
                    <a:pt x="116" y="6982"/>
                    <a:pt x="142" y="7024"/>
                    <a:pt x="178" y="7034"/>
                  </a:cubicBezTo>
                  <a:lnTo>
                    <a:pt x="205" y="7034"/>
                  </a:lnTo>
                  <a:cubicBezTo>
                    <a:pt x="236" y="7034"/>
                    <a:pt x="267" y="7013"/>
                    <a:pt x="272" y="6982"/>
                  </a:cubicBezTo>
                  <a:cubicBezTo>
                    <a:pt x="935" y="4734"/>
                    <a:pt x="893" y="2276"/>
                    <a:pt x="157" y="53"/>
                  </a:cubicBezTo>
                  <a:cubicBezTo>
                    <a:pt x="149" y="21"/>
                    <a:pt x="122" y="1"/>
                    <a:pt x="91" y="1"/>
                  </a:cubicBezTo>
                  <a:close/>
                </a:path>
              </a:pathLst>
            </a:custGeom>
            <a:solidFill>
              <a:srgbClr val="E8C7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6" name="Google Shape;796;p33"/>
            <p:cNvSpPr/>
            <p:nvPr/>
          </p:nvSpPr>
          <p:spPr>
            <a:xfrm>
              <a:off x="2589050" y="1507825"/>
              <a:ext cx="140250" cy="73500"/>
            </a:xfrm>
            <a:custGeom>
              <a:rect b="b" l="l" r="r" t="t"/>
              <a:pathLst>
                <a:path extrusionOk="0" h="2940" w="5610">
                  <a:moveTo>
                    <a:pt x="84" y="1"/>
                  </a:moveTo>
                  <a:cubicBezTo>
                    <a:pt x="63" y="1"/>
                    <a:pt x="41" y="10"/>
                    <a:pt x="27" y="28"/>
                  </a:cubicBezTo>
                  <a:cubicBezTo>
                    <a:pt x="0" y="64"/>
                    <a:pt x="5" y="112"/>
                    <a:pt x="37" y="138"/>
                  </a:cubicBezTo>
                  <a:cubicBezTo>
                    <a:pt x="1597" y="1348"/>
                    <a:pt x="3428" y="2256"/>
                    <a:pt x="5337" y="2763"/>
                  </a:cubicBezTo>
                  <a:cubicBezTo>
                    <a:pt x="5406" y="2778"/>
                    <a:pt x="5448" y="2814"/>
                    <a:pt x="5453" y="2830"/>
                  </a:cubicBezTo>
                  <a:cubicBezTo>
                    <a:pt x="5431" y="2872"/>
                    <a:pt x="5453" y="2913"/>
                    <a:pt x="5489" y="2929"/>
                  </a:cubicBezTo>
                  <a:cubicBezTo>
                    <a:pt x="5500" y="2934"/>
                    <a:pt x="5510" y="2939"/>
                    <a:pt x="5520" y="2939"/>
                  </a:cubicBezTo>
                  <a:cubicBezTo>
                    <a:pt x="5547" y="2939"/>
                    <a:pt x="5578" y="2919"/>
                    <a:pt x="5588" y="2893"/>
                  </a:cubicBezTo>
                  <a:cubicBezTo>
                    <a:pt x="5609" y="2851"/>
                    <a:pt x="5604" y="2804"/>
                    <a:pt x="5588" y="2763"/>
                  </a:cubicBezTo>
                  <a:cubicBezTo>
                    <a:pt x="5552" y="2689"/>
                    <a:pt x="5453" y="2638"/>
                    <a:pt x="5380" y="2616"/>
                  </a:cubicBezTo>
                  <a:cubicBezTo>
                    <a:pt x="3485" y="2115"/>
                    <a:pt x="1675" y="1218"/>
                    <a:pt x="131" y="18"/>
                  </a:cubicBezTo>
                  <a:cubicBezTo>
                    <a:pt x="117" y="6"/>
                    <a:pt x="100" y="1"/>
                    <a:pt x="84" y="1"/>
                  </a:cubicBezTo>
                  <a:close/>
                </a:path>
              </a:pathLst>
            </a:custGeom>
            <a:solidFill>
              <a:srgbClr val="E8C7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7" name="Google Shape;797;p33"/>
            <p:cNvSpPr/>
            <p:nvPr/>
          </p:nvSpPr>
          <p:spPr>
            <a:xfrm>
              <a:off x="2618525" y="1648850"/>
              <a:ext cx="184475" cy="94100"/>
            </a:xfrm>
            <a:custGeom>
              <a:rect b="b" l="l" r="r" t="t"/>
              <a:pathLst>
                <a:path extrusionOk="0" h="3764" w="7379">
                  <a:moveTo>
                    <a:pt x="84" y="0"/>
                  </a:moveTo>
                  <a:cubicBezTo>
                    <a:pt x="63" y="0"/>
                    <a:pt x="41" y="9"/>
                    <a:pt x="26" y="27"/>
                  </a:cubicBezTo>
                  <a:cubicBezTo>
                    <a:pt x="1" y="65"/>
                    <a:pt x="6" y="111"/>
                    <a:pt x="42" y="137"/>
                  </a:cubicBezTo>
                  <a:cubicBezTo>
                    <a:pt x="2171" y="1792"/>
                    <a:pt x="4671" y="3049"/>
                    <a:pt x="7274" y="3759"/>
                  </a:cubicBezTo>
                  <a:cubicBezTo>
                    <a:pt x="7284" y="3764"/>
                    <a:pt x="7289" y="3764"/>
                    <a:pt x="7295" y="3764"/>
                  </a:cubicBezTo>
                  <a:cubicBezTo>
                    <a:pt x="7332" y="3764"/>
                    <a:pt x="7358" y="3743"/>
                    <a:pt x="7368" y="3706"/>
                  </a:cubicBezTo>
                  <a:cubicBezTo>
                    <a:pt x="7378" y="3670"/>
                    <a:pt x="7358" y="3627"/>
                    <a:pt x="7315" y="3617"/>
                  </a:cubicBezTo>
                  <a:cubicBezTo>
                    <a:pt x="4733" y="2907"/>
                    <a:pt x="2249" y="1661"/>
                    <a:pt x="131" y="17"/>
                  </a:cubicBezTo>
                  <a:cubicBezTo>
                    <a:pt x="118" y="6"/>
                    <a:pt x="101" y="0"/>
                    <a:pt x="84" y="0"/>
                  </a:cubicBezTo>
                  <a:close/>
                </a:path>
              </a:pathLst>
            </a:custGeom>
            <a:solidFill>
              <a:srgbClr val="E8C7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8" name="Google Shape;798;p33"/>
            <p:cNvSpPr/>
            <p:nvPr/>
          </p:nvSpPr>
          <p:spPr>
            <a:xfrm>
              <a:off x="2875625" y="1716425"/>
              <a:ext cx="32775" cy="210050"/>
            </a:xfrm>
            <a:custGeom>
              <a:rect b="b" l="l" r="r" t="t"/>
              <a:pathLst>
                <a:path extrusionOk="0" h="8402" w="1311">
                  <a:moveTo>
                    <a:pt x="948" y="1"/>
                  </a:moveTo>
                  <a:cubicBezTo>
                    <a:pt x="946" y="1"/>
                    <a:pt x="943" y="1"/>
                    <a:pt x="940" y="1"/>
                  </a:cubicBezTo>
                  <a:cubicBezTo>
                    <a:pt x="898" y="6"/>
                    <a:pt x="867" y="43"/>
                    <a:pt x="872" y="85"/>
                  </a:cubicBezTo>
                  <a:cubicBezTo>
                    <a:pt x="1012" y="1457"/>
                    <a:pt x="1159" y="2882"/>
                    <a:pt x="1086" y="4280"/>
                  </a:cubicBezTo>
                  <a:cubicBezTo>
                    <a:pt x="1002" y="5846"/>
                    <a:pt x="643" y="7197"/>
                    <a:pt x="22" y="8288"/>
                  </a:cubicBezTo>
                  <a:cubicBezTo>
                    <a:pt x="1" y="8324"/>
                    <a:pt x="11" y="8370"/>
                    <a:pt x="48" y="8392"/>
                  </a:cubicBezTo>
                  <a:cubicBezTo>
                    <a:pt x="63" y="8397"/>
                    <a:pt x="73" y="8402"/>
                    <a:pt x="89" y="8402"/>
                  </a:cubicBezTo>
                  <a:cubicBezTo>
                    <a:pt x="116" y="8402"/>
                    <a:pt x="136" y="8387"/>
                    <a:pt x="152" y="8360"/>
                  </a:cubicBezTo>
                  <a:cubicBezTo>
                    <a:pt x="788" y="7248"/>
                    <a:pt x="1154" y="5877"/>
                    <a:pt x="1238" y="4291"/>
                  </a:cubicBezTo>
                  <a:cubicBezTo>
                    <a:pt x="1310" y="2877"/>
                    <a:pt x="1164" y="1447"/>
                    <a:pt x="1024" y="69"/>
                  </a:cubicBezTo>
                  <a:cubicBezTo>
                    <a:pt x="1019" y="31"/>
                    <a:pt x="986" y="1"/>
                    <a:pt x="948" y="1"/>
                  </a:cubicBezTo>
                  <a:close/>
                </a:path>
              </a:pathLst>
            </a:custGeom>
            <a:solidFill>
              <a:srgbClr val="E8C7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9" name="Google Shape;799;p33"/>
            <p:cNvSpPr/>
            <p:nvPr/>
          </p:nvSpPr>
          <p:spPr>
            <a:xfrm>
              <a:off x="2673450" y="1821175"/>
              <a:ext cx="196075" cy="81700"/>
            </a:xfrm>
            <a:custGeom>
              <a:rect b="b" l="l" r="r" t="t"/>
              <a:pathLst>
                <a:path extrusionOk="0" h="3268" w="7843">
                  <a:moveTo>
                    <a:pt x="86" y="1"/>
                  </a:moveTo>
                  <a:cubicBezTo>
                    <a:pt x="60" y="1"/>
                    <a:pt x="35" y="14"/>
                    <a:pt x="20" y="38"/>
                  </a:cubicBezTo>
                  <a:cubicBezTo>
                    <a:pt x="0" y="74"/>
                    <a:pt x="10" y="122"/>
                    <a:pt x="47" y="142"/>
                  </a:cubicBezTo>
                  <a:cubicBezTo>
                    <a:pt x="2447" y="1556"/>
                    <a:pt x="5036" y="2610"/>
                    <a:pt x="7738" y="3268"/>
                  </a:cubicBezTo>
                  <a:lnTo>
                    <a:pt x="7759" y="3268"/>
                  </a:lnTo>
                  <a:cubicBezTo>
                    <a:pt x="7791" y="3268"/>
                    <a:pt x="7822" y="3246"/>
                    <a:pt x="7832" y="3210"/>
                  </a:cubicBezTo>
                  <a:cubicBezTo>
                    <a:pt x="7842" y="3174"/>
                    <a:pt x="7816" y="3132"/>
                    <a:pt x="7775" y="3121"/>
                  </a:cubicBezTo>
                  <a:cubicBezTo>
                    <a:pt x="5082" y="2470"/>
                    <a:pt x="2510" y="1420"/>
                    <a:pt x="126" y="12"/>
                  </a:cubicBezTo>
                  <a:cubicBezTo>
                    <a:pt x="113" y="4"/>
                    <a:pt x="100" y="1"/>
                    <a:pt x="86" y="1"/>
                  </a:cubicBezTo>
                  <a:close/>
                </a:path>
              </a:pathLst>
            </a:custGeom>
            <a:solidFill>
              <a:srgbClr val="E8C7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0" name="Google Shape;800;p33"/>
            <p:cNvSpPr/>
            <p:nvPr/>
          </p:nvSpPr>
          <p:spPr>
            <a:xfrm>
              <a:off x="2603375" y="1555925"/>
              <a:ext cx="34100" cy="28800"/>
            </a:xfrm>
            <a:custGeom>
              <a:rect b="b" l="l" r="r" t="t"/>
              <a:pathLst>
                <a:path extrusionOk="0" h="1152" w="1364">
                  <a:moveTo>
                    <a:pt x="537" y="1"/>
                  </a:moveTo>
                  <a:cubicBezTo>
                    <a:pt x="334" y="1"/>
                    <a:pt x="143" y="85"/>
                    <a:pt x="68" y="285"/>
                  </a:cubicBezTo>
                  <a:cubicBezTo>
                    <a:pt x="1" y="468"/>
                    <a:pt x="95" y="676"/>
                    <a:pt x="220" y="828"/>
                  </a:cubicBezTo>
                  <a:cubicBezTo>
                    <a:pt x="367" y="1005"/>
                    <a:pt x="581" y="1152"/>
                    <a:pt x="815" y="1152"/>
                  </a:cubicBezTo>
                  <a:cubicBezTo>
                    <a:pt x="1363" y="1146"/>
                    <a:pt x="1352" y="562"/>
                    <a:pt x="1087" y="233"/>
                  </a:cubicBezTo>
                  <a:cubicBezTo>
                    <a:pt x="967" y="90"/>
                    <a:pt x="746" y="1"/>
                    <a:pt x="537" y="1"/>
                  </a:cubicBezTo>
                  <a:close/>
                </a:path>
              </a:pathLst>
            </a:custGeom>
            <a:solidFill>
              <a:srgbClr val="E0A95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1" name="Google Shape;801;p33"/>
            <p:cNvSpPr/>
            <p:nvPr/>
          </p:nvSpPr>
          <p:spPr>
            <a:xfrm>
              <a:off x="2603675" y="1449300"/>
              <a:ext cx="20200" cy="17100"/>
            </a:xfrm>
            <a:custGeom>
              <a:rect b="b" l="l" r="r" t="t"/>
              <a:pathLst>
                <a:path extrusionOk="0" h="684" w="808">
                  <a:moveTo>
                    <a:pt x="319" y="0"/>
                  </a:moveTo>
                  <a:cubicBezTo>
                    <a:pt x="199" y="0"/>
                    <a:pt x="85" y="51"/>
                    <a:pt x="41" y="172"/>
                  </a:cubicBezTo>
                  <a:cubicBezTo>
                    <a:pt x="0" y="283"/>
                    <a:pt x="51" y="402"/>
                    <a:pt x="130" y="490"/>
                  </a:cubicBezTo>
                  <a:cubicBezTo>
                    <a:pt x="219" y="601"/>
                    <a:pt x="345" y="683"/>
                    <a:pt x="485" y="683"/>
                  </a:cubicBezTo>
                  <a:cubicBezTo>
                    <a:pt x="808" y="683"/>
                    <a:pt x="798" y="334"/>
                    <a:pt x="641" y="141"/>
                  </a:cubicBezTo>
                  <a:cubicBezTo>
                    <a:pt x="573" y="54"/>
                    <a:pt x="442" y="0"/>
                    <a:pt x="319" y="0"/>
                  </a:cubicBezTo>
                  <a:close/>
                </a:path>
              </a:pathLst>
            </a:custGeom>
            <a:solidFill>
              <a:srgbClr val="E0A95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2" name="Google Shape;802;p33"/>
            <p:cNvSpPr/>
            <p:nvPr/>
          </p:nvSpPr>
          <p:spPr>
            <a:xfrm>
              <a:off x="2546525" y="1379275"/>
              <a:ext cx="35950" cy="23950"/>
            </a:xfrm>
            <a:custGeom>
              <a:rect b="b" l="l" r="r" t="t"/>
              <a:pathLst>
                <a:path extrusionOk="0" h="958" w="1438">
                  <a:moveTo>
                    <a:pt x="779" y="0"/>
                  </a:moveTo>
                  <a:cubicBezTo>
                    <a:pt x="729" y="0"/>
                    <a:pt x="680" y="5"/>
                    <a:pt x="632" y="16"/>
                  </a:cubicBezTo>
                  <a:cubicBezTo>
                    <a:pt x="314" y="83"/>
                    <a:pt x="1" y="553"/>
                    <a:pt x="261" y="840"/>
                  </a:cubicBezTo>
                  <a:cubicBezTo>
                    <a:pt x="342" y="927"/>
                    <a:pt x="457" y="958"/>
                    <a:pt x="577" y="958"/>
                  </a:cubicBezTo>
                  <a:cubicBezTo>
                    <a:pt x="636" y="958"/>
                    <a:pt x="695" y="950"/>
                    <a:pt x="752" y="938"/>
                  </a:cubicBezTo>
                  <a:cubicBezTo>
                    <a:pt x="950" y="897"/>
                    <a:pt x="1153" y="782"/>
                    <a:pt x="1247" y="599"/>
                  </a:cubicBezTo>
                  <a:cubicBezTo>
                    <a:pt x="1437" y="223"/>
                    <a:pt x="1107" y="0"/>
                    <a:pt x="779" y="0"/>
                  </a:cubicBezTo>
                  <a:close/>
                </a:path>
              </a:pathLst>
            </a:custGeom>
            <a:solidFill>
              <a:srgbClr val="E0A95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3" name="Google Shape;803;p33"/>
            <p:cNvSpPr/>
            <p:nvPr/>
          </p:nvSpPr>
          <p:spPr>
            <a:xfrm>
              <a:off x="2657675" y="1396675"/>
              <a:ext cx="32750" cy="21875"/>
            </a:xfrm>
            <a:custGeom>
              <a:rect b="b" l="l" r="r" t="t"/>
              <a:pathLst>
                <a:path extrusionOk="0" h="875" w="1310">
                  <a:moveTo>
                    <a:pt x="703" y="1"/>
                  </a:moveTo>
                  <a:cubicBezTo>
                    <a:pt x="659" y="1"/>
                    <a:pt x="616" y="5"/>
                    <a:pt x="574" y="13"/>
                  </a:cubicBezTo>
                  <a:cubicBezTo>
                    <a:pt x="282" y="76"/>
                    <a:pt x="0" y="503"/>
                    <a:pt x="234" y="765"/>
                  </a:cubicBezTo>
                  <a:cubicBezTo>
                    <a:pt x="309" y="846"/>
                    <a:pt x="417" y="875"/>
                    <a:pt x="526" y="875"/>
                  </a:cubicBezTo>
                  <a:cubicBezTo>
                    <a:pt x="578" y="875"/>
                    <a:pt x="629" y="869"/>
                    <a:pt x="678" y="859"/>
                  </a:cubicBezTo>
                  <a:cubicBezTo>
                    <a:pt x="866" y="816"/>
                    <a:pt x="1048" y="712"/>
                    <a:pt x="1132" y="546"/>
                  </a:cubicBezTo>
                  <a:cubicBezTo>
                    <a:pt x="1310" y="203"/>
                    <a:pt x="1005" y="1"/>
                    <a:pt x="703" y="1"/>
                  </a:cubicBezTo>
                  <a:close/>
                </a:path>
              </a:pathLst>
            </a:custGeom>
            <a:solidFill>
              <a:srgbClr val="E0A95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4" name="Google Shape;804;p33"/>
            <p:cNvSpPr/>
            <p:nvPr/>
          </p:nvSpPr>
          <p:spPr>
            <a:xfrm>
              <a:off x="2604450" y="1695600"/>
              <a:ext cx="24425" cy="16300"/>
            </a:xfrm>
            <a:custGeom>
              <a:rect b="b" l="l" r="r" t="t"/>
              <a:pathLst>
                <a:path extrusionOk="0" h="652" w="977">
                  <a:moveTo>
                    <a:pt x="530" y="0"/>
                  </a:moveTo>
                  <a:cubicBezTo>
                    <a:pt x="497" y="0"/>
                    <a:pt x="464" y="4"/>
                    <a:pt x="432" y="10"/>
                  </a:cubicBezTo>
                  <a:cubicBezTo>
                    <a:pt x="213" y="57"/>
                    <a:pt x="0" y="375"/>
                    <a:pt x="177" y="568"/>
                  </a:cubicBezTo>
                  <a:cubicBezTo>
                    <a:pt x="233" y="630"/>
                    <a:pt x="316" y="651"/>
                    <a:pt x="402" y="651"/>
                  </a:cubicBezTo>
                  <a:cubicBezTo>
                    <a:pt x="439" y="651"/>
                    <a:pt x="476" y="648"/>
                    <a:pt x="511" y="642"/>
                  </a:cubicBezTo>
                  <a:cubicBezTo>
                    <a:pt x="647" y="610"/>
                    <a:pt x="783" y="531"/>
                    <a:pt x="846" y="406"/>
                  </a:cubicBezTo>
                  <a:cubicBezTo>
                    <a:pt x="977" y="152"/>
                    <a:pt x="752" y="0"/>
                    <a:pt x="530" y="0"/>
                  </a:cubicBezTo>
                  <a:close/>
                </a:path>
              </a:pathLst>
            </a:custGeom>
            <a:solidFill>
              <a:srgbClr val="E0A95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5" name="Google Shape;805;p33"/>
            <p:cNvSpPr/>
            <p:nvPr/>
          </p:nvSpPr>
          <p:spPr>
            <a:xfrm>
              <a:off x="2659350" y="1621950"/>
              <a:ext cx="22725" cy="16125"/>
            </a:xfrm>
            <a:custGeom>
              <a:rect b="b" l="l" r="r" t="t"/>
              <a:pathLst>
                <a:path extrusionOk="0" h="645" w="909">
                  <a:moveTo>
                    <a:pt x="369" y="1"/>
                  </a:moveTo>
                  <a:cubicBezTo>
                    <a:pt x="191" y="1"/>
                    <a:pt x="1" y="100"/>
                    <a:pt x="1" y="289"/>
                  </a:cubicBezTo>
                  <a:cubicBezTo>
                    <a:pt x="1" y="404"/>
                    <a:pt x="95" y="503"/>
                    <a:pt x="194" y="561"/>
                  </a:cubicBezTo>
                  <a:cubicBezTo>
                    <a:pt x="281" y="611"/>
                    <a:pt x="380" y="645"/>
                    <a:pt x="476" y="645"/>
                  </a:cubicBezTo>
                  <a:cubicBezTo>
                    <a:pt x="519" y="645"/>
                    <a:pt x="561" y="638"/>
                    <a:pt x="601" y="624"/>
                  </a:cubicBezTo>
                  <a:cubicBezTo>
                    <a:pt x="909" y="508"/>
                    <a:pt x="784" y="180"/>
                    <a:pt x="564" y="50"/>
                  </a:cubicBezTo>
                  <a:cubicBezTo>
                    <a:pt x="510" y="17"/>
                    <a:pt x="441" y="1"/>
                    <a:pt x="369" y="1"/>
                  </a:cubicBezTo>
                  <a:close/>
                </a:path>
              </a:pathLst>
            </a:custGeom>
            <a:solidFill>
              <a:srgbClr val="E0A95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6" name="Google Shape;806;p33"/>
            <p:cNvSpPr/>
            <p:nvPr/>
          </p:nvSpPr>
          <p:spPr>
            <a:xfrm>
              <a:off x="2568300" y="1639075"/>
              <a:ext cx="23325" cy="16775"/>
            </a:xfrm>
            <a:custGeom>
              <a:rect b="b" l="l" r="r" t="t"/>
              <a:pathLst>
                <a:path extrusionOk="0" h="671" w="933">
                  <a:moveTo>
                    <a:pt x="541" y="1"/>
                  </a:moveTo>
                  <a:cubicBezTo>
                    <a:pt x="487" y="1"/>
                    <a:pt x="433" y="10"/>
                    <a:pt x="382" y="27"/>
                  </a:cubicBezTo>
                  <a:cubicBezTo>
                    <a:pt x="173" y="100"/>
                    <a:pt x="0" y="444"/>
                    <a:pt x="199" y="612"/>
                  </a:cubicBezTo>
                  <a:cubicBezTo>
                    <a:pt x="249" y="654"/>
                    <a:pt x="311" y="670"/>
                    <a:pt x="374" y="670"/>
                  </a:cubicBezTo>
                  <a:cubicBezTo>
                    <a:pt x="430" y="670"/>
                    <a:pt x="487" y="657"/>
                    <a:pt x="539" y="637"/>
                  </a:cubicBezTo>
                  <a:cubicBezTo>
                    <a:pt x="669" y="591"/>
                    <a:pt x="794" y="502"/>
                    <a:pt x="845" y="367"/>
                  </a:cubicBezTo>
                  <a:cubicBezTo>
                    <a:pt x="932" y="124"/>
                    <a:pt x="743" y="1"/>
                    <a:pt x="541" y="1"/>
                  </a:cubicBezTo>
                  <a:close/>
                </a:path>
              </a:pathLst>
            </a:custGeom>
            <a:solidFill>
              <a:srgbClr val="E0A95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7" name="Google Shape;807;p33"/>
            <p:cNvSpPr/>
            <p:nvPr/>
          </p:nvSpPr>
          <p:spPr>
            <a:xfrm>
              <a:off x="1864825" y="1613000"/>
              <a:ext cx="644000" cy="536425"/>
            </a:xfrm>
            <a:custGeom>
              <a:rect b="b" l="l" r="r" t="t"/>
              <a:pathLst>
                <a:path extrusionOk="0" h="21457" w="25760">
                  <a:moveTo>
                    <a:pt x="2590" y="1"/>
                  </a:moveTo>
                  <a:cubicBezTo>
                    <a:pt x="2576" y="1"/>
                    <a:pt x="2561" y="1"/>
                    <a:pt x="2546" y="1"/>
                  </a:cubicBezTo>
                  <a:cubicBezTo>
                    <a:pt x="1403" y="11"/>
                    <a:pt x="68" y="434"/>
                    <a:pt x="21" y="1817"/>
                  </a:cubicBezTo>
                  <a:cubicBezTo>
                    <a:pt x="1" y="2443"/>
                    <a:pt x="527" y="3648"/>
                    <a:pt x="934" y="4128"/>
                  </a:cubicBezTo>
                  <a:cubicBezTo>
                    <a:pt x="2166" y="5584"/>
                    <a:pt x="3313" y="6282"/>
                    <a:pt x="4873" y="6877"/>
                  </a:cubicBezTo>
                  <a:cubicBezTo>
                    <a:pt x="4675" y="6883"/>
                    <a:pt x="4471" y="6909"/>
                    <a:pt x="4263" y="6966"/>
                  </a:cubicBezTo>
                  <a:cubicBezTo>
                    <a:pt x="3777" y="7096"/>
                    <a:pt x="3303" y="7394"/>
                    <a:pt x="3125" y="7864"/>
                  </a:cubicBezTo>
                  <a:cubicBezTo>
                    <a:pt x="2953" y="8307"/>
                    <a:pt x="3079" y="8813"/>
                    <a:pt x="3308" y="9225"/>
                  </a:cubicBezTo>
                  <a:cubicBezTo>
                    <a:pt x="3705" y="9925"/>
                    <a:pt x="4394" y="10426"/>
                    <a:pt x="5140" y="10734"/>
                  </a:cubicBezTo>
                  <a:cubicBezTo>
                    <a:pt x="5829" y="11016"/>
                    <a:pt x="6569" y="11141"/>
                    <a:pt x="7310" y="11240"/>
                  </a:cubicBezTo>
                  <a:cubicBezTo>
                    <a:pt x="7242" y="11266"/>
                    <a:pt x="7170" y="11298"/>
                    <a:pt x="7107" y="11334"/>
                  </a:cubicBezTo>
                  <a:cubicBezTo>
                    <a:pt x="7028" y="11375"/>
                    <a:pt x="6956" y="11423"/>
                    <a:pt x="6882" y="11474"/>
                  </a:cubicBezTo>
                  <a:cubicBezTo>
                    <a:pt x="6626" y="11589"/>
                    <a:pt x="6419" y="11777"/>
                    <a:pt x="6340" y="12023"/>
                  </a:cubicBezTo>
                  <a:cubicBezTo>
                    <a:pt x="6219" y="12211"/>
                    <a:pt x="6125" y="12419"/>
                    <a:pt x="6079" y="12638"/>
                  </a:cubicBezTo>
                  <a:cubicBezTo>
                    <a:pt x="5954" y="13264"/>
                    <a:pt x="6199" y="13932"/>
                    <a:pt x="6616" y="14417"/>
                  </a:cubicBezTo>
                  <a:cubicBezTo>
                    <a:pt x="7038" y="14903"/>
                    <a:pt x="7608" y="15231"/>
                    <a:pt x="8203" y="15482"/>
                  </a:cubicBezTo>
                  <a:cubicBezTo>
                    <a:pt x="9481" y="16032"/>
                    <a:pt x="10880" y="16254"/>
                    <a:pt x="12276" y="16254"/>
                  </a:cubicBezTo>
                  <a:cubicBezTo>
                    <a:pt x="12498" y="16254"/>
                    <a:pt x="12719" y="16249"/>
                    <a:pt x="12940" y="16238"/>
                  </a:cubicBezTo>
                  <a:cubicBezTo>
                    <a:pt x="13263" y="16218"/>
                    <a:pt x="13581" y="16192"/>
                    <a:pt x="13901" y="16155"/>
                  </a:cubicBezTo>
                  <a:lnTo>
                    <a:pt x="13901" y="16155"/>
                  </a:lnTo>
                  <a:cubicBezTo>
                    <a:pt x="13665" y="16238"/>
                    <a:pt x="13441" y="16338"/>
                    <a:pt x="13222" y="16452"/>
                  </a:cubicBezTo>
                  <a:cubicBezTo>
                    <a:pt x="12868" y="16635"/>
                    <a:pt x="12517" y="16870"/>
                    <a:pt x="12335" y="17230"/>
                  </a:cubicBezTo>
                  <a:cubicBezTo>
                    <a:pt x="12085" y="17726"/>
                    <a:pt x="12230" y="18352"/>
                    <a:pt x="12570" y="18795"/>
                  </a:cubicBezTo>
                  <a:cubicBezTo>
                    <a:pt x="12914" y="19233"/>
                    <a:pt x="13561" y="19756"/>
                    <a:pt x="14062" y="19990"/>
                  </a:cubicBezTo>
                  <a:cubicBezTo>
                    <a:pt x="15918" y="20870"/>
                    <a:pt x="20012" y="21457"/>
                    <a:pt x="23734" y="21457"/>
                  </a:cubicBezTo>
                  <a:cubicBezTo>
                    <a:pt x="24428" y="21457"/>
                    <a:pt x="25109" y="21436"/>
                    <a:pt x="25760" y="21394"/>
                  </a:cubicBezTo>
                  <a:cubicBezTo>
                    <a:pt x="21576" y="13959"/>
                    <a:pt x="16055" y="7279"/>
                    <a:pt x="9538" y="1774"/>
                  </a:cubicBezTo>
                  <a:cubicBezTo>
                    <a:pt x="9287" y="1853"/>
                    <a:pt x="9085" y="1962"/>
                    <a:pt x="8938" y="2087"/>
                  </a:cubicBezTo>
                  <a:cubicBezTo>
                    <a:pt x="8599" y="2369"/>
                    <a:pt x="8615" y="2985"/>
                    <a:pt x="8772" y="3450"/>
                  </a:cubicBezTo>
                  <a:cubicBezTo>
                    <a:pt x="7469" y="1365"/>
                    <a:pt x="5053" y="1"/>
                    <a:pt x="2590"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8" name="Google Shape;808;p33"/>
            <p:cNvSpPr/>
            <p:nvPr/>
          </p:nvSpPr>
          <p:spPr>
            <a:xfrm>
              <a:off x="2103250" y="1655125"/>
              <a:ext cx="439225" cy="492725"/>
            </a:xfrm>
            <a:custGeom>
              <a:rect b="b" l="l" r="r" t="t"/>
              <a:pathLst>
                <a:path extrusionOk="0" h="19709" w="17569">
                  <a:moveTo>
                    <a:pt x="640" y="1"/>
                  </a:moveTo>
                  <a:cubicBezTo>
                    <a:pt x="407" y="1"/>
                    <a:pt x="191" y="35"/>
                    <a:pt x="1" y="89"/>
                  </a:cubicBezTo>
                  <a:cubicBezTo>
                    <a:pt x="6518" y="5594"/>
                    <a:pt x="12039" y="12274"/>
                    <a:pt x="16223" y="19709"/>
                  </a:cubicBezTo>
                  <a:lnTo>
                    <a:pt x="16880" y="19662"/>
                  </a:lnTo>
                  <a:cubicBezTo>
                    <a:pt x="17277" y="19625"/>
                    <a:pt x="17569" y="19287"/>
                    <a:pt x="17465" y="18905"/>
                  </a:cubicBezTo>
                  <a:cubicBezTo>
                    <a:pt x="16855" y="16713"/>
                    <a:pt x="14830" y="10233"/>
                    <a:pt x="12774" y="8000"/>
                  </a:cubicBezTo>
                  <a:cubicBezTo>
                    <a:pt x="12205" y="7384"/>
                    <a:pt x="11428" y="6841"/>
                    <a:pt x="10594" y="6758"/>
                  </a:cubicBezTo>
                  <a:cubicBezTo>
                    <a:pt x="10548" y="6753"/>
                    <a:pt x="10502" y="6750"/>
                    <a:pt x="10455" y="6750"/>
                  </a:cubicBezTo>
                  <a:cubicBezTo>
                    <a:pt x="9658" y="6750"/>
                    <a:pt x="8825" y="7445"/>
                    <a:pt x="9012" y="8214"/>
                  </a:cubicBezTo>
                  <a:cubicBezTo>
                    <a:pt x="8225" y="6492"/>
                    <a:pt x="7300" y="4807"/>
                    <a:pt x="6007" y="3429"/>
                  </a:cubicBezTo>
                  <a:cubicBezTo>
                    <a:pt x="4713" y="2046"/>
                    <a:pt x="3189" y="674"/>
                    <a:pt x="1383" y="115"/>
                  </a:cubicBezTo>
                  <a:cubicBezTo>
                    <a:pt x="1123" y="35"/>
                    <a:pt x="872" y="1"/>
                    <a:pt x="640"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9" name="Google Shape;809;p33"/>
            <p:cNvSpPr/>
            <p:nvPr/>
          </p:nvSpPr>
          <p:spPr>
            <a:xfrm>
              <a:off x="1929375" y="1651225"/>
              <a:ext cx="605275" cy="495725"/>
            </a:xfrm>
            <a:custGeom>
              <a:rect b="b" l="l" r="r" t="t"/>
              <a:pathLst>
                <a:path extrusionOk="0" h="19829" w="24211">
                  <a:moveTo>
                    <a:pt x="88" y="0"/>
                  </a:moveTo>
                  <a:cubicBezTo>
                    <a:pt x="63" y="0"/>
                    <a:pt x="39" y="13"/>
                    <a:pt x="22" y="37"/>
                  </a:cubicBezTo>
                  <a:cubicBezTo>
                    <a:pt x="1" y="74"/>
                    <a:pt x="11" y="115"/>
                    <a:pt x="48" y="141"/>
                  </a:cubicBezTo>
                  <a:cubicBezTo>
                    <a:pt x="8851" y="5673"/>
                    <a:pt x="16593" y="12857"/>
                    <a:pt x="24076" y="19807"/>
                  </a:cubicBezTo>
                  <a:cubicBezTo>
                    <a:pt x="24092" y="19818"/>
                    <a:pt x="24107" y="19828"/>
                    <a:pt x="24128" y="19828"/>
                  </a:cubicBezTo>
                  <a:cubicBezTo>
                    <a:pt x="24148" y="19828"/>
                    <a:pt x="24170" y="19818"/>
                    <a:pt x="24186" y="19802"/>
                  </a:cubicBezTo>
                  <a:cubicBezTo>
                    <a:pt x="24211" y="19771"/>
                    <a:pt x="24211" y="19724"/>
                    <a:pt x="24180" y="19698"/>
                  </a:cubicBezTo>
                  <a:cubicBezTo>
                    <a:pt x="16687" y="12743"/>
                    <a:pt x="8945" y="5552"/>
                    <a:pt x="126" y="11"/>
                  </a:cubicBezTo>
                  <a:cubicBezTo>
                    <a:pt x="114" y="4"/>
                    <a:pt x="101" y="0"/>
                    <a:pt x="88" y="0"/>
                  </a:cubicBezTo>
                  <a:close/>
                </a:path>
              </a:pathLst>
            </a:custGeom>
            <a:solidFill>
              <a:srgbClr val="E8C7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0" name="Google Shape;810;p33"/>
            <p:cNvSpPr/>
            <p:nvPr/>
          </p:nvSpPr>
          <p:spPr>
            <a:xfrm>
              <a:off x="2128975" y="1696025"/>
              <a:ext cx="81650" cy="157550"/>
            </a:xfrm>
            <a:custGeom>
              <a:rect b="b" l="l" r="r" t="t"/>
              <a:pathLst>
                <a:path extrusionOk="0" h="6302" w="3266">
                  <a:moveTo>
                    <a:pt x="83" y="0"/>
                  </a:moveTo>
                  <a:cubicBezTo>
                    <a:pt x="65" y="0"/>
                    <a:pt x="46" y="7"/>
                    <a:pt x="31" y="19"/>
                  </a:cubicBezTo>
                  <a:cubicBezTo>
                    <a:pt x="0" y="50"/>
                    <a:pt x="0" y="97"/>
                    <a:pt x="31" y="129"/>
                  </a:cubicBezTo>
                  <a:cubicBezTo>
                    <a:pt x="1638" y="1788"/>
                    <a:pt x="2734" y="3953"/>
                    <a:pt x="3109" y="6234"/>
                  </a:cubicBezTo>
                  <a:cubicBezTo>
                    <a:pt x="3116" y="6275"/>
                    <a:pt x="3152" y="6301"/>
                    <a:pt x="3188" y="6301"/>
                  </a:cubicBezTo>
                  <a:cubicBezTo>
                    <a:pt x="3188" y="6301"/>
                    <a:pt x="3193" y="6301"/>
                    <a:pt x="3198" y="6296"/>
                  </a:cubicBezTo>
                  <a:cubicBezTo>
                    <a:pt x="3241" y="6291"/>
                    <a:pt x="3266" y="6255"/>
                    <a:pt x="3261" y="6212"/>
                  </a:cubicBezTo>
                  <a:cubicBezTo>
                    <a:pt x="2880" y="3901"/>
                    <a:pt x="1769" y="1704"/>
                    <a:pt x="142" y="25"/>
                  </a:cubicBezTo>
                  <a:cubicBezTo>
                    <a:pt x="125" y="8"/>
                    <a:pt x="104" y="0"/>
                    <a:pt x="83" y="0"/>
                  </a:cubicBezTo>
                  <a:close/>
                </a:path>
              </a:pathLst>
            </a:custGeom>
            <a:solidFill>
              <a:srgbClr val="E8C7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1" name="Google Shape;811;p33"/>
            <p:cNvSpPr/>
            <p:nvPr/>
          </p:nvSpPr>
          <p:spPr>
            <a:xfrm>
              <a:off x="2002050" y="1809525"/>
              <a:ext cx="156675" cy="11950"/>
            </a:xfrm>
            <a:custGeom>
              <a:rect b="b" l="l" r="r" t="t"/>
              <a:pathLst>
                <a:path extrusionOk="0" h="478" w="6267">
                  <a:moveTo>
                    <a:pt x="81" y="1"/>
                  </a:moveTo>
                  <a:cubicBezTo>
                    <a:pt x="46" y="1"/>
                    <a:pt x="15" y="24"/>
                    <a:pt x="10" y="61"/>
                  </a:cubicBezTo>
                  <a:cubicBezTo>
                    <a:pt x="0" y="102"/>
                    <a:pt x="27" y="143"/>
                    <a:pt x="68" y="150"/>
                  </a:cubicBezTo>
                  <a:cubicBezTo>
                    <a:pt x="1080" y="369"/>
                    <a:pt x="2124" y="478"/>
                    <a:pt x="3172" y="478"/>
                  </a:cubicBezTo>
                  <a:cubicBezTo>
                    <a:pt x="4117" y="478"/>
                    <a:pt x="5062" y="389"/>
                    <a:pt x="5985" y="206"/>
                  </a:cubicBezTo>
                  <a:cubicBezTo>
                    <a:pt x="5999" y="204"/>
                    <a:pt x="6012" y="203"/>
                    <a:pt x="6025" y="203"/>
                  </a:cubicBezTo>
                  <a:cubicBezTo>
                    <a:pt x="6070" y="203"/>
                    <a:pt x="6106" y="214"/>
                    <a:pt x="6110" y="222"/>
                  </a:cubicBezTo>
                  <a:cubicBezTo>
                    <a:pt x="6115" y="263"/>
                    <a:pt x="6146" y="295"/>
                    <a:pt x="6189" y="295"/>
                  </a:cubicBezTo>
                  <a:cubicBezTo>
                    <a:pt x="6230" y="295"/>
                    <a:pt x="6267" y="258"/>
                    <a:pt x="6262" y="217"/>
                  </a:cubicBezTo>
                  <a:cubicBezTo>
                    <a:pt x="6262" y="170"/>
                    <a:pt x="6240" y="128"/>
                    <a:pt x="6204" y="102"/>
                  </a:cubicBezTo>
                  <a:cubicBezTo>
                    <a:pt x="6161" y="66"/>
                    <a:pt x="6097" y="52"/>
                    <a:pt x="6036" y="52"/>
                  </a:cubicBezTo>
                  <a:cubicBezTo>
                    <a:pt x="6007" y="52"/>
                    <a:pt x="5979" y="55"/>
                    <a:pt x="5954" y="61"/>
                  </a:cubicBezTo>
                  <a:cubicBezTo>
                    <a:pt x="5042" y="237"/>
                    <a:pt x="4108" y="324"/>
                    <a:pt x="3173" y="324"/>
                  </a:cubicBezTo>
                  <a:cubicBezTo>
                    <a:pt x="2138" y="324"/>
                    <a:pt x="1103" y="217"/>
                    <a:pt x="99" y="3"/>
                  </a:cubicBezTo>
                  <a:cubicBezTo>
                    <a:pt x="93" y="2"/>
                    <a:pt x="87" y="1"/>
                    <a:pt x="81" y="1"/>
                  </a:cubicBezTo>
                  <a:close/>
                </a:path>
              </a:pathLst>
            </a:custGeom>
            <a:solidFill>
              <a:srgbClr val="E8C7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2" name="Google Shape;812;p33"/>
            <p:cNvSpPr/>
            <p:nvPr/>
          </p:nvSpPr>
          <p:spPr>
            <a:xfrm>
              <a:off x="2089950" y="1923675"/>
              <a:ext cx="205750" cy="15075"/>
            </a:xfrm>
            <a:custGeom>
              <a:rect b="b" l="l" r="r" t="t"/>
              <a:pathLst>
                <a:path extrusionOk="0" h="603" w="8230">
                  <a:moveTo>
                    <a:pt x="82" y="0"/>
                  </a:moveTo>
                  <a:cubicBezTo>
                    <a:pt x="51" y="0"/>
                    <a:pt x="20" y="24"/>
                    <a:pt x="12" y="60"/>
                  </a:cubicBezTo>
                  <a:cubicBezTo>
                    <a:pt x="1" y="102"/>
                    <a:pt x="27" y="138"/>
                    <a:pt x="68" y="148"/>
                  </a:cubicBezTo>
                  <a:cubicBezTo>
                    <a:pt x="1483" y="451"/>
                    <a:pt x="2944" y="603"/>
                    <a:pt x="4405" y="603"/>
                  </a:cubicBezTo>
                  <a:cubicBezTo>
                    <a:pt x="5667" y="603"/>
                    <a:pt x="6931" y="487"/>
                    <a:pt x="8162" y="263"/>
                  </a:cubicBezTo>
                  <a:cubicBezTo>
                    <a:pt x="8203" y="253"/>
                    <a:pt x="8229" y="217"/>
                    <a:pt x="8224" y="174"/>
                  </a:cubicBezTo>
                  <a:cubicBezTo>
                    <a:pt x="8215" y="136"/>
                    <a:pt x="8183" y="111"/>
                    <a:pt x="8145" y="111"/>
                  </a:cubicBezTo>
                  <a:cubicBezTo>
                    <a:pt x="8142" y="111"/>
                    <a:pt x="8139" y="111"/>
                    <a:pt x="8135" y="112"/>
                  </a:cubicBezTo>
                  <a:cubicBezTo>
                    <a:pt x="6912" y="340"/>
                    <a:pt x="5658" y="453"/>
                    <a:pt x="4402" y="453"/>
                  </a:cubicBezTo>
                  <a:cubicBezTo>
                    <a:pt x="2953" y="453"/>
                    <a:pt x="1503" y="302"/>
                    <a:pt x="100" y="3"/>
                  </a:cubicBezTo>
                  <a:cubicBezTo>
                    <a:pt x="94" y="1"/>
                    <a:pt x="88" y="0"/>
                    <a:pt x="82" y="0"/>
                  </a:cubicBezTo>
                  <a:close/>
                </a:path>
              </a:pathLst>
            </a:custGeom>
            <a:solidFill>
              <a:srgbClr val="E8C7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3" name="Google Shape;813;p33"/>
            <p:cNvSpPr/>
            <p:nvPr/>
          </p:nvSpPr>
          <p:spPr>
            <a:xfrm>
              <a:off x="2370150" y="1863200"/>
              <a:ext cx="76725" cy="198800"/>
            </a:xfrm>
            <a:custGeom>
              <a:rect b="b" l="l" r="r" t="t"/>
              <a:pathLst>
                <a:path extrusionOk="0" h="7952" w="3069">
                  <a:moveTo>
                    <a:pt x="88" y="0"/>
                  </a:moveTo>
                  <a:cubicBezTo>
                    <a:pt x="74" y="0"/>
                    <a:pt x="61" y="4"/>
                    <a:pt x="48" y="11"/>
                  </a:cubicBezTo>
                  <a:cubicBezTo>
                    <a:pt x="12" y="31"/>
                    <a:pt x="0" y="79"/>
                    <a:pt x="22" y="115"/>
                  </a:cubicBezTo>
                  <a:cubicBezTo>
                    <a:pt x="747" y="1290"/>
                    <a:pt x="1498" y="2504"/>
                    <a:pt x="2040" y="3799"/>
                  </a:cubicBezTo>
                  <a:cubicBezTo>
                    <a:pt x="2652" y="5249"/>
                    <a:pt x="2912" y="6617"/>
                    <a:pt x="2829" y="7869"/>
                  </a:cubicBezTo>
                  <a:cubicBezTo>
                    <a:pt x="2823" y="7910"/>
                    <a:pt x="2854" y="7947"/>
                    <a:pt x="2897" y="7952"/>
                  </a:cubicBezTo>
                  <a:lnTo>
                    <a:pt x="2902" y="7952"/>
                  </a:lnTo>
                  <a:cubicBezTo>
                    <a:pt x="2943" y="7952"/>
                    <a:pt x="2975" y="7920"/>
                    <a:pt x="2980" y="7879"/>
                  </a:cubicBezTo>
                  <a:cubicBezTo>
                    <a:pt x="3069" y="6601"/>
                    <a:pt x="2798" y="5213"/>
                    <a:pt x="2182" y="3742"/>
                  </a:cubicBezTo>
                  <a:cubicBezTo>
                    <a:pt x="1633" y="2437"/>
                    <a:pt x="882" y="1216"/>
                    <a:pt x="152" y="37"/>
                  </a:cubicBezTo>
                  <a:cubicBezTo>
                    <a:pt x="138" y="13"/>
                    <a:pt x="114" y="0"/>
                    <a:pt x="88" y="0"/>
                  </a:cubicBezTo>
                  <a:close/>
                </a:path>
              </a:pathLst>
            </a:custGeom>
            <a:solidFill>
              <a:srgbClr val="E8C7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4" name="Google Shape;814;p33"/>
            <p:cNvSpPr/>
            <p:nvPr/>
          </p:nvSpPr>
          <p:spPr>
            <a:xfrm>
              <a:off x="2214525" y="2041575"/>
              <a:ext cx="210725" cy="19525"/>
            </a:xfrm>
            <a:custGeom>
              <a:rect b="b" l="l" r="r" t="t"/>
              <a:pathLst>
                <a:path extrusionOk="0" h="781" w="8429">
                  <a:moveTo>
                    <a:pt x="8346" y="1"/>
                  </a:moveTo>
                  <a:cubicBezTo>
                    <a:pt x="8340" y="1"/>
                    <a:pt x="8334" y="1"/>
                    <a:pt x="8328" y="3"/>
                  </a:cubicBezTo>
                  <a:cubicBezTo>
                    <a:pt x="6394" y="421"/>
                    <a:pt x="4426" y="631"/>
                    <a:pt x="2454" y="631"/>
                  </a:cubicBezTo>
                  <a:cubicBezTo>
                    <a:pt x="1666" y="631"/>
                    <a:pt x="877" y="597"/>
                    <a:pt x="89" y="530"/>
                  </a:cubicBezTo>
                  <a:cubicBezTo>
                    <a:pt x="48" y="530"/>
                    <a:pt x="12" y="561"/>
                    <a:pt x="7" y="604"/>
                  </a:cubicBezTo>
                  <a:cubicBezTo>
                    <a:pt x="0" y="645"/>
                    <a:pt x="32" y="682"/>
                    <a:pt x="74" y="682"/>
                  </a:cubicBezTo>
                  <a:cubicBezTo>
                    <a:pt x="862" y="749"/>
                    <a:pt x="1650" y="780"/>
                    <a:pt x="2437" y="780"/>
                  </a:cubicBezTo>
                  <a:cubicBezTo>
                    <a:pt x="4426" y="780"/>
                    <a:pt x="6408" y="573"/>
                    <a:pt x="8359" y="149"/>
                  </a:cubicBezTo>
                  <a:cubicBezTo>
                    <a:pt x="8402" y="139"/>
                    <a:pt x="8428" y="103"/>
                    <a:pt x="8417" y="60"/>
                  </a:cubicBezTo>
                  <a:cubicBezTo>
                    <a:pt x="8413" y="25"/>
                    <a:pt x="8382" y="1"/>
                    <a:pt x="8346" y="1"/>
                  </a:cubicBezTo>
                  <a:close/>
                </a:path>
              </a:pathLst>
            </a:custGeom>
            <a:solidFill>
              <a:srgbClr val="E8C7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5" name="Google Shape;815;p33"/>
            <p:cNvSpPr/>
            <p:nvPr/>
          </p:nvSpPr>
          <p:spPr>
            <a:xfrm>
              <a:off x="2039050" y="1839875"/>
              <a:ext cx="39325" cy="26375"/>
            </a:xfrm>
            <a:custGeom>
              <a:rect b="b" l="l" r="r" t="t"/>
              <a:pathLst>
                <a:path extrusionOk="0" h="1055" w="1573">
                  <a:moveTo>
                    <a:pt x="675" y="0"/>
                  </a:moveTo>
                  <a:cubicBezTo>
                    <a:pt x="358" y="0"/>
                    <a:pt x="1" y="205"/>
                    <a:pt x="33" y="542"/>
                  </a:cubicBezTo>
                  <a:cubicBezTo>
                    <a:pt x="54" y="735"/>
                    <a:pt x="226" y="882"/>
                    <a:pt x="404" y="964"/>
                  </a:cubicBezTo>
                  <a:cubicBezTo>
                    <a:pt x="529" y="1019"/>
                    <a:pt x="669" y="1055"/>
                    <a:pt x="805" y="1055"/>
                  </a:cubicBezTo>
                  <a:cubicBezTo>
                    <a:pt x="901" y="1055"/>
                    <a:pt x="996" y="1037"/>
                    <a:pt x="1082" y="995"/>
                  </a:cubicBezTo>
                  <a:cubicBezTo>
                    <a:pt x="1572" y="756"/>
                    <a:pt x="1307" y="229"/>
                    <a:pt x="926" y="51"/>
                  </a:cubicBezTo>
                  <a:cubicBezTo>
                    <a:pt x="852" y="17"/>
                    <a:pt x="765" y="0"/>
                    <a:pt x="675" y="0"/>
                  </a:cubicBezTo>
                  <a:close/>
                </a:path>
              </a:pathLst>
            </a:custGeom>
            <a:solidFill>
              <a:srgbClr val="E0A95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6" name="Google Shape;816;p33"/>
            <p:cNvSpPr/>
            <p:nvPr/>
          </p:nvSpPr>
          <p:spPr>
            <a:xfrm>
              <a:off x="1991350" y="1746975"/>
              <a:ext cx="23375" cy="15675"/>
            </a:xfrm>
            <a:custGeom>
              <a:rect b="b" l="l" r="r" t="t"/>
              <a:pathLst>
                <a:path extrusionOk="0" h="627" w="935">
                  <a:moveTo>
                    <a:pt x="397" y="1"/>
                  </a:moveTo>
                  <a:cubicBezTo>
                    <a:pt x="210" y="1"/>
                    <a:pt x="1" y="121"/>
                    <a:pt x="21" y="324"/>
                  </a:cubicBezTo>
                  <a:cubicBezTo>
                    <a:pt x="31" y="439"/>
                    <a:pt x="130" y="523"/>
                    <a:pt x="240" y="569"/>
                  </a:cubicBezTo>
                  <a:cubicBezTo>
                    <a:pt x="315" y="603"/>
                    <a:pt x="399" y="626"/>
                    <a:pt x="481" y="626"/>
                  </a:cubicBezTo>
                  <a:cubicBezTo>
                    <a:pt x="537" y="626"/>
                    <a:pt x="592" y="616"/>
                    <a:pt x="642" y="590"/>
                  </a:cubicBezTo>
                  <a:cubicBezTo>
                    <a:pt x="934" y="449"/>
                    <a:pt x="773" y="136"/>
                    <a:pt x="549" y="32"/>
                  </a:cubicBezTo>
                  <a:cubicBezTo>
                    <a:pt x="504" y="11"/>
                    <a:pt x="452" y="1"/>
                    <a:pt x="397" y="1"/>
                  </a:cubicBezTo>
                  <a:close/>
                </a:path>
              </a:pathLst>
            </a:custGeom>
            <a:solidFill>
              <a:srgbClr val="E0A95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7" name="Google Shape;817;p33"/>
            <p:cNvSpPr/>
            <p:nvPr/>
          </p:nvSpPr>
          <p:spPr>
            <a:xfrm>
              <a:off x="1913200" y="1703200"/>
              <a:ext cx="28750" cy="26875"/>
            </a:xfrm>
            <a:custGeom>
              <a:rect b="b" l="l" r="r" t="t"/>
              <a:pathLst>
                <a:path extrusionOk="0" h="1075" w="1150">
                  <a:moveTo>
                    <a:pt x="759" y="0"/>
                  </a:moveTo>
                  <a:cubicBezTo>
                    <a:pt x="615" y="0"/>
                    <a:pt x="456" y="56"/>
                    <a:pt x="335" y="150"/>
                  </a:cubicBezTo>
                  <a:cubicBezTo>
                    <a:pt x="79" y="348"/>
                    <a:pt x="0" y="906"/>
                    <a:pt x="361" y="1053"/>
                  </a:cubicBezTo>
                  <a:cubicBezTo>
                    <a:pt x="401" y="1068"/>
                    <a:pt x="442" y="1075"/>
                    <a:pt x="483" y="1075"/>
                  </a:cubicBezTo>
                  <a:cubicBezTo>
                    <a:pt x="610" y="1075"/>
                    <a:pt x="739" y="1011"/>
                    <a:pt x="841" y="932"/>
                  </a:cubicBezTo>
                  <a:cubicBezTo>
                    <a:pt x="1002" y="802"/>
                    <a:pt x="1139" y="614"/>
                    <a:pt x="1144" y="405"/>
                  </a:cubicBezTo>
                  <a:cubicBezTo>
                    <a:pt x="1150" y="118"/>
                    <a:pt x="969" y="0"/>
                    <a:pt x="759" y="0"/>
                  </a:cubicBezTo>
                  <a:close/>
                </a:path>
              </a:pathLst>
            </a:custGeom>
            <a:solidFill>
              <a:srgbClr val="E0A95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8" name="Google Shape;818;p33"/>
            <p:cNvSpPr/>
            <p:nvPr/>
          </p:nvSpPr>
          <p:spPr>
            <a:xfrm>
              <a:off x="2020175" y="1671450"/>
              <a:ext cx="26150" cy="24475"/>
            </a:xfrm>
            <a:custGeom>
              <a:rect b="b" l="l" r="r" t="t"/>
              <a:pathLst>
                <a:path extrusionOk="0" h="979" w="1046">
                  <a:moveTo>
                    <a:pt x="690" y="1"/>
                  </a:moveTo>
                  <a:cubicBezTo>
                    <a:pt x="560" y="1"/>
                    <a:pt x="417" y="51"/>
                    <a:pt x="308" y="136"/>
                  </a:cubicBezTo>
                  <a:cubicBezTo>
                    <a:pt x="73" y="319"/>
                    <a:pt x="0" y="825"/>
                    <a:pt x="330" y="955"/>
                  </a:cubicBezTo>
                  <a:cubicBezTo>
                    <a:pt x="367" y="971"/>
                    <a:pt x="406" y="979"/>
                    <a:pt x="446" y="979"/>
                  </a:cubicBezTo>
                  <a:cubicBezTo>
                    <a:pt x="559" y="979"/>
                    <a:pt x="675" y="919"/>
                    <a:pt x="768" y="845"/>
                  </a:cubicBezTo>
                  <a:cubicBezTo>
                    <a:pt x="918" y="731"/>
                    <a:pt x="1039" y="558"/>
                    <a:pt x="1039" y="370"/>
                  </a:cubicBezTo>
                  <a:cubicBezTo>
                    <a:pt x="1045" y="108"/>
                    <a:pt x="881" y="1"/>
                    <a:pt x="690" y="1"/>
                  </a:cubicBezTo>
                  <a:close/>
                </a:path>
              </a:pathLst>
            </a:custGeom>
            <a:solidFill>
              <a:srgbClr val="E0A95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9" name="Google Shape;819;p33"/>
            <p:cNvSpPr/>
            <p:nvPr/>
          </p:nvSpPr>
          <p:spPr>
            <a:xfrm>
              <a:off x="2101025" y="1966050"/>
              <a:ext cx="19550" cy="18275"/>
            </a:xfrm>
            <a:custGeom>
              <a:rect b="b" l="l" r="r" t="t"/>
              <a:pathLst>
                <a:path extrusionOk="0" h="731" w="782">
                  <a:moveTo>
                    <a:pt x="517" y="1"/>
                  </a:moveTo>
                  <a:cubicBezTo>
                    <a:pt x="419" y="1"/>
                    <a:pt x="312" y="38"/>
                    <a:pt x="231" y="102"/>
                  </a:cubicBezTo>
                  <a:cubicBezTo>
                    <a:pt x="54" y="238"/>
                    <a:pt x="1" y="613"/>
                    <a:pt x="246" y="713"/>
                  </a:cubicBezTo>
                  <a:cubicBezTo>
                    <a:pt x="274" y="725"/>
                    <a:pt x="302" y="730"/>
                    <a:pt x="331" y="730"/>
                  </a:cubicBezTo>
                  <a:cubicBezTo>
                    <a:pt x="417" y="730"/>
                    <a:pt x="505" y="684"/>
                    <a:pt x="576" y="629"/>
                  </a:cubicBezTo>
                  <a:cubicBezTo>
                    <a:pt x="685" y="546"/>
                    <a:pt x="774" y="415"/>
                    <a:pt x="779" y="275"/>
                  </a:cubicBezTo>
                  <a:cubicBezTo>
                    <a:pt x="782" y="80"/>
                    <a:pt x="659" y="1"/>
                    <a:pt x="517" y="1"/>
                  </a:cubicBezTo>
                  <a:close/>
                </a:path>
              </a:pathLst>
            </a:custGeom>
            <a:solidFill>
              <a:srgbClr val="E0A95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0" name="Google Shape;820;p33"/>
            <p:cNvSpPr/>
            <p:nvPr/>
          </p:nvSpPr>
          <p:spPr>
            <a:xfrm>
              <a:off x="2114725" y="1877650"/>
              <a:ext cx="25625" cy="15750"/>
            </a:xfrm>
            <a:custGeom>
              <a:rect b="b" l="l" r="r" t="t"/>
              <a:pathLst>
                <a:path extrusionOk="0" h="630" w="1025">
                  <a:moveTo>
                    <a:pt x="491" y="1"/>
                  </a:moveTo>
                  <a:cubicBezTo>
                    <a:pt x="275" y="1"/>
                    <a:pt x="0" y="234"/>
                    <a:pt x="110" y="466"/>
                  </a:cubicBezTo>
                  <a:cubicBezTo>
                    <a:pt x="158" y="570"/>
                    <a:pt x="288" y="618"/>
                    <a:pt x="403" y="628"/>
                  </a:cubicBezTo>
                  <a:cubicBezTo>
                    <a:pt x="420" y="629"/>
                    <a:pt x="436" y="630"/>
                    <a:pt x="453" y="630"/>
                  </a:cubicBezTo>
                  <a:cubicBezTo>
                    <a:pt x="579" y="630"/>
                    <a:pt x="712" y="594"/>
                    <a:pt x="799" y="503"/>
                  </a:cubicBezTo>
                  <a:cubicBezTo>
                    <a:pt x="1025" y="267"/>
                    <a:pt x="768" y="28"/>
                    <a:pt x="512" y="2"/>
                  </a:cubicBezTo>
                  <a:cubicBezTo>
                    <a:pt x="505" y="1"/>
                    <a:pt x="498" y="1"/>
                    <a:pt x="491" y="1"/>
                  </a:cubicBezTo>
                  <a:close/>
                </a:path>
              </a:pathLst>
            </a:custGeom>
            <a:solidFill>
              <a:srgbClr val="E0A95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1" name="Google Shape;821;p33"/>
            <p:cNvSpPr/>
            <p:nvPr/>
          </p:nvSpPr>
          <p:spPr>
            <a:xfrm>
              <a:off x="2044675" y="1930850"/>
              <a:ext cx="18575" cy="18800"/>
            </a:xfrm>
            <a:custGeom>
              <a:rect b="b" l="l" r="r" t="t"/>
              <a:pathLst>
                <a:path extrusionOk="0" h="752" w="743">
                  <a:moveTo>
                    <a:pt x="477" y="0"/>
                  </a:moveTo>
                  <a:cubicBezTo>
                    <a:pt x="367" y="0"/>
                    <a:pt x="244" y="55"/>
                    <a:pt x="157" y="138"/>
                  </a:cubicBezTo>
                  <a:cubicBezTo>
                    <a:pt x="1" y="294"/>
                    <a:pt x="1" y="681"/>
                    <a:pt x="258" y="744"/>
                  </a:cubicBezTo>
                  <a:cubicBezTo>
                    <a:pt x="276" y="749"/>
                    <a:pt x="295" y="752"/>
                    <a:pt x="313" y="752"/>
                  </a:cubicBezTo>
                  <a:cubicBezTo>
                    <a:pt x="406" y="752"/>
                    <a:pt x="501" y="692"/>
                    <a:pt x="571" y="624"/>
                  </a:cubicBezTo>
                  <a:cubicBezTo>
                    <a:pt x="670" y="518"/>
                    <a:pt x="742" y="383"/>
                    <a:pt x="727" y="243"/>
                  </a:cubicBezTo>
                  <a:cubicBezTo>
                    <a:pt x="707" y="69"/>
                    <a:pt x="600" y="0"/>
                    <a:pt x="477" y="0"/>
                  </a:cubicBezTo>
                  <a:close/>
                </a:path>
              </a:pathLst>
            </a:custGeom>
            <a:solidFill>
              <a:srgbClr val="E0A95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2" name="Google Shape;822;p33"/>
            <p:cNvSpPr/>
            <p:nvPr/>
          </p:nvSpPr>
          <p:spPr>
            <a:xfrm>
              <a:off x="3963000" y="1488525"/>
              <a:ext cx="532900" cy="644850"/>
            </a:xfrm>
            <a:custGeom>
              <a:rect b="b" l="l" r="r" t="t"/>
              <a:pathLst>
                <a:path extrusionOk="0" h="25794" w="21316">
                  <a:moveTo>
                    <a:pt x="7875" y="18280"/>
                  </a:moveTo>
                  <a:cubicBezTo>
                    <a:pt x="7849" y="18285"/>
                    <a:pt x="7827" y="18290"/>
                    <a:pt x="7802" y="18295"/>
                  </a:cubicBezTo>
                  <a:cubicBezTo>
                    <a:pt x="7822" y="18290"/>
                    <a:pt x="7844" y="18285"/>
                    <a:pt x="7865" y="18280"/>
                  </a:cubicBezTo>
                  <a:close/>
                  <a:moveTo>
                    <a:pt x="19171" y="1"/>
                  </a:moveTo>
                  <a:cubicBezTo>
                    <a:pt x="18886" y="1"/>
                    <a:pt x="18598" y="35"/>
                    <a:pt x="18326" y="91"/>
                  </a:cubicBezTo>
                  <a:cubicBezTo>
                    <a:pt x="15894" y="581"/>
                    <a:pt x="13792" y="2418"/>
                    <a:pt x="12942" y="4740"/>
                  </a:cubicBezTo>
                  <a:cubicBezTo>
                    <a:pt x="12999" y="4255"/>
                    <a:pt x="12884" y="3649"/>
                    <a:pt x="12498" y="3441"/>
                  </a:cubicBezTo>
                  <a:cubicBezTo>
                    <a:pt x="12325" y="3347"/>
                    <a:pt x="12101" y="3284"/>
                    <a:pt x="11846" y="3263"/>
                  </a:cubicBezTo>
                  <a:cubicBezTo>
                    <a:pt x="6596" y="9984"/>
                    <a:pt x="2568" y="17659"/>
                    <a:pt x="1" y="25794"/>
                  </a:cubicBezTo>
                  <a:cubicBezTo>
                    <a:pt x="4108" y="25204"/>
                    <a:pt x="9216" y="23487"/>
                    <a:pt x="11157" y="22016"/>
                  </a:cubicBezTo>
                  <a:cubicBezTo>
                    <a:pt x="11600" y="21682"/>
                    <a:pt x="12128" y="21035"/>
                    <a:pt x="12373" y="20539"/>
                  </a:cubicBezTo>
                  <a:cubicBezTo>
                    <a:pt x="12617" y="20039"/>
                    <a:pt x="12628" y="19391"/>
                    <a:pt x="12284" y="18958"/>
                  </a:cubicBezTo>
                  <a:cubicBezTo>
                    <a:pt x="12034" y="18645"/>
                    <a:pt x="11642" y="18483"/>
                    <a:pt x="11256" y="18379"/>
                  </a:cubicBezTo>
                  <a:cubicBezTo>
                    <a:pt x="11016" y="18312"/>
                    <a:pt x="10776" y="18259"/>
                    <a:pt x="10531" y="18228"/>
                  </a:cubicBezTo>
                  <a:cubicBezTo>
                    <a:pt x="10849" y="18196"/>
                    <a:pt x="11167" y="18160"/>
                    <a:pt x="11485" y="18113"/>
                  </a:cubicBezTo>
                  <a:cubicBezTo>
                    <a:pt x="13082" y="17862"/>
                    <a:pt x="14647" y="17325"/>
                    <a:pt x="15967" y="16402"/>
                  </a:cubicBezTo>
                  <a:cubicBezTo>
                    <a:pt x="16494" y="16031"/>
                    <a:pt x="16990" y="15593"/>
                    <a:pt x="17298" y="15029"/>
                  </a:cubicBezTo>
                  <a:cubicBezTo>
                    <a:pt x="17611" y="14471"/>
                    <a:pt x="17715" y="13766"/>
                    <a:pt x="17460" y="13182"/>
                  </a:cubicBezTo>
                  <a:cubicBezTo>
                    <a:pt x="17371" y="12973"/>
                    <a:pt x="17241" y="12790"/>
                    <a:pt x="17079" y="12634"/>
                  </a:cubicBezTo>
                  <a:cubicBezTo>
                    <a:pt x="16954" y="12405"/>
                    <a:pt x="16708" y="12269"/>
                    <a:pt x="16437" y="12207"/>
                  </a:cubicBezTo>
                  <a:cubicBezTo>
                    <a:pt x="16354" y="12169"/>
                    <a:pt x="16275" y="12138"/>
                    <a:pt x="16192" y="12113"/>
                  </a:cubicBezTo>
                  <a:cubicBezTo>
                    <a:pt x="16119" y="12092"/>
                    <a:pt x="16046" y="12075"/>
                    <a:pt x="15967" y="12065"/>
                  </a:cubicBezTo>
                  <a:cubicBezTo>
                    <a:pt x="16672" y="11815"/>
                    <a:pt x="17371" y="11538"/>
                    <a:pt x="17987" y="11121"/>
                  </a:cubicBezTo>
                  <a:cubicBezTo>
                    <a:pt x="18654" y="10673"/>
                    <a:pt x="19229" y="10040"/>
                    <a:pt x="19468" y="9274"/>
                  </a:cubicBezTo>
                  <a:cubicBezTo>
                    <a:pt x="19615" y="8819"/>
                    <a:pt x="19630" y="8299"/>
                    <a:pt x="19369" y="7902"/>
                  </a:cubicBezTo>
                  <a:cubicBezTo>
                    <a:pt x="19098" y="7480"/>
                    <a:pt x="18577" y="7280"/>
                    <a:pt x="18076" y="7254"/>
                  </a:cubicBezTo>
                  <a:cubicBezTo>
                    <a:pt x="18033" y="7252"/>
                    <a:pt x="17991" y="7251"/>
                    <a:pt x="17949" y="7251"/>
                  </a:cubicBezTo>
                  <a:cubicBezTo>
                    <a:pt x="17777" y="7251"/>
                    <a:pt x="17615" y="7267"/>
                    <a:pt x="17460" y="7297"/>
                  </a:cubicBezTo>
                  <a:cubicBezTo>
                    <a:pt x="18863" y="6394"/>
                    <a:pt x="19844" y="5476"/>
                    <a:pt x="20752" y="3790"/>
                  </a:cubicBezTo>
                  <a:cubicBezTo>
                    <a:pt x="21045" y="3242"/>
                    <a:pt x="21315" y="1953"/>
                    <a:pt x="21170" y="1348"/>
                  </a:cubicBezTo>
                  <a:cubicBezTo>
                    <a:pt x="20917" y="330"/>
                    <a:pt x="20058" y="1"/>
                    <a:pt x="19171"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3" name="Google Shape;823;p33"/>
            <p:cNvSpPr/>
            <p:nvPr/>
          </p:nvSpPr>
          <p:spPr>
            <a:xfrm>
              <a:off x="3927825" y="1569875"/>
              <a:ext cx="331325" cy="565725"/>
            </a:xfrm>
            <a:custGeom>
              <a:rect b="b" l="l" r="r" t="t"/>
              <a:pathLst>
                <a:path extrusionOk="0" h="22629" w="13253">
                  <a:moveTo>
                    <a:pt x="13060" y="0"/>
                  </a:moveTo>
                  <a:cubicBezTo>
                    <a:pt x="12707" y="0"/>
                    <a:pt x="12307" y="87"/>
                    <a:pt x="11907" y="312"/>
                  </a:cubicBezTo>
                  <a:cubicBezTo>
                    <a:pt x="10247" y="1230"/>
                    <a:pt x="9041" y="2889"/>
                    <a:pt x="8061" y="4507"/>
                  </a:cubicBezTo>
                  <a:cubicBezTo>
                    <a:pt x="7074" y="6119"/>
                    <a:pt x="6517" y="7961"/>
                    <a:pt x="6104" y="9808"/>
                  </a:cubicBezTo>
                  <a:cubicBezTo>
                    <a:pt x="6121" y="9114"/>
                    <a:pt x="5394" y="8637"/>
                    <a:pt x="4687" y="8637"/>
                  </a:cubicBezTo>
                  <a:cubicBezTo>
                    <a:pt x="4539" y="8637"/>
                    <a:pt x="4391" y="8658"/>
                    <a:pt x="4251" y="8702"/>
                  </a:cubicBezTo>
                  <a:cubicBezTo>
                    <a:pt x="3454" y="8963"/>
                    <a:pt x="2806" y="9652"/>
                    <a:pt x="2373" y="10372"/>
                  </a:cubicBezTo>
                  <a:cubicBezTo>
                    <a:pt x="824" y="12975"/>
                    <a:pt x="172" y="19737"/>
                    <a:pt x="25" y="22002"/>
                  </a:cubicBezTo>
                  <a:cubicBezTo>
                    <a:pt x="1" y="22372"/>
                    <a:pt x="302" y="22628"/>
                    <a:pt x="659" y="22628"/>
                  </a:cubicBezTo>
                  <a:cubicBezTo>
                    <a:pt x="689" y="22628"/>
                    <a:pt x="720" y="22626"/>
                    <a:pt x="750" y="22623"/>
                  </a:cubicBezTo>
                  <a:cubicBezTo>
                    <a:pt x="969" y="22596"/>
                    <a:pt x="1183" y="22571"/>
                    <a:pt x="1408" y="22540"/>
                  </a:cubicBezTo>
                  <a:cubicBezTo>
                    <a:pt x="3975" y="14405"/>
                    <a:pt x="8003" y="6730"/>
                    <a:pt x="13253" y="9"/>
                  </a:cubicBezTo>
                  <a:cubicBezTo>
                    <a:pt x="13190" y="3"/>
                    <a:pt x="13126" y="0"/>
                    <a:pt x="1306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4" name="Google Shape;824;p33"/>
            <p:cNvSpPr/>
            <p:nvPr/>
          </p:nvSpPr>
          <p:spPr>
            <a:xfrm>
              <a:off x="3936925" y="1528675"/>
              <a:ext cx="491425" cy="608625"/>
            </a:xfrm>
            <a:custGeom>
              <a:rect b="b" l="l" r="r" t="t"/>
              <a:pathLst>
                <a:path extrusionOk="0" h="24345" w="19657">
                  <a:moveTo>
                    <a:pt x="19575" y="1"/>
                  </a:moveTo>
                  <a:cubicBezTo>
                    <a:pt x="19556" y="1"/>
                    <a:pt x="19536" y="9"/>
                    <a:pt x="19521" y="24"/>
                  </a:cubicBezTo>
                  <a:cubicBezTo>
                    <a:pt x="12032" y="7256"/>
                    <a:pt x="5927" y="15880"/>
                    <a:pt x="27" y="24224"/>
                  </a:cubicBezTo>
                  <a:cubicBezTo>
                    <a:pt x="0" y="24261"/>
                    <a:pt x="10" y="24307"/>
                    <a:pt x="42" y="24328"/>
                  </a:cubicBezTo>
                  <a:cubicBezTo>
                    <a:pt x="58" y="24338"/>
                    <a:pt x="73" y="24345"/>
                    <a:pt x="89" y="24345"/>
                  </a:cubicBezTo>
                  <a:cubicBezTo>
                    <a:pt x="111" y="24345"/>
                    <a:pt x="136" y="24333"/>
                    <a:pt x="152" y="24313"/>
                  </a:cubicBezTo>
                  <a:cubicBezTo>
                    <a:pt x="6048" y="15974"/>
                    <a:pt x="12147" y="7355"/>
                    <a:pt x="19625" y="128"/>
                  </a:cubicBezTo>
                  <a:cubicBezTo>
                    <a:pt x="19656" y="102"/>
                    <a:pt x="19656" y="55"/>
                    <a:pt x="19630" y="24"/>
                  </a:cubicBezTo>
                  <a:cubicBezTo>
                    <a:pt x="19614" y="9"/>
                    <a:pt x="19595" y="1"/>
                    <a:pt x="19575" y="1"/>
                  </a:cubicBezTo>
                  <a:close/>
                </a:path>
              </a:pathLst>
            </a:custGeom>
            <a:solidFill>
              <a:srgbClr val="E8C7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5" name="Google Shape;825;p33"/>
            <p:cNvSpPr/>
            <p:nvPr/>
          </p:nvSpPr>
          <p:spPr>
            <a:xfrm>
              <a:off x="4191550" y="1613525"/>
              <a:ext cx="50775" cy="170125"/>
            </a:xfrm>
            <a:custGeom>
              <a:rect b="b" l="l" r="r" t="t"/>
              <a:pathLst>
                <a:path extrusionOk="0" h="6805" w="2031">
                  <a:moveTo>
                    <a:pt x="1947" y="0"/>
                  </a:moveTo>
                  <a:cubicBezTo>
                    <a:pt x="1922" y="0"/>
                    <a:pt x="1898" y="11"/>
                    <a:pt x="1885" y="31"/>
                  </a:cubicBezTo>
                  <a:cubicBezTo>
                    <a:pt x="633" y="2015"/>
                    <a:pt x="0" y="4394"/>
                    <a:pt x="100" y="6731"/>
                  </a:cubicBezTo>
                  <a:cubicBezTo>
                    <a:pt x="100" y="6774"/>
                    <a:pt x="137" y="6805"/>
                    <a:pt x="173" y="6805"/>
                  </a:cubicBezTo>
                  <a:lnTo>
                    <a:pt x="178" y="6805"/>
                  </a:lnTo>
                  <a:cubicBezTo>
                    <a:pt x="219" y="6800"/>
                    <a:pt x="251" y="6769"/>
                    <a:pt x="251" y="6726"/>
                  </a:cubicBezTo>
                  <a:cubicBezTo>
                    <a:pt x="152" y="4414"/>
                    <a:pt x="773" y="2066"/>
                    <a:pt x="2010" y="115"/>
                  </a:cubicBezTo>
                  <a:cubicBezTo>
                    <a:pt x="2030" y="79"/>
                    <a:pt x="2020" y="31"/>
                    <a:pt x="1989" y="11"/>
                  </a:cubicBezTo>
                  <a:cubicBezTo>
                    <a:pt x="1976" y="4"/>
                    <a:pt x="1961" y="0"/>
                    <a:pt x="1947" y="0"/>
                  </a:cubicBezTo>
                  <a:close/>
                </a:path>
              </a:pathLst>
            </a:custGeom>
            <a:solidFill>
              <a:srgbClr val="E8C7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6" name="Google Shape;826;p33"/>
            <p:cNvSpPr/>
            <p:nvPr/>
          </p:nvSpPr>
          <p:spPr>
            <a:xfrm>
              <a:off x="4237100" y="1698550"/>
              <a:ext cx="152875" cy="38525"/>
            </a:xfrm>
            <a:custGeom>
              <a:rect b="b" l="l" r="r" t="t"/>
              <a:pathLst>
                <a:path extrusionOk="0" h="1541" w="6115">
                  <a:moveTo>
                    <a:pt x="6027" y="1"/>
                  </a:moveTo>
                  <a:cubicBezTo>
                    <a:pt x="6016" y="1"/>
                    <a:pt x="6006" y="3"/>
                    <a:pt x="5995" y="6"/>
                  </a:cubicBezTo>
                  <a:cubicBezTo>
                    <a:pt x="4210" y="800"/>
                    <a:pt x="2233" y="1232"/>
                    <a:pt x="282" y="1264"/>
                  </a:cubicBezTo>
                  <a:cubicBezTo>
                    <a:pt x="198" y="1264"/>
                    <a:pt x="94" y="1290"/>
                    <a:pt x="42" y="1358"/>
                  </a:cubicBezTo>
                  <a:cubicBezTo>
                    <a:pt x="10" y="1389"/>
                    <a:pt x="0" y="1437"/>
                    <a:pt x="10" y="1483"/>
                  </a:cubicBezTo>
                  <a:cubicBezTo>
                    <a:pt x="15" y="1520"/>
                    <a:pt x="47" y="1540"/>
                    <a:pt x="83" y="1540"/>
                  </a:cubicBezTo>
                  <a:lnTo>
                    <a:pt x="94" y="1540"/>
                  </a:lnTo>
                  <a:cubicBezTo>
                    <a:pt x="135" y="1535"/>
                    <a:pt x="162" y="1494"/>
                    <a:pt x="157" y="1452"/>
                  </a:cubicBezTo>
                  <a:cubicBezTo>
                    <a:pt x="162" y="1442"/>
                    <a:pt x="213" y="1415"/>
                    <a:pt x="282" y="1415"/>
                  </a:cubicBezTo>
                  <a:cubicBezTo>
                    <a:pt x="2254" y="1384"/>
                    <a:pt x="4252" y="946"/>
                    <a:pt x="6057" y="143"/>
                  </a:cubicBezTo>
                  <a:cubicBezTo>
                    <a:pt x="6099" y="127"/>
                    <a:pt x="6115" y="80"/>
                    <a:pt x="6099" y="43"/>
                  </a:cubicBezTo>
                  <a:cubicBezTo>
                    <a:pt x="6084" y="16"/>
                    <a:pt x="6057" y="1"/>
                    <a:pt x="6027" y="1"/>
                  </a:cubicBezTo>
                  <a:close/>
                </a:path>
              </a:pathLst>
            </a:custGeom>
            <a:solidFill>
              <a:srgbClr val="E8C7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7" name="Google Shape;827;p33"/>
            <p:cNvSpPr/>
            <p:nvPr/>
          </p:nvSpPr>
          <p:spPr>
            <a:xfrm>
              <a:off x="4126575" y="1828225"/>
              <a:ext cx="200800" cy="48050"/>
            </a:xfrm>
            <a:custGeom>
              <a:rect b="b" l="l" r="r" t="t"/>
              <a:pathLst>
                <a:path extrusionOk="0" h="1922" w="8032">
                  <a:moveTo>
                    <a:pt x="7941" y="0"/>
                  </a:moveTo>
                  <a:cubicBezTo>
                    <a:pt x="7931" y="0"/>
                    <a:pt x="7921" y="2"/>
                    <a:pt x="7911" y="6"/>
                  </a:cubicBezTo>
                  <a:cubicBezTo>
                    <a:pt x="5464" y="1097"/>
                    <a:pt x="2751" y="1707"/>
                    <a:pt x="75" y="1770"/>
                  </a:cubicBezTo>
                  <a:cubicBezTo>
                    <a:pt x="32" y="1770"/>
                    <a:pt x="1" y="1806"/>
                    <a:pt x="1" y="1848"/>
                  </a:cubicBezTo>
                  <a:cubicBezTo>
                    <a:pt x="1" y="1885"/>
                    <a:pt x="32" y="1921"/>
                    <a:pt x="75" y="1921"/>
                  </a:cubicBezTo>
                  <a:lnTo>
                    <a:pt x="80" y="1921"/>
                  </a:lnTo>
                  <a:cubicBezTo>
                    <a:pt x="2777" y="1853"/>
                    <a:pt x="5506" y="1242"/>
                    <a:pt x="7974" y="147"/>
                  </a:cubicBezTo>
                  <a:cubicBezTo>
                    <a:pt x="8010" y="132"/>
                    <a:pt x="8031" y="84"/>
                    <a:pt x="8010" y="48"/>
                  </a:cubicBezTo>
                  <a:cubicBezTo>
                    <a:pt x="7999" y="17"/>
                    <a:pt x="7970" y="0"/>
                    <a:pt x="7941" y="0"/>
                  </a:cubicBezTo>
                  <a:close/>
                </a:path>
              </a:pathLst>
            </a:custGeom>
            <a:solidFill>
              <a:srgbClr val="E8C7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8" name="Google Shape;828;p33"/>
            <p:cNvSpPr/>
            <p:nvPr/>
          </p:nvSpPr>
          <p:spPr>
            <a:xfrm>
              <a:off x="3998500" y="1826675"/>
              <a:ext cx="42175" cy="209125"/>
            </a:xfrm>
            <a:custGeom>
              <a:rect b="b" l="l" r="r" t="t"/>
              <a:pathLst>
                <a:path extrusionOk="0" h="8365" w="1687">
                  <a:moveTo>
                    <a:pt x="1596" y="0"/>
                  </a:moveTo>
                  <a:cubicBezTo>
                    <a:pt x="1566" y="0"/>
                    <a:pt x="1537" y="19"/>
                    <a:pt x="1530" y="47"/>
                  </a:cubicBezTo>
                  <a:cubicBezTo>
                    <a:pt x="1054" y="1357"/>
                    <a:pt x="569" y="2703"/>
                    <a:pt x="302" y="4091"/>
                  </a:cubicBezTo>
                  <a:cubicBezTo>
                    <a:pt x="1" y="5656"/>
                    <a:pt x="21" y="7076"/>
                    <a:pt x="371" y="8307"/>
                  </a:cubicBezTo>
                  <a:cubicBezTo>
                    <a:pt x="381" y="8338"/>
                    <a:pt x="413" y="8365"/>
                    <a:pt x="444" y="8365"/>
                  </a:cubicBezTo>
                  <a:cubicBezTo>
                    <a:pt x="449" y="8365"/>
                    <a:pt x="459" y="8360"/>
                    <a:pt x="465" y="8360"/>
                  </a:cubicBezTo>
                  <a:cubicBezTo>
                    <a:pt x="507" y="8348"/>
                    <a:pt x="528" y="8307"/>
                    <a:pt x="517" y="8266"/>
                  </a:cubicBezTo>
                  <a:cubicBezTo>
                    <a:pt x="177" y="7060"/>
                    <a:pt x="152" y="5662"/>
                    <a:pt x="449" y="4122"/>
                  </a:cubicBezTo>
                  <a:cubicBezTo>
                    <a:pt x="716" y="2744"/>
                    <a:pt x="1200" y="1398"/>
                    <a:pt x="1670" y="100"/>
                  </a:cubicBezTo>
                  <a:cubicBezTo>
                    <a:pt x="1686" y="63"/>
                    <a:pt x="1665" y="16"/>
                    <a:pt x="1624" y="6"/>
                  </a:cubicBezTo>
                  <a:cubicBezTo>
                    <a:pt x="1615" y="2"/>
                    <a:pt x="1606" y="0"/>
                    <a:pt x="1596" y="0"/>
                  </a:cubicBezTo>
                  <a:close/>
                </a:path>
              </a:pathLst>
            </a:custGeom>
            <a:solidFill>
              <a:srgbClr val="E8C7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9" name="Google Shape;829;p33"/>
            <p:cNvSpPr/>
            <p:nvPr/>
          </p:nvSpPr>
          <p:spPr>
            <a:xfrm>
              <a:off x="4023425" y="1982225"/>
              <a:ext cx="209000" cy="33225"/>
            </a:xfrm>
            <a:custGeom>
              <a:rect b="b" l="l" r="r" t="t"/>
              <a:pathLst>
                <a:path extrusionOk="0" h="1329" w="8360">
                  <a:moveTo>
                    <a:pt x="8274" y="1"/>
                  </a:moveTo>
                  <a:cubicBezTo>
                    <a:pt x="8267" y="1"/>
                    <a:pt x="8261" y="2"/>
                    <a:pt x="8254" y="4"/>
                  </a:cubicBezTo>
                  <a:cubicBezTo>
                    <a:pt x="5650" y="781"/>
                    <a:pt x="2958" y="1178"/>
                    <a:pt x="242" y="1178"/>
                  </a:cubicBezTo>
                  <a:cubicBezTo>
                    <a:pt x="187" y="1178"/>
                    <a:pt x="133" y="1177"/>
                    <a:pt x="78" y="1177"/>
                  </a:cubicBezTo>
                  <a:cubicBezTo>
                    <a:pt x="37" y="1177"/>
                    <a:pt x="5" y="1213"/>
                    <a:pt x="0" y="1250"/>
                  </a:cubicBezTo>
                  <a:cubicBezTo>
                    <a:pt x="0" y="1292"/>
                    <a:pt x="37" y="1329"/>
                    <a:pt x="78" y="1329"/>
                  </a:cubicBezTo>
                  <a:lnTo>
                    <a:pt x="235" y="1329"/>
                  </a:lnTo>
                  <a:cubicBezTo>
                    <a:pt x="2968" y="1329"/>
                    <a:pt x="5677" y="932"/>
                    <a:pt x="8297" y="149"/>
                  </a:cubicBezTo>
                  <a:cubicBezTo>
                    <a:pt x="8338" y="139"/>
                    <a:pt x="8359" y="98"/>
                    <a:pt x="8348" y="55"/>
                  </a:cubicBezTo>
                  <a:cubicBezTo>
                    <a:pt x="8336" y="21"/>
                    <a:pt x="8305" y="1"/>
                    <a:pt x="8274" y="1"/>
                  </a:cubicBezTo>
                  <a:close/>
                </a:path>
              </a:pathLst>
            </a:custGeom>
            <a:solidFill>
              <a:srgbClr val="E8C7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0" name="Google Shape;830;p33"/>
            <p:cNvSpPr/>
            <p:nvPr/>
          </p:nvSpPr>
          <p:spPr>
            <a:xfrm>
              <a:off x="4324875" y="1738475"/>
              <a:ext cx="37050" cy="27225"/>
            </a:xfrm>
            <a:custGeom>
              <a:rect b="b" l="l" r="r" t="t"/>
              <a:pathLst>
                <a:path extrusionOk="0" h="1089" w="1482">
                  <a:moveTo>
                    <a:pt x="890" y="1"/>
                  </a:moveTo>
                  <a:cubicBezTo>
                    <a:pt x="742" y="1"/>
                    <a:pt x="595" y="41"/>
                    <a:pt x="490" y="121"/>
                  </a:cubicBezTo>
                  <a:cubicBezTo>
                    <a:pt x="152" y="372"/>
                    <a:pt x="1" y="940"/>
                    <a:pt x="528" y="1071"/>
                  </a:cubicBezTo>
                  <a:cubicBezTo>
                    <a:pt x="576" y="1083"/>
                    <a:pt x="625" y="1088"/>
                    <a:pt x="674" y="1088"/>
                  </a:cubicBezTo>
                  <a:cubicBezTo>
                    <a:pt x="856" y="1088"/>
                    <a:pt x="1037" y="1011"/>
                    <a:pt x="1185" y="904"/>
                  </a:cubicBezTo>
                  <a:cubicBezTo>
                    <a:pt x="1347" y="789"/>
                    <a:pt x="1482" y="612"/>
                    <a:pt x="1461" y="413"/>
                  </a:cubicBezTo>
                  <a:cubicBezTo>
                    <a:pt x="1431" y="134"/>
                    <a:pt x="1159" y="1"/>
                    <a:pt x="890" y="1"/>
                  </a:cubicBezTo>
                  <a:close/>
                </a:path>
              </a:pathLst>
            </a:custGeom>
            <a:solidFill>
              <a:srgbClr val="E0A95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1" name="Google Shape;831;p33"/>
            <p:cNvSpPr/>
            <p:nvPr/>
          </p:nvSpPr>
          <p:spPr>
            <a:xfrm>
              <a:off x="4366600" y="1636550"/>
              <a:ext cx="21950" cy="16175"/>
            </a:xfrm>
            <a:custGeom>
              <a:rect b="b" l="l" r="r" t="t"/>
              <a:pathLst>
                <a:path extrusionOk="0" h="647" w="878">
                  <a:moveTo>
                    <a:pt x="526" y="1"/>
                  </a:moveTo>
                  <a:cubicBezTo>
                    <a:pt x="438" y="1"/>
                    <a:pt x="351" y="25"/>
                    <a:pt x="288" y="71"/>
                  </a:cubicBezTo>
                  <a:cubicBezTo>
                    <a:pt x="90" y="217"/>
                    <a:pt x="1" y="557"/>
                    <a:pt x="314" y="634"/>
                  </a:cubicBezTo>
                  <a:cubicBezTo>
                    <a:pt x="343" y="642"/>
                    <a:pt x="373" y="646"/>
                    <a:pt x="403" y="646"/>
                  </a:cubicBezTo>
                  <a:cubicBezTo>
                    <a:pt x="508" y="646"/>
                    <a:pt x="616" y="601"/>
                    <a:pt x="706" y="535"/>
                  </a:cubicBezTo>
                  <a:cubicBezTo>
                    <a:pt x="794" y="468"/>
                    <a:pt x="877" y="363"/>
                    <a:pt x="867" y="249"/>
                  </a:cubicBezTo>
                  <a:cubicBezTo>
                    <a:pt x="847" y="80"/>
                    <a:pt x="686" y="1"/>
                    <a:pt x="526" y="1"/>
                  </a:cubicBezTo>
                  <a:close/>
                </a:path>
              </a:pathLst>
            </a:custGeom>
            <a:solidFill>
              <a:srgbClr val="E0A95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2" name="Google Shape;832;p33"/>
            <p:cNvSpPr/>
            <p:nvPr/>
          </p:nvSpPr>
          <p:spPr>
            <a:xfrm>
              <a:off x="4426750" y="1579375"/>
              <a:ext cx="32500" cy="25400"/>
            </a:xfrm>
            <a:custGeom>
              <a:rect b="b" l="l" r="r" t="t"/>
              <a:pathLst>
                <a:path extrusionOk="0" h="1016" w="1300">
                  <a:moveTo>
                    <a:pt x="503" y="0"/>
                  </a:moveTo>
                  <a:cubicBezTo>
                    <a:pt x="239" y="0"/>
                    <a:pt x="0" y="154"/>
                    <a:pt x="78" y="489"/>
                  </a:cubicBezTo>
                  <a:cubicBezTo>
                    <a:pt x="126" y="694"/>
                    <a:pt x="292" y="845"/>
                    <a:pt x="480" y="939"/>
                  </a:cubicBezTo>
                  <a:cubicBezTo>
                    <a:pt x="571" y="984"/>
                    <a:pt x="673" y="1015"/>
                    <a:pt x="772" y="1015"/>
                  </a:cubicBezTo>
                  <a:cubicBezTo>
                    <a:pt x="844" y="1015"/>
                    <a:pt x="914" y="999"/>
                    <a:pt x="976" y="959"/>
                  </a:cubicBezTo>
                  <a:cubicBezTo>
                    <a:pt x="1299" y="746"/>
                    <a:pt x="1106" y="214"/>
                    <a:pt x="814" y="72"/>
                  </a:cubicBezTo>
                  <a:cubicBezTo>
                    <a:pt x="719" y="25"/>
                    <a:pt x="609" y="0"/>
                    <a:pt x="503" y="0"/>
                  </a:cubicBezTo>
                  <a:close/>
                </a:path>
              </a:pathLst>
            </a:custGeom>
            <a:solidFill>
              <a:srgbClr val="E0A95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3" name="Google Shape;833;p33"/>
            <p:cNvSpPr/>
            <p:nvPr/>
          </p:nvSpPr>
          <p:spPr>
            <a:xfrm>
              <a:off x="4318000" y="1569950"/>
              <a:ext cx="29600" cy="23125"/>
            </a:xfrm>
            <a:custGeom>
              <a:rect b="b" l="l" r="r" t="t"/>
              <a:pathLst>
                <a:path extrusionOk="0" h="925" w="1184">
                  <a:moveTo>
                    <a:pt x="459" y="0"/>
                  </a:moveTo>
                  <a:cubicBezTo>
                    <a:pt x="218" y="0"/>
                    <a:pt x="1" y="138"/>
                    <a:pt x="71" y="444"/>
                  </a:cubicBezTo>
                  <a:cubicBezTo>
                    <a:pt x="114" y="632"/>
                    <a:pt x="264" y="773"/>
                    <a:pt x="437" y="856"/>
                  </a:cubicBezTo>
                  <a:cubicBezTo>
                    <a:pt x="519" y="896"/>
                    <a:pt x="613" y="924"/>
                    <a:pt x="703" y="924"/>
                  </a:cubicBezTo>
                  <a:cubicBezTo>
                    <a:pt x="768" y="924"/>
                    <a:pt x="831" y="909"/>
                    <a:pt x="885" y="873"/>
                  </a:cubicBezTo>
                  <a:cubicBezTo>
                    <a:pt x="1183" y="679"/>
                    <a:pt x="1006" y="194"/>
                    <a:pt x="740" y="64"/>
                  </a:cubicBezTo>
                  <a:cubicBezTo>
                    <a:pt x="654" y="22"/>
                    <a:pt x="555" y="0"/>
                    <a:pt x="459" y="0"/>
                  </a:cubicBezTo>
                  <a:close/>
                </a:path>
              </a:pathLst>
            </a:custGeom>
            <a:solidFill>
              <a:srgbClr val="E0A95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4" name="Google Shape;834;p33"/>
            <p:cNvSpPr/>
            <p:nvPr/>
          </p:nvSpPr>
          <p:spPr>
            <a:xfrm>
              <a:off x="4305750" y="1874075"/>
              <a:ext cx="22000" cy="17300"/>
            </a:xfrm>
            <a:custGeom>
              <a:rect b="b" l="l" r="r" t="t"/>
              <a:pathLst>
                <a:path extrusionOk="0" h="692" w="880">
                  <a:moveTo>
                    <a:pt x="340" y="1"/>
                  </a:moveTo>
                  <a:cubicBezTo>
                    <a:pt x="162" y="1"/>
                    <a:pt x="0" y="106"/>
                    <a:pt x="56" y="333"/>
                  </a:cubicBezTo>
                  <a:cubicBezTo>
                    <a:pt x="87" y="468"/>
                    <a:pt x="202" y="578"/>
                    <a:pt x="327" y="641"/>
                  </a:cubicBezTo>
                  <a:cubicBezTo>
                    <a:pt x="387" y="670"/>
                    <a:pt x="457" y="691"/>
                    <a:pt x="523" y="691"/>
                  </a:cubicBezTo>
                  <a:cubicBezTo>
                    <a:pt x="573" y="691"/>
                    <a:pt x="620" y="679"/>
                    <a:pt x="660" y="651"/>
                  </a:cubicBezTo>
                  <a:cubicBezTo>
                    <a:pt x="880" y="504"/>
                    <a:pt x="754" y="145"/>
                    <a:pt x="551" y="51"/>
                  </a:cubicBezTo>
                  <a:cubicBezTo>
                    <a:pt x="487" y="18"/>
                    <a:pt x="412" y="1"/>
                    <a:pt x="340" y="1"/>
                  </a:cubicBezTo>
                  <a:close/>
                </a:path>
              </a:pathLst>
            </a:custGeom>
            <a:solidFill>
              <a:srgbClr val="E0A95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5" name="Google Shape;835;p33"/>
            <p:cNvSpPr/>
            <p:nvPr/>
          </p:nvSpPr>
          <p:spPr>
            <a:xfrm>
              <a:off x="4269425" y="1790325"/>
              <a:ext cx="24750" cy="15675"/>
            </a:xfrm>
            <a:custGeom>
              <a:rect b="b" l="l" r="r" t="t"/>
              <a:pathLst>
                <a:path extrusionOk="0" h="627" w="990">
                  <a:moveTo>
                    <a:pt x="544" y="0"/>
                  </a:moveTo>
                  <a:cubicBezTo>
                    <a:pt x="509" y="0"/>
                    <a:pt x="475" y="5"/>
                    <a:pt x="444" y="15"/>
                  </a:cubicBezTo>
                  <a:cubicBezTo>
                    <a:pt x="204" y="87"/>
                    <a:pt x="1" y="379"/>
                    <a:pt x="273" y="562"/>
                  </a:cubicBezTo>
                  <a:cubicBezTo>
                    <a:pt x="341" y="607"/>
                    <a:pt x="421" y="627"/>
                    <a:pt x="502" y="627"/>
                  </a:cubicBezTo>
                  <a:cubicBezTo>
                    <a:pt x="561" y="627"/>
                    <a:pt x="622" y="616"/>
                    <a:pt x="680" y="598"/>
                  </a:cubicBezTo>
                  <a:cubicBezTo>
                    <a:pt x="793" y="567"/>
                    <a:pt x="909" y="494"/>
                    <a:pt x="940" y="379"/>
                  </a:cubicBezTo>
                  <a:cubicBezTo>
                    <a:pt x="989" y="161"/>
                    <a:pt x="749" y="0"/>
                    <a:pt x="544" y="0"/>
                  </a:cubicBezTo>
                  <a:close/>
                </a:path>
              </a:pathLst>
            </a:custGeom>
            <a:solidFill>
              <a:srgbClr val="E0A95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6" name="Google Shape;836;p33"/>
            <p:cNvSpPr/>
            <p:nvPr/>
          </p:nvSpPr>
          <p:spPr>
            <a:xfrm>
              <a:off x="4355600" y="1827825"/>
              <a:ext cx="20550" cy="17925"/>
            </a:xfrm>
            <a:custGeom>
              <a:rect b="b" l="l" r="r" t="t"/>
              <a:pathLst>
                <a:path extrusionOk="0" h="717" w="822">
                  <a:moveTo>
                    <a:pt x="292" y="0"/>
                  </a:moveTo>
                  <a:cubicBezTo>
                    <a:pt x="137" y="0"/>
                    <a:pt x="1" y="89"/>
                    <a:pt x="24" y="299"/>
                  </a:cubicBezTo>
                  <a:cubicBezTo>
                    <a:pt x="34" y="439"/>
                    <a:pt x="133" y="560"/>
                    <a:pt x="253" y="638"/>
                  </a:cubicBezTo>
                  <a:cubicBezTo>
                    <a:pt x="320" y="681"/>
                    <a:pt x="400" y="716"/>
                    <a:pt x="478" y="716"/>
                  </a:cubicBezTo>
                  <a:cubicBezTo>
                    <a:pt x="515" y="716"/>
                    <a:pt x="552" y="708"/>
                    <a:pt x="587" y="690"/>
                  </a:cubicBezTo>
                  <a:cubicBezTo>
                    <a:pt x="822" y="576"/>
                    <a:pt x="739" y="200"/>
                    <a:pt x="551" y="80"/>
                  </a:cubicBezTo>
                  <a:cubicBezTo>
                    <a:pt x="475" y="29"/>
                    <a:pt x="381" y="0"/>
                    <a:pt x="292" y="0"/>
                  </a:cubicBezTo>
                  <a:close/>
                </a:path>
              </a:pathLst>
            </a:custGeom>
            <a:solidFill>
              <a:srgbClr val="E0A95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7" name="Google Shape;837;p33"/>
            <p:cNvSpPr/>
            <p:nvPr/>
          </p:nvSpPr>
          <p:spPr>
            <a:xfrm>
              <a:off x="3616150" y="1208725"/>
              <a:ext cx="357200" cy="831075"/>
            </a:xfrm>
            <a:custGeom>
              <a:rect b="b" l="l" r="r" t="t"/>
              <a:pathLst>
                <a:path extrusionOk="0" h="33243" w="14288">
                  <a:moveTo>
                    <a:pt x="5898" y="21932"/>
                  </a:moveTo>
                  <a:lnTo>
                    <a:pt x="5903" y="21937"/>
                  </a:lnTo>
                  <a:cubicBezTo>
                    <a:pt x="5918" y="21952"/>
                    <a:pt x="5934" y="21969"/>
                    <a:pt x="5944" y="21984"/>
                  </a:cubicBezTo>
                  <a:cubicBezTo>
                    <a:pt x="5929" y="21969"/>
                    <a:pt x="5913" y="21948"/>
                    <a:pt x="5898" y="21932"/>
                  </a:cubicBezTo>
                  <a:close/>
                  <a:moveTo>
                    <a:pt x="5893" y="0"/>
                  </a:moveTo>
                  <a:cubicBezTo>
                    <a:pt x="5527" y="0"/>
                    <a:pt x="5157" y="125"/>
                    <a:pt x="4807" y="430"/>
                  </a:cubicBezTo>
                  <a:cubicBezTo>
                    <a:pt x="4337" y="837"/>
                    <a:pt x="3810" y="2048"/>
                    <a:pt x="3737" y="2667"/>
                  </a:cubicBezTo>
                  <a:cubicBezTo>
                    <a:pt x="3507" y="4567"/>
                    <a:pt x="3779" y="5882"/>
                    <a:pt x="4405" y="7426"/>
                  </a:cubicBezTo>
                  <a:cubicBezTo>
                    <a:pt x="4263" y="7286"/>
                    <a:pt x="4107" y="7156"/>
                    <a:pt x="3925" y="7040"/>
                  </a:cubicBezTo>
                  <a:cubicBezTo>
                    <a:pt x="3636" y="6859"/>
                    <a:pt x="3291" y="6735"/>
                    <a:pt x="2952" y="6735"/>
                  </a:cubicBezTo>
                  <a:cubicBezTo>
                    <a:pt x="2795" y="6735"/>
                    <a:pt x="2639" y="6762"/>
                    <a:pt x="2490" y="6821"/>
                  </a:cubicBezTo>
                  <a:cubicBezTo>
                    <a:pt x="2052" y="6994"/>
                    <a:pt x="1765" y="7432"/>
                    <a:pt x="1619" y="7881"/>
                  </a:cubicBezTo>
                  <a:cubicBezTo>
                    <a:pt x="1378" y="8647"/>
                    <a:pt x="1477" y="9492"/>
                    <a:pt x="1765" y="10250"/>
                  </a:cubicBezTo>
                  <a:cubicBezTo>
                    <a:pt x="2026" y="10944"/>
                    <a:pt x="2438" y="11575"/>
                    <a:pt x="2871" y="12185"/>
                  </a:cubicBezTo>
                  <a:cubicBezTo>
                    <a:pt x="2803" y="12148"/>
                    <a:pt x="2729" y="12122"/>
                    <a:pt x="2657" y="12097"/>
                  </a:cubicBezTo>
                  <a:cubicBezTo>
                    <a:pt x="2579" y="12071"/>
                    <a:pt x="2495" y="12050"/>
                    <a:pt x="2406" y="12028"/>
                  </a:cubicBezTo>
                  <a:cubicBezTo>
                    <a:pt x="2262" y="11971"/>
                    <a:pt x="2113" y="11937"/>
                    <a:pt x="1969" y="11937"/>
                  </a:cubicBezTo>
                  <a:cubicBezTo>
                    <a:pt x="1852" y="11937"/>
                    <a:pt x="1739" y="11959"/>
                    <a:pt x="1634" y="12008"/>
                  </a:cubicBezTo>
                  <a:cubicBezTo>
                    <a:pt x="1415" y="12044"/>
                    <a:pt x="1202" y="12117"/>
                    <a:pt x="1008" y="12237"/>
                  </a:cubicBezTo>
                  <a:cubicBezTo>
                    <a:pt x="460" y="12567"/>
                    <a:pt x="142" y="13203"/>
                    <a:pt x="68" y="13839"/>
                  </a:cubicBezTo>
                  <a:cubicBezTo>
                    <a:pt x="1" y="14476"/>
                    <a:pt x="152" y="15118"/>
                    <a:pt x="366" y="15722"/>
                  </a:cubicBezTo>
                  <a:cubicBezTo>
                    <a:pt x="914" y="17241"/>
                    <a:pt x="1884" y="18588"/>
                    <a:pt x="3042" y="19710"/>
                  </a:cubicBezTo>
                  <a:cubicBezTo>
                    <a:pt x="3273" y="19934"/>
                    <a:pt x="3512" y="20148"/>
                    <a:pt x="3758" y="20356"/>
                  </a:cubicBezTo>
                  <a:cubicBezTo>
                    <a:pt x="3538" y="20242"/>
                    <a:pt x="3309" y="20143"/>
                    <a:pt x="3074" y="20059"/>
                  </a:cubicBezTo>
                  <a:cubicBezTo>
                    <a:pt x="2811" y="19968"/>
                    <a:pt x="2530" y="19892"/>
                    <a:pt x="2255" y="19892"/>
                  </a:cubicBezTo>
                  <a:cubicBezTo>
                    <a:pt x="2137" y="19892"/>
                    <a:pt x="2020" y="19906"/>
                    <a:pt x="1905" y="19939"/>
                  </a:cubicBezTo>
                  <a:cubicBezTo>
                    <a:pt x="1368" y="20095"/>
                    <a:pt x="1008" y="20628"/>
                    <a:pt x="920" y="21181"/>
                  </a:cubicBezTo>
                  <a:cubicBezTo>
                    <a:pt x="831" y="21728"/>
                    <a:pt x="889" y="22559"/>
                    <a:pt x="1060" y="23091"/>
                  </a:cubicBezTo>
                  <a:cubicBezTo>
                    <a:pt x="1833" y="25538"/>
                    <a:pt x="5328" y="30234"/>
                    <a:pt x="8480" y="33056"/>
                  </a:cubicBezTo>
                  <a:cubicBezTo>
                    <a:pt x="8617" y="33179"/>
                    <a:pt x="8784" y="33243"/>
                    <a:pt x="8945" y="33243"/>
                  </a:cubicBezTo>
                  <a:cubicBezTo>
                    <a:pt x="9135" y="33243"/>
                    <a:pt x="9317" y="33154"/>
                    <a:pt x="9429" y="32967"/>
                  </a:cubicBezTo>
                  <a:cubicBezTo>
                    <a:pt x="10619" y="31031"/>
                    <a:pt x="13985" y="25136"/>
                    <a:pt x="14219" y="22115"/>
                  </a:cubicBezTo>
                  <a:cubicBezTo>
                    <a:pt x="14288" y="21275"/>
                    <a:pt x="14151" y="20341"/>
                    <a:pt x="13650" y="19667"/>
                  </a:cubicBezTo>
                  <a:cubicBezTo>
                    <a:pt x="13365" y="19288"/>
                    <a:pt x="12865" y="19061"/>
                    <a:pt x="12400" y="19061"/>
                  </a:cubicBezTo>
                  <a:cubicBezTo>
                    <a:pt x="12041" y="19061"/>
                    <a:pt x="11703" y="19196"/>
                    <a:pt x="11502" y="19501"/>
                  </a:cubicBezTo>
                  <a:cubicBezTo>
                    <a:pt x="12227" y="17752"/>
                    <a:pt x="12836" y="15932"/>
                    <a:pt x="12962" y="14043"/>
                  </a:cubicBezTo>
                  <a:cubicBezTo>
                    <a:pt x="13092" y="12153"/>
                    <a:pt x="13061" y="10103"/>
                    <a:pt x="12242" y="8397"/>
                  </a:cubicBezTo>
                  <a:cubicBezTo>
                    <a:pt x="11851" y="7589"/>
                    <a:pt x="11167" y="7202"/>
                    <a:pt x="10681" y="7139"/>
                  </a:cubicBezTo>
                  <a:cubicBezTo>
                    <a:pt x="10657" y="7137"/>
                    <a:pt x="10633" y="7135"/>
                    <a:pt x="10609" y="7135"/>
                  </a:cubicBezTo>
                  <a:cubicBezTo>
                    <a:pt x="10195" y="7135"/>
                    <a:pt x="9787" y="7543"/>
                    <a:pt x="9566" y="7948"/>
                  </a:cubicBezTo>
                  <a:cubicBezTo>
                    <a:pt x="10212" y="5559"/>
                    <a:pt x="9554" y="2845"/>
                    <a:pt x="7854" y="1046"/>
                  </a:cubicBezTo>
                  <a:cubicBezTo>
                    <a:pt x="7334" y="491"/>
                    <a:pt x="6620" y="0"/>
                    <a:pt x="5893"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8" name="Google Shape;838;p33"/>
            <p:cNvSpPr/>
            <p:nvPr/>
          </p:nvSpPr>
          <p:spPr>
            <a:xfrm>
              <a:off x="3783275" y="1262475"/>
              <a:ext cx="52825" cy="778800"/>
            </a:xfrm>
            <a:custGeom>
              <a:rect b="b" l="l" r="r" t="t"/>
              <a:pathLst>
                <a:path extrusionOk="0" h="31152" w="2113">
                  <a:moveTo>
                    <a:pt x="78" y="1"/>
                  </a:moveTo>
                  <a:cubicBezTo>
                    <a:pt x="75" y="1"/>
                    <a:pt x="71" y="1"/>
                    <a:pt x="68" y="2"/>
                  </a:cubicBezTo>
                  <a:cubicBezTo>
                    <a:pt x="27" y="7"/>
                    <a:pt x="0" y="48"/>
                    <a:pt x="5" y="90"/>
                  </a:cubicBezTo>
                  <a:cubicBezTo>
                    <a:pt x="1951" y="10306"/>
                    <a:pt x="1956" y="20867"/>
                    <a:pt x="1961" y="31079"/>
                  </a:cubicBezTo>
                  <a:cubicBezTo>
                    <a:pt x="1961" y="31120"/>
                    <a:pt x="1999" y="31152"/>
                    <a:pt x="2040" y="31152"/>
                  </a:cubicBezTo>
                  <a:cubicBezTo>
                    <a:pt x="2082" y="31152"/>
                    <a:pt x="2113" y="31120"/>
                    <a:pt x="2113" y="31079"/>
                  </a:cubicBezTo>
                  <a:cubicBezTo>
                    <a:pt x="2108" y="20857"/>
                    <a:pt x="2098" y="10291"/>
                    <a:pt x="157" y="59"/>
                  </a:cubicBezTo>
                  <a:cubicBezTo>
                    <a:pt x="147" y="26"/>
                    <a:pt x="115" y="1"/>
                    <a:pt x="78" y="1"/>
                  </a:cubicBezTo>
                  <a:close/>
                </a:path>
              </a:pathLst>
            </a:custGeom>
            <a:solidFill>
              <a:srgbClr val="E8C7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9" name="Google Shape;839;p33"/>
            <p:cNvSpPr/>
            <p:nvPr/>
          </p:nvSpPr>
          <p:spPr>
            <a:xfrm>
              <a:off x="3826450" y="1439125"/>
              <a:ext cx="63800" cy="165175"/>
            </a:xfrm>
            <a:custGeom>
              <a:rect b="b" l="l" r="r" t="t"/>
              <a:pathLst>
                <a:path extrusionOk="0" h="6607" w="2552">
                  <a:moveTo>
                    <a:pt x="2478" y="1"/>
                  </a:moveTo>
                  <a:cubicBezTo>
                    <a:pt x="2442" y="1"/>
                    <a:pt x="2406" y="26"/>
                    <a:pt x="2401" y="68"/>
                  </a:cubicBezTo>
                  <a:cubicBezTo>
                    <a:pt x="2281" y="2380"/>
                    <a:pt x="1440" y="4654"/>
                    <a:pt x="26" y="6486"/>
                  </a:cubicBezTo>
                  <a:cubicBezTo>
                    <a:pt x="0" y="6518"/>
                    <a:pt x="5" y="6564"/>
                    <a:pt x="37" y="6590"/>
                  </a:cubicBezTo>
                  <a:cubicBezTo>
                    <a:pt x="53" y="6600"/>
                    <a:pt x="68" y="6607"/>
                    <a:pt x="84" y="6607"/>
                  </a:cubicBezTo>
                  <a:cubicBezTo>
                    <a:pt x="109" y="6607"/>
                    <a:pt x="130" y="6595"/>
                    <a:pt x="147" y="6580"/>
                  </a:cubicBezTo>
                  <a:cubicBezTo>
                    <a:pt x="1576" y="4722"/>
                    <a:pt x="2432" y="2417"/>
                    <a:pt x="2551" y="79"/>
                  </a:cubicBezTo>
                  <a:cubicBezTo>
                    <a:pt x="2551" y="37"/>
                    <a:pt x="2520" y="1"/>
                    <a:pt x="2478" y="1"/>
                  </a:cubicBezTo>
                  <a:close/>
                </a:path>
              </a:pathLst>
            </a:custGeom>
            <a:solidFill>
              <a:srgbClr val="E8C7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0" name="Google Shape;840;p33"/>
            <p:cNvSpPr/>
            <p:nvPr/>
          </p:nvSpPr>
          <p:spPr>
            <a:xfrm>
              <a:off x="3716625" y="1423325"/>
              <a:ext cx="106050" cy="118075"/>
            </a:xfrm>
            <a:custGeom>
              <a:rect b="b" l="l" r="r" t="t"/>
              <a:pathLst>
                <a:path extrusionOk="0" h="4723" w="4242">
                  <a:moveTo>
                    <a:pt x="87" y="1"/>
                  </a:moveTo>
                  <a:cubicBezTo>
                    <a:pt x="73" y="1"/>
                    <a:pt x="59" y="4"/>
                    <a:pt x="47" y="12"/>
                  </a:cubicBezTo>
                  <a:cubicBezTo>
                    <a:pt x="10" y="32"/>
                    <a:pt x="0" y="79"/>
                    <a:pt x="20" y="116"/>
                  </a:cubicBezTo>
                  <a:cubicBezTo>
                    <a:pt x="1033" y="1811"/>
                    <a:pt x="2411" y="3325"/>
                    <a:pt x="4008" y="4489"/>
                  </a:cubicBezTo>
                  <a:cubicBezTo>
                    <a:pt x="4059" y="4530"/>
                    <a:pt x="4090" y="4578"/>
                    <a:pt x="4085" y="4593"/>
                  </a:cubicBezTo>
                  <a:cubicBezTo>
                    <a:pt x="4054" y="4624"/>
                    <a:pt x="4054" y="4671"/>
                    <a:pt x="4085" y="4703"/>
                  </a:cubicBezTo>
                  <a:cubicBezTo>
                    <a:pt x="4101" y="4713"/>
                    <a:pt x="4116" y="4723"/>
                    <a:pt x="4138" y="4723"/>
                  </a:cubicBezTo>
                  <a:cubicBezTo>
                    <a:pt x="4158" y="4723"/>
                    <a:pt x="4174" y="4713"/>
                    <a:pt x="4189" y="4703"/>
                  </a:cubicBezTo>
                  <a:cubicBezTo>
                    <a:pt x="4220" y="4665"/>
                    <a:pt x="4242" y="4624"/>
                    <a:pt x="4237" y="4578"/>
                  </a:cubicBezTo>
                  <a:cubicBezTo>
                    <a:pt x="4232" y="4494"/>
                    <a:pt x="4158" y="4415"/>
                    <a:pt x="4095" y="4368"/>
                  </a:cubicBezTo>
                  <a:cubicBezTo>
                    <a:pt x="2515" y="3215"/>
                    <a:pt x="1152" y="1717"/>
                    <a:pt x="151" y="38"/>
                  </a:cubicBezTo>
                  <a:cubicBezTo>
                    <a:pt x="137" y="14"/>
                    <a:pt x="113" y="1"/>
                    <a:pt x="87" y="1"/>
                  </a:cubicBezTo>
                  <a:close/>
                </a:path>
              </a:pathLst>
            </a:custGeom>
            <a:solidFill>
              <a:srgbClr val="E8C7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1" name="Google Shape;841;p33"/>
            <p:cNvSpPr/>
            <p:nvPr/>
          </p:nvSpPr>
          <p:spPr>
            <a:xfrm>
              <a:off x="3692850" y="1565525"/>
              <a:ext cx="139475" cy="153300"/>
            </a:xfrm>
            <a:custGeom>
              <a:rect b="b" l="l" r="r" t="t"/>
              <a:pathLst>
                <a:path extrusionOk="0" h="6132" w="5579">
                  <a:moveTo>
                    <a:pt x="88" y="0"/>
                  </a:moveTo>
                  <a:cubicBezTo>
                    <a:pt x="74" y="0"/>
                    <a:pt x="61" y="3"/>
                    <a:pt x="48" y="10"/>
                  </a:cubicBezTo>
                  <a:cubicBezTo>
                    <a:pt x="17" y="32"/>
                    <a:pt x="1" y="79"/>
                    <a:pt x="22" y="115"/>
                  </a:cubicBezTo>
                  <a:cubicBezTo>
                    <a:pt x="1405" y="2432"/>
                    <a:pt x="3283" y="4508"/>
                    <a:pt x="5448" y="6115"/>
                  </a:cubicBezTo>
                  <a:cubicBezTo>
                    <a:pt x="5464" y="6126"/>
                    <a:pt x="5479" y="6131"/>
                    <a:pt x="5496" y="6131"/>
                  </a:cubicBezTo>
                  <a:cubicBezTo>
                    <a:pt x="5522" y="6131"/>
                    <a:pt x="5542" y="6121"/>
                    <a:pt x="5558" y="6100"/>
                  </a:cubicBezTo>
                  <a:cubicBezTo>
                    <a:pt x="5578" y="6069"/>
                    <a:pt x="5573" y="6021"/>
                    <a:pt x="5542" y="5996"/>
                  </a:cubicBezTo>
                  <a:cubicBezTo>
                    <a:pt x="3387" y="4400"/>
                    <a:pt x="1525" y="2338"/>
                    <a:pt x="152" y="37"/>
                  </a:cubicBezTo>
                  <a:cubicBezTo>
                    <a:pt x="138" y="13"/>
                    <a:pt x="113" y="0"/>
                    <a:pt x="88" y="0"/>
                  </a:cubicBezTo>
                  <a:close/>
                </a:path>
              </a:pathLst>
            </a:custGeom>
            <a:solidFill>
              <a:srgbClr val="E8C7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2" name="Google Shape;842;p33"/>
            <p:cNvSpPr/>
            <p:nvPr/>
          </p:nvSpPr>
          <p:spPr>
            <a:xfrm>
              <a:off x="3833225" y="1729575"/>
              <a:ext cx="99025" cy="188175"/>
            </a:xfrm>
            <a:custGeom>
              <a:rect b="b" l="l" r="r" t="t"/>
              <a:pathLst>
                <a:path extrusionOk="0" h="7527" w="3961">
                  <a:moveTo>
                    <a:pt x="3878" y="0"/>
                  </a:moveTo>
                  <a:cubicBezTo>
                    <a:pt x="3844" y="0"/>
                    <a:pt x="3813" y="24"/>
                    <a:pt x="3804" y="54"/>
                  </a:cubicBezTo>
                  <a:cubicBezTo>
                    <a:pt x="3438" y="1385"/>
                    <a:pt x="3058" y="2763"/>
                    <a:pt x="2479" y="4046"/>
                  </a:cubicBezTo>
                  <a:cubicBezTo>
                    <a:pt x="1837" y="5476"/>
                    <a:pt x="1013" y="6603"/>
                    <a:pt x="37" y="7391"/>
                  </a:cubicBezTo>
                  <a:cubicBezTo>
                    <a:pt x="1" y="7417"/>
                    <a:pt x="1" y="7464"/>
                    <a:pt x="26" y="7495"/>
                  </a:cubicBezTo>
                  <a:cubicBezTo>
                    <a:pt x="37" y="7516"/>
                    <a:pt x="64" y="7526"/>
                    <a:pt x="84" y="7526"/>
                  </a:cubicBezTo>
                  <a:cubicBezTo>
                    <a:pt x="100" y="7526"/>
                    <a:pt x="115" y="7521"/>
                    <a:pt x="131" y="7511"/>
                  </a:cubicBezTo>
                  <a:cubicBezTo>
                    <a:pt x="1128" y="6702"/>
                    <a:pt x="1962" y="5559"/>
                    <a:pt x="2619" y="4109"/>
                  </a:cubicBezTo>
                  <a:cubicBezTo>
                    <a:pt x="3199" y="2815"/>
                    <a:pt x="3580" y="1432"/>
                    <a:pt x="3951" y="97"/>
                  </a:cubicBezTo>
                  <a:cubicBezTo>
                    <a:pt x="3961" y="54"/>
                    <a:pt x="3939" y="13"/>
                    <a:pt x="3898" y="3"/>
                  </a:cubicBezTo>
                  <a:cubicBezTo>
                    <a:pt x="3891" y="1"/>
                    <a:pt x="3885" y="0"/>
                    <a:pt x="3878" y="0"/>
                  </a:cubicBezTo>
                  <a:close/>
                </a:path>
              </a:pathLst>
            </a:custGeom>
            <a:solidFill>
              <a:srgbClr val="E8C7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3" name="Google Shape;843;p33"/>
            <p:cNvSpPr/>
            <p:nvPr/>
          </p:nvSpPr>
          <p:spPr>
            <a:xfrm>
              <a:off x="3681525" y="1746025"/>
              <a:ext cx="154700" cy="146025"/>
            </a:xfrm>
            <a:custGeom>
              <a:rect b="b" l="l" r="r" t="t"/>
              <a:pathLst>
                <a:path extrusionOk="0" h="5841" w="6188">
                  <a:moveTo>
                    <a:pt x="87" y="1"/>
                  </a:moveTo>
                  <a:cubicBezTo>
                    <a:pt x="71" y="1"/>
                    <a:pt x="55" y="6"/>
                    <a:pt x="42" y="17"/>
                  </a:cubicBezTo>
                  <a:cubicBezTo>
                    <a:pt x="10" y="43"/>
                    <a:pt x="0" y="91"/>
                    <a:pt x="27" y="122"/>
                  </a:cubicBezTo>
                  <a:cubicBezTo>
                    <a:pt x="1749" y="2314"/>
                    <a:pt x="3777" y="4234"/>
                    <a:pt x="6063" y="5825"/>
                  </a:cubicBezTo>
                  <a:cubicBezTo>
                    <a:pt x="6074" y="5835"/>
                    <a:pt x="6089" y="5840"/>
                    <a:pt x="6105" y="5840"/>
                  </a:cubicBezTo>
                  <a:cubicBezTo>
                    <a:pt x="6125" y="5840"/>
                    <a:pt x="6152" y="5830"/>
                    <a:pt x="6168" y="5809"/>
                  </a:cubicBezTo>
                  <a:cubicBezTo>
                    <a:pt x="6188" y="5773"/>
                    <a:pt x="6183" y="5726"/>
                    <a:pt x="6147" y="5705"/>
                  </a:cubicBezTo>
                  <a:cubicBezTo>
                    <a:pt x="3877" y="4118"/>
                    <a:pt x="1858" y="2209"/>
                    <a:pt x="146" y="28"/>
                  </a:cubicBezTo>
                  <a:cubicBezTo>
                    <a:pt x="131" y="10"/>
                    <a:pt x="109" y="1"/>
                    <a:pt x="87" y="1"/>
                  </a:cubicBezTo>
                  <a:close/>
                </a:path>
              </a:pathLst>
            </a:custGeom>
            <a:solidFill>
              <a:srgbClr val="E8C7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4" name="Google Shape;844;p33"/>
            <p:cNvSpPr/>
            <p:nvPr/>
          </p:nvSpPr>
          <p:spPr>
            <a:xfrm>
              <a:off x="3709050" y="1476525"/>
              <a:ext cx="30200" cy="31500"/>
            </a:xfrm>
            <a:custGeom>
              <a:rect b="b" l="l" r="r" t="t"/>
              <a:pathLst>
                <a:path extrusionOk="0" h="1260" w="1208">
                  <a:moveTo>
                    <a:pt x="453" y="0"/>
                  </a:moveTo>
                  <a:cubicBezTo>
                    <a:pt x="334" y="0"/>
                    <a:pt x="219" y="42"/>
                    <a:pt x="130" y="143"/>
                  </a:cubicBezTo>
                  <a:cubicBezTo>
                    <a:pt x="0" y="289"/>
                    <a:pt x="15" y="514"/>
                    <a:pt x="73" y="696"/>
                  </a:cubicBezTo>
                  <a:cubicBezTo>
                    <a:pt x="152" y="921"/>
                    <a:pt x="297" y="1135"/>
                    <a:pt x="516" y="1217"/>
                  </a:cubicBezTo>
                  <a:cubicBezTo>
                    <a:pt x="590" y="1246"/>
                    <a:pt x="657" y="1259"/>
                    <a:pt x="717" y="1259"/>
                  </a:cubicBezTo>
                  <a:cubicBezTo>
                    <a:pt x="1075" y="1259"/>
                    <a:pt x="1207" y="805"/>
                    <a:pt x="1096" y="461"/>
                  </a:cubicBezTo>
                  <a:cubicBezTo>
                    <a:pt x="1019" y="218"/>
                    <a:pt x="724" y="0"/>
                    <a:pt x="453" y="0"/>
                  </a:cubicBezTo>
                  <a:close/>
                </a:path>
              </a:pathLst>
            </a:custGeom>
            <a:solidFill>
              <a:srgbClr val="E0A95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5" name="Google Shape;845;p33"/>
            <p:cNvSpPr/>
            <p:nvPr/>
          </p:nvSpPr>
          <p:spPr>
            <a:xfrm>
              <a:off x="3749750" y="1375725"/>
              <a:ext cx="17875" cy="18750"/>
            </a:xfrm>
            <a:custGeom>
              <a:rect b="b" l="l" r="r" t="t"/>
              <a:pathLst>
                <a:path extrusionOk="0" h="750" w="715">
                  <a:moveTo>
                    <a:pt x="267" y="1"/>
                  </a:moveTo>
                  <a:cubicBezTo>
                    <a:pt x="197" y="1"/>
                    <a:pt x="130" y="25"/>
                    <a:pt x="78" y="84"/>
                  </a:cubicBezTo>
                  <a:cubicBezTo>
                    <a:pt x="0" y="173"/>
                    <a:pt x="5" y="308"/>
                    <a:pt x="41" y="418"/>
                  </a:cubicBezTo>
                  <a:cubicBezTo>
                    <a:pt x="89" y="548"/>
                    <a:pt x="178" y="673"/>
                    <a:pt x="303" y="726"/>
                  </a:cubicBezTo>
                  <a:cubicBezTo>
                    <a:pt x="346" y="742"/>
                    <a:pt x="385" y="749"/>
                    <a:pt x="420" y="749"/>
                  </a:cubicBezTo>
                  <a:cubicBezTo>
                    <a:pt x="635" y="749"/>
                    <a:pt x="715" y="479"/>
                    <a:pt x="653" y="277"/>
                  </a:cubicBezTo>
                  <a:cubicBezTo>
                    <a:pt x="605" y="131"/>
                    <a:pt x="428" y="1"/>
                    <a:pt x="267" y="1"/>
                  </a:cubicBezTo>
                  <a:close/>
                </a:path>
              </a:pathLst>
            </a:custGeom>
            <a:solidFill>
              <a:srgbClr val="E0A95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6" name="Google Shape;846;p33"/>
            <p:cNvSpPr/>
            <p:nvPr/>
          </p:nvSpPr>
          <p:spPr>
            <a:xfrm>
              <a:off x="3719725" y="1293550"/>
              <a:ext cx="37450" cy="23000"/>
            </a:xfrm>
            <a:custGeom>
              <a:rect b="b" l="l" r="r" t="t"/>
              <a:pathLst>
                <a:path extrusionOk="0" h="920" w="1498">
                  <a:moveTo>
                    <a:pt x="702" y="0"/>
                  </a:moveTo>
                  <a:cubicBezTo>
                    <a:pt x="391" y="0"/>
                    <a:pt x="0" y="302"/>
                    <a:pt x="132" y="637"/>
                  </a:cubicBezTo>
                  <a:cubicBezTo>
                    <a:pt x="194" y="799"/>
                    <a:pt x="377" y="882"/>
                    <a:pt x="549" y="909"/>
                  </a:cubicBezTo>
                  <a:cubicBezTo>
                    <a:pt x="596" y="916"/>
                    <a:pt x="644" y="920"/>
                    <a:pt x="692" y="920"/>
                  </a:cubicBezTo>
                  <a:cubicBezTo>
                    <a:pt x="854" y="920"/>
                    <a:pt x="1017" y="876"/>
                    <a:pt x="1134" y="767"/>
                  </a:cubicBezTo>
                  <a:cubicBezTo>
                    <a:pt x="1498" y="449"/>
                    <a:pt x="1144" y="63"/>
                    <a:pt x="773" y="6"/>
                  </a:cubicBezTo>
                  <a:cubicBezTo>
                    <a:pt x="750" y="2"/>
                    <a:pt x="726" y="0"/>
                    <a:pt x="702" y="0"/>
                  </a:cubicBezTo>
                  <a:close/>
                </a:path>
              </a:pathLst>
            </a:custGeom>
            <a:solidFill>
              <a:srgbClr val="E0A95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7" name="Google Shape;847;p33"/>
            <p:cNvSpPr/>
            <p:nvPr/>
          </p:nvSpPr>
          <p:spPr>
            <a:xfrm>
              <a:off x="3817400" y="1349500"/>
              <a:ext cx="33975" cy="20925"/>
            </a:xfrm>
            <a:custGeom>
              <a:rect b="b" l="l" r="r" t="t"/>
              <a:pathLst>
                <a:path extrusionOk="0" h="837" w="1359">
                  <a:moveTo>
                    <a:pt x="638" y="1"/>
                  </a:moveTo>
                  <a:cubicBezTo>
                    <a:pt x="352" y="1"/>
                    <a:pt x="0" y="274"/>
                    <a:pt x="117" y="580"/>
                  </a:cubicBezTo>
                  <a:cubicBezTo>
                    <a:pt x="174" y="731"/>
                    <a:pt x="341" y="805"/>
                    <a:pt x="497" y="825"/>
                  </a:cubicBezTo>
                  <a:cubicBezTo>
                    <a:pt x="544" y="833"/>
                    <a:pt x="592" y="837"/>
                    <a:pt x="640" y="837"/>
                  </a:cubicBezTo>
                  <a:cubicBezTo>
                    <a:pt x="782" y="837"/>
                    <a:pt x="925" y="799"/>
                    <a:pt x="1030" y="706"/>
                  </a:cubicBezTo>
                  <a:cubicBezTo>
                    <a:pt x="1359" y="408"/>
                    <a:pt x="1041" y="58"/>
                    <a:pt x="702" y="6"/>
                  </a:cubicBezTo>
                  <a:cubicBezTo>
                    <a:pt x="681" y="2"/>
                    <a:pt x="659" y="1"/>
                    <a:pt x="638" y="1"/>
                  </a:cubicBezTo>
                  <a:close/>
                </a:path>
              </a:pathLst>
            </a:custGeom>
            <a:solidFill>
              <a:srgbClr val="E0A95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8" name="Google Shape;848;p33"/>
            <p:cNvSpPr/>
            <p:nvPr/>
          </p:nvSpPr>
          <p:spPr>
            <a:xfrm>
              <a:off x="3660425" y="1607325"/>
              <a:ext cx="25425" cy="15675"/>
            </a:xfrm>
            <a:custGeom>
              <a:rect b="b" l="l" r="r" t="t"/>
              <a:pathLst>
                <a:path extrusionOk="0" h="627" w="1017">
                  <a:moveTo>
                    <a:pt x="483" y="1"/>
                  </a:moveTo>
                  <a:cubicBezTo>
                    <a:pt x="269" y="1"/>
                    <a:pt x="0" y="207"/>
                    <a:pt x="88" y="436"/>
                  </a:cubicBezTo>
                  <a:cubicBezTo>
                    <a:pt x="129" y="546"/>
                    <a:pt x="255" y="604"/>
                    <a:pt x="370" y="619"/>
                  </a:cubicBezTo>
                  <a:cubicBezTo>
                    <a:pt x="402" y="624"/>
                    <a:pt x="436" y="626"/>
                    <a:pt x="469" y="626"/>
                  </a:cubicBezTo>
                  <a:cubicBezTo>
                    <a:pt x="580" y="626"/>
                    <a:pt x="691" y="597"/>
                    <a:pt x="771" y="525"/>
                  </a:cubicBezTo>
                  <a:cubicBezTo>
                    <a:pt x="1016" y="306"/>
                    <a:pt x="777" y="45"/>
                    <a:pt x="526" y="4"/>
                  </a:cubicBezTo>
                  <a:cubicBezTo>
                    <a:pt x="512" y="2"/>
                    <a:pt x="498" y="1"/>
                    <a:pt x="483" y="1"/>
                  </a:cubicBezTo>
                  <a:close/>
                </a:path>
              </a:pathLst>
            </a:custGeom>
            <a:solidFill>
              <a:srgbClr val="E0A95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9" name="Google Shape;849;p33"/>
            <p:cNvSpPr/>
            <p:nvPr/>
          </p:nvSpPr>
          <p:spPr>
            <a:xfrm>
              <a:off x="3737875" y="1557150"/>
              <a:ext cx="20250" cy="17400"/>
            </a:xfrm>
            <a:custGeom>
              <a:rect b="b" l="l" r="r" t="t"/>
              <a:pathLst>
                <a:path extrusionOk="0" h="696" w="810">
                  <a:moveTo>
                    <a:pt x="318" y="1"/>
                  </a:moveTo>
                  <a:cubicBezTo>
                    <a:pt x="200" y="1"/>
                    <a:pt x="89" y="49"/>
                    <a:pt x="42" y="164"/>
                  </a:cubicBezTo>
                  <a:cubicBezTo>
                    <a:pt x="1" y="273"/>
                    <a:pt x="52" y="398"/>
                    <a:pt x="126" y="492"/>
                  </a:cubicBezTo>
                  <a:cubicBezTo>
                    <a:pt x="215" y="602"/>
                    <a:pt x="340" y="696"/>
                    <a:pt x="480" y="696"/>
                  </a:cubicBezTo>
                  <a:cubicBezTo>
                    <a:pt x="482" y="696"/>
                    <a:pt x="485" y="696"/>
                    <a:pt x="487" y="696"/>
                  </a:cubicBezTo>
                  <a:cubicBezTo>
                    <a:pt x="809" y="696"/>
                    <a:pt x="808" y="344"/>
                    <a:pt x="658" y="147"/>
                  </a:cubicBezTo>
                  <a:cubicBezTo>
                    <a:pt x="584" y="58"/>
                    <a:pt x="447" y="1"/>
                    <a:pt x="318" y="1"/>
                  </a:cubicBezTo>
                  <a:close/>
                </a:path>
              </a:pathLst>
            </a:custGeom>
            <a:solidFill>
              <a:srgbClr val="E0A95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0" name="Google Shape;850;p33"/>
            <p:cNvSpPr/>
            <p:nvPr/>
          </p:nvSpPr>
          <p:spPr>
            <a:xfrm>
              <a:off x="3646450" y="1541500"/>
              <a:ext cx="25825" cy="15850"/>
            </a:xfrm>
            <a:custGeom>
              <a:rect b="b" l="l" r="r" t="t"/>
              <a:pathLst>
                <a:path extrusionOk="0" h="634" w="1033">
                  <a:moveTo>
                    <a:pt x="499" y="1"/>
                  </a:moveTo>
                  <a:cubicBezTo>
                    <a:pt x="281" y="1"/>
                    <a:pt x="1" y="254"/>
                    <a:pt x="125" y="487"/>
                  </a:cubicBezTo>
                  <a:cubicBezTo>
                    <a:pt x="182" y="591"/>
                    <a:pt x="313" y="627"/>
                    <a:pt x="428" y="633"/>
                  </a:cubicBezTo>
                  <a:cubicBezTo>
                    <a:pt x="573" y="633"/>
                    <a:pt x="720" y="596"/>
                    <a:pt x="814" y="487"/>
                  </a:cubicBezTo>
                  <a:cubicBezTo>
                    <a:pt x="1033" y="241"/>
                    <a:pt x="761" y="12"/>
                    <a:pt x="506" y="1"/>
                  </a:cubicBezTo>
                  <a:cubicBezTo>
                    <a:pt x="503" y="1"/>
                    <a:pt x="501" y="1"/>
                    <a:pt x="499" y="1"/>
                  </a:cubicBezTo>
                  <a:close/>
                </a:path>
              </a:pathLst>
            </a:custGeom>
            <a:solidFill>
              <a:srgbClr val="E0A95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1" name="Google Shape;851;p33"/>
            <p:cNvSpPr/>
            <p:nvPr/>
          </p:nvSpPr>
          <p:spPr>
            <a:xfrm>
              <a:off x="2946725" y="1551825"/>
              <a:ext cx="172450" cy="106150"/>
            </a:xfrm>
            <a:custGeom>
              <a:rect b="b" l="l" r="r" t="t"/>
              <a:pathLst>
                <a:path extrusionOk="0" h="4246" w="6898">
                  <a:moveTo>
                    <a:pt x="1927" y="0"/>
                  </a:moveTo>
                  <a:cubicBezTo>
                    <a:pt x="1672" y="0"/>
                    <a:pt x="1418" y="46"/>
                    <a:pt x="1180" y="141"/>
                  </a:cubicBezTo>
                  <a:cubicBezTo>
                    <a:pt x="622" y="365"/>
                    <a:pt x="193" y="856"/>
                    <a:pt x="0" y="1425"/>
                  </a:cubicBezTo>
                  <a:cubicBezTo>
                    <a:pt x="590" y="2015"/>
                    <a:pt x="1248" y="2537"/>
                    <a:pt x="1968" y="2969"/>
                  </a:cubicBezTo>
                  <a:cubicBezTo>
                    <a:pt x="3344" y="3794"/>
                    <a:pt x="4967" y="4246"/>
                    <a:pt x="6565" y="4246"/>
                  </a:cubicBezTo>
                  <a:cubicBezTo>
                    <a:pt x="6645" y="4246"/>
                    <a:pt x="6724" y="4245"/>
                    <a:pt x="6804" y="4242"/>
                  </a:cubicBezTo>
                  <a:cubicBezTo>
                    <a:pt x="6809" y="4180"/>
                    <a:pt x="6820" y="4122"/>
                    <a:pt x="6825" y="4065"/>
                  </a:cubicBezTo>
                  <a:cubicBezTo>
                    <a:pt x="6898" y="3288"/>
                    <a:pt x="6721" y="2380"/>
                    <a:pt x="6038" y="2005"/>
                  </a:cubicBezTo>
                  <a:cubicBezTo>
                    <a:pt x="5849" y="1900"/>
                    <a:pt x="5647" y="1853"/>
                    <a:pt x="5444" y="1853"/>
                  </a:cubicBezTo>
                  <a:cubicBezTo>
                    <a:pt x="4818" y="1853"/>
                    <a:pt x="4176" y="2298"/>
                    <a:pt x="3843" y="2882"/>
                  </a:cubicBezTo>
                  <a:lnTo>
                    <a:pt x="3843" y="2882"/>
                  </a:lnTo>
                  <a:cubicBezTo>
                    <a:pt x="4143" y="2171"/>
                    <a:pt x="4020" y="1289"/>
                    <a:pt x="3512" y="700"/>
                  </a:cubicBezTo>
                  <a:cubicBezTo>
                    <a:pt x="3121" y="250"/>
                    <a:pt x="2523" y="0"/>
                    <a:pt x="192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2" name="Google Shape;852;p33"/>
            <p:cNvSpPr/>
            <p:nvPr/>
          </p:nvSpPr>
          <p:spPr>
            <a:xfrm>
              <a:off x="2791100" y="1551550"/>
              <a:ext cx="325750" cy="257575"/>
            </a:xfrm>
            <a:custGeom>
              <a:rect b="b" l="l" r="r" t="t"/>
              <a:pathLst>
                <a:path extrusionOk="0" h="10303" w="13030">
                  <a:moveTo>
                    <a:pt x="2763" y="1"/>
                  </a:moveTo>
                  <a:cubicBezTo>
                    <a:pt x="2430" y="1"/>
                    <a:pt x="2106" y="79"/>
                    <a:pt x="1838" y="273"/>
                  </a:cubicBezTo>
                  <a:cubicBezTo>
                    <a:pt x="1185" y="747"/>
                    <a:pt x="1128" y="1728"/>
                    <a:pt x="1414" y="2485"/>
                  </a:cubicBezTo>
                  <a:cubicBezTo>
                    <a:pt x="1701" y="3237"/>
                    <a:pt x="2245" y="3863"/>
                    <a:pt x="2640" y="4567"/>
                  </a:cubicBezTo>
                  <a:cubicBezTo>
                    <a:pt x="2372" y="4303"/>
                    <a:pt x="2003" y="4178"/>
                    <a:pt x="1632" y="4178"/>
                  </a:cubicBezTo>
                  <a:cubicBezTo>
                    <a:pt x="1107" y="4178"/>
                    <a:pt x="576" y="4427"/>
                    <a:pt x="314" y="4885"/>
                  </a:cubicBezTo>
                  <a:cubicBezTo>
                    <a:pt x="0" y="5428"/>
                    <a:pt x="68" y="6127"/>
                    <a:pt x="355" y="6685"/>
                  </a:cubicBezTo>
                  <a:cubicBezTo>
                    <a:pt x="643" y="7244"/>
                    <a:pt x="1117" y="7682"/>
                    <a:pt x="1618" y="8058"/>
                  </a:cubicBezTo>
                  <a:cubicBezTo>
                    <a:pt x="3037" y="9142"/>
                    <a:pt x="4487" y="9983"/>
                    <a:pt x="6471" y="10259"/>
                  </a:cubicBezTo>
                  <a:cubicBezTo>
                    <a:pt x="6670" y="10288"/>
                    <a:pt x="6873" y="10303"/>
                    <a:pt x="7077" y="10303"/>
                  </a:cubicBezTo>
                  <a:cubicBezTo>
                    <a:pt x="7659" y="10303"/>
                    <a:pt x="8241" y="10176"/>
                    <a:pt x="8725" y="9862"/>
                  </a:cubicBezTo>
                  <a:cubicBezTo>
                    <a:pt x="9847" y="9137"/>
                    <a:pt x="10603" y="8720"/>
                    <a:pt x="11454" y="7692"/>
                  </a:cubicBezTo>
                  <a:cubicBezTo>
                    <a:pt x="12273" y="6705"/>
                    <a:pt x="12873" y="5516"/>
                    <a:pt x="13029" y="4253"/>
                  </a:cubicBezTo>
                  <a:lnTo>
                    <a:pt x="13029" y="4253"/>
                  </a:lnTo>
                  <a:cubicBezTo>
                    <a:pt x="12949" y="4256"/>
                    <a:pt x="12870" y="4257"/>
                    <a:pt x="12790" y="4257"/>
                  </a:cubicBezTo>
                  <a:cubicBezTo>
                    <a:pt x="11192" y="4257"/>
                    <a:pt x="9569" y="3805"/>
                    <a:pt x="8193" y="2980"/>
                  </a:cubicBezTo>
                  <a:cubicBezTo>
                    <a:pt x="7473" y="2548"/>
                    <a:pt x="6815" y="2026"/>
                    <a:pt x="6225" y="1436"/>
                  </a:cubicBezTo>
                  <a:cubicBezTo>
                    <a:pt x="6142" y="1671"/>
                    <a:pt x="6100" y="1922"/>
                    <a:pt x="6115" y="2172"/>
                  </a:cubicBezTo>
                  <a:cubicBezTo>
                    <a:pt x="5604" y="1217"/>
                    <a:pt x="4670" y="497"/>
                    <a:pt x="3642" y="157"/>
                  </a:cubicBezTo>
                  <a:cubicBezTo>
                    <a:pt x="3363" y="62"/>
                    <a:pt x="3059" y="1"/>
                    <a:pt x="276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3" name="Google Shape;853;p33"/>
            <p:cNvSpPr/>
            <p:nvPr/>
          </p:nvSpPr>
          <p:spPr>
            <a:xfrm>
              <a:off x="2885025" y="1682975"/>
              <a:ext cx="187725" cy="132325"/>
            </a:xfrm>
            <a:custGeom>
              <a:rect b="b" l="l" r="r" t="t"/>
              <a:pathLst>
                <a:path extrusionOk="0" h="5293" w="7509">
                  <a:moveTo>
                    <a:pt x="3714" y="1"/>
                  </a:moveTo>
                  <a:cubicBezTo>
                    <a:pt x="3487" y="1"/>
                    <a:pt x="3271" y="174"/>
                    <a:pt x="3172" y="384"/>
                  </a:cubicBezTo>
                  <a:cubicBezTo>
                    <a:pt x="3058" y="634"/>
                    <a:pt x="3068" y="916"/>
                    <a:pt x="3095" y="1188"/>
                  </a:cubicBezTo>
                  <a:cubicBezTo>
                    <a:pt x="3179" y="2106"/>
                    <a:pt x="3418" y="3009"/>
                    <a:pt x="3798" y="3849"/>
                  </a:cubicBezTo>
                  <a:cubicBezTo>
                    <a:pt x="3360" y="3061"/>
                    <a:pt x="2734" y="2383"/>
                    <a:pt x="1978" y="1887"/>
                  </a:cubicBezTo>
                  <a:cubicBezTo>
                    <a:pt x="1785" y="1762"/>
                    <a:pt x="1576" y="1643"/>
                    <a:pt x="1346" y="1616"/>
                  </a:cubicBezTo>
                  <a:cubicBezTo>
                    <a:pt x="1313" y="1612"/>
                    <a:pt x="1279" y="1610"/>
                    <a:pt x="1245" y="1610"/>
                  </a:cubicBezTo>
                  <a:cubicBezTo>
                    <a:pt x="1042" y="1610"/>
                    <a:pt x="838" y="1691"/>
                    <a:pt x="730" y="1862"/>
                  </a:cubicBezTo>
                  <a:cubicBezTo>
                    <a:pt x="527" y="2180"/>
                    <a:pt x="752" y="2592"/>
                    <a:pt x="992" y="2884"/>
                  </a:cubicBezTo>
                  <a:cubicBezTo>
                    <a:pt x="1508" y="3505"/>
                    <a:pt x="2119" y="4042"/>
                    <a:pt x="2803" y="4475"/>
                  </a:cubicBezTo>
                  <a:cubicBezTo>
                    <a:pt x="2134" y="4078"/>
                    <a:pt x="1388" y="3828"/>
                    <a:pt x="621" y="3740"/>
                  </a:cubicBezTo>
                  <a:cubicBezTo>
                    <a:pt x="579" y="3735"/>
                    <a:pt x="534" y="3733"/>
                    <a:pt x="489" y="3733"/>
                  </a:cubicBezTo>
                  <a:cubicBezTo>
                    <a:pt x="277" y="3733"/>
                    <a:pt x="52" y="3791"/>
                    <a:pt x="0" y="3984"/>
                  </a:cubicBezTo>
                  <a:cubicBezTo>
                    <a:pt x="663" y="4846"/>
                    <a:pt x="1847" y="5080"/>
                    <a:pt x="2922" y="5258"/>
                  </a:cubicBezTo>
                  <a:cubicBezTo>
                    <a:pt x="3074" y="5282"/>
                    <a:pt x="3220" y="5293"/>
                    <a:pt x="3362" y="5293"/>
                  </a:cubicBezTo>
                  <a:cubicBezTo>
                    <a:pt x="3749" y="5293"/>
                    <a:pt x="4108" y="5210"/>
                    <a:pt x="4508" y="5080"/>
                  </a:cubicBezTo>
                  <a:cubicBezTo>
                    <a:pt x="5520" y="4752"/>
                    <a:pt x="6449" y="4183"/>
                    <a:pt x="7196" y="3437"/>
                  </a:cubicBezTo>
                  <a:cubicBezTo>
                    <a:pt x="7311" y="3322"/>
                    <a:pt x="7430" y="3192"/>
                    <a:pt x="7468" y="3035"/>
                  </a:cubicBezTo>
                  <a:cubicBezTo>
                    <a:pt x="7509" y="2879"/>
                    <a:pt x="7446" y="2681"/>
                    <a:pt x="7295" y="2623"/>
                  </a:cubicBezTo>
                  <a:cubicBezTo>
                    <a:pt x="7264" y="2613"/>
                    <a:pt x="7232" y="2608"/>
                    <a:pt x="7200" y="2608"/>
                  </a:cubicBezTo>
                  <a:cubicBezTo>
                    <a:pt x="7107" y="2608"/>
                    <a:pt x="7010" y="2646"/>
                    <a:pt x="6924" y="2686"/>
                  </a:cubicBezTo>
                  <a:cubicBezTo>
                    <a:pt x="6585" y="2847"/>
                    <a:pt x="6261" y="3044"/>
                    <a:pt x="5960" y="3270"/>
                  </a:cubicBezTo>
                  <a:lnTo>
                    <a:pt x="5960" y="3270"/>
                  </a:lnTo>
                  <a:cubicBezTo>
                    <a:pt x="6540" y="2720"/>
                    <a:pt x="6979" y="2024"/>
                    <a:pt x="7222" y="1261"/>
                  </a:cubicBezTo>
                  <a:cubicBezTo>
                    <a:pt x="7285" y="1063"/>
                    <a:pt x="7321" y="817"/>
                    <a:pt x="7175" y="677"/>
                  </a:cubicBezTo>
                  <a:cubicBezTo>
                    <a:pt x="7113" y="620"/>
                    <a:pt x="7040" y="596"/>
                    <a:pt x="6963" y="596"/>
                  </a:cubicBezTo>
                  <a:cubicBezTo>
                    <a:pt x="6780" y="596"/>
                    <a:pt x="6572" y="731"/>
                    <a:pt x="6428" y="870"/>
                  </a:cubicBezTo>
                  <a:cubicBezTo>
                    <a:pt x="5751" y="1537"/>
                    <a:pt x="5223" y="2351"/>
                    <a:pt x="4889" y="3239"/>
                  </a:cubicBezTo>
                  <a:cubicBezTo>
                    <a:pt x="4925" y="2274"/>
                    <a:pt x="4706" y="1443"/>
                    <a:pt x="4321" y="557"/>
                  </a:cubicBezTo>
                  <a:cubicBezTo>
                    <a:pt x="4217" y="328"/>
                    <a:pt x="4070" y="77"/>
                    <a:pt x="3825" y="15"/>
                  </a:cubicBezTo>
                  <a:cubicBezTo>
                    <a:pt x="3788" y="5"/>
                    <a:pt x="3751" y="1"/>
                    <a:pt x="3714" y="1"/>
                  </a:cubicBezTo>
                  <a:close/>
                </a:path>
              </a:pathLst>
            </a:custGeom>
            <a:solidFill>
              <a:srgbClr val="3B49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4" name="Google Shape;854;p33"/>
            <p:cNvSpPr/>
            <p:nvPr/>
          </p:nvSpPr>
          <p:spPr>
            <a:xfrm>
              <a:off x="2931850" y="1800850"/>
              <a:ext cx="161000" cy="822075"/>
            </a:xfrm>
            <a:custGeom>
              <a:rect b="b" l="l" r="r" t="t"/>
              <a:pathLst>
                <a:path extrusionOk="0" h="32883" w="6440">
                  <a:moveTo>
                    <a:pt x="2922" y="1"/>
                  </a:moveTo>
                  <a:lnTo>
                    <a:pt x="2489" y="287"/>
                  </a:lnTo>
                  <a:cubicBezTo>
                    <a:pt x="3194" y="1336"/>
                    <a:pt x="3606" y="2594"/>
                    <a:pt x="3935" y="3690"/>
                  </a:cubicBezTo>
                  <a:cubicBezTo>
                    <a:pt x="5224" y="7963"/>
                    <a:pt x="5865" y="11808"/>
                    <a:pt x="5891" y="15440"/>
                  </a:cubicBezTo>
                  <a:cubicBezTo>
                    <a:pt x="5923" y="19656"/>
                    <a:pt x="5082" y="23652"/>
                    <a:pt x="3459" y="26992"/>
                  </a:cubicBezTo>
                  <a:cubicBezTo>
                    <a:pt x="2500" y="28964"/>
                    <a:pt x="1227" y="30806"/>
                    <a:pt x="1" y="32591"/>
                  </a:cubicBezTo>
                  <a:lnTo>
                    <a:pt x="423" y="32883"/>
                  </a:lnTo>
                  <a:cubicBezTo>
                    <a:pt x="1665" y="31083"/>
                    <a:pt x="2948" y="29225"/>
                    <a:pt x="3924" y="27216"/>
                  </a:cubicBezTo>
                  <a:cubicBezTo>
                    <a:pt x="5583" y="23804"/>
                    <a:pt x="6440" y="19734"/>
                    <a:pt x="6409" y="15440"/>
                  </a:cubicBezTo>
                  <a:cubicBezTo>
                    <a:pt x="6377" y="11756"/>
                    <a:pt x="5730" y="7864"/>
                    <a:pt x="4430" y="3543"/>
                  </a:cubicBezTo>
                  <a:cubicBezTo>
                    <a:pt x="4086" y="2411"/>
                    <a:pt x="3664" y="1106"/>
                    <a:pt x="2922" y="1"/>
                  </a:cubicBezTo>
                  <a:close/>
                </a:path>
              </a:pathLst>
            </a:custGeom>
            <a:solidFill>
              <a:srgbClr val="3D48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5" name="Google Shape;855;p33"/>
            <p:cNvSpPr/>
            <p:nvPr/>
          </p:nvSpPr>
          <p:spPr>
            <a:xfrm>
              <a:off x="2983875" y="1792375"/>
              <a:ext cx="50000" cy="27825"/>
            </a:xfrm>
            <a:custGeom>
              <a:rect b="b" l="l" r="r" t="t"/>
              <a:pathLst>
                <a:path extrusionOk="0" h="1113" w="2000">
                  <a:moveTo>
                    <a:pt x="1038" y="0"/>
                  </a:moveTo>
                  <a:cubicBezTo>
                    <a:pt x="637" y="0"/>
                    <a:pt x="235" y="233"/>
                    <a:pt x="59" y="595"/>
                  </a:cubicBezTo>
                  <a:cubicBezTo>
                    <a:pt x="27" y="658"/>
                    <a:pt x="1" y="725"/>
                    <a:pt x="17" y="793"/>
                  </a:cubicBezTo>
                  <a:cubicBezTo>
                    <a:pt x="44" y="918"/>
                    <a:pt x="174" y="981"/>
                    <a:pt x="289" y="1023"/>
                  </a:cubicBezTo>
                  <a:cubicBezTo>
                    <a:pt x="398" y="1065"/>
                    <a:pt x="508" y="1106"/>
                    <a:pt x="622" y="1111"/>
                  </a:cubicBezTo>
                  <a:cubicBezTo>
                    <a:pt x="634" y="1112"/>
                    <a:pt x="646" y="1112"/>
                    <a:pt x="658" y="1112"/>
                  </a:cubicBezTo>
                  <a:cubicBezTo>
                    <a:pt x="728" y="1112"/>
                    <a:pt x="795" y="1097"/>
                    <a:pt x="862" y="1075"/>
                  </a:cubicBezTo>
                  <a:cubicBezTo>
                    <a:pt x="1202" y="966"/>
                    <a:pt x="2000" y="251"/>
                    <a:pt x="1322" y="42"/>
                  </a:cubicBezTo>
                  <a:cubicBezTo>
                    <a:pt x="1229" y="14"/>
                    <a:pt x="1134" y="0"/>
                    <a:pt x="1038" y="0"/>
                  </a:cubicBezTo>
                  <a:close/>
                </a:path>
              </a:pathLst>
            </a:custGeom>
            <a:solidFill>
              <a:srgbClr val="3D48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6" name="Google Shape;856;p33"/>
            <p:cNvSpPr/>
            <p:nvPr/>
          </p:nvSpPr>
          <p:spPr>
            <a:xfrm>
              <a:off x="3107050" y="1700100"/>
              <a:ext cx="363050" cy="1119025"/>
            </a:xfrm>
            <a:custGeom>
              <a:rect b="b" l="l" r="r" t="t"/>
              <a:pathLst>
                <a:path extrusionOk="0" h="44761" w="14522">
                  <a:moveTo>
                    <a:pt x="4700" y="1"/>
                  </a:moveTo>
                  <a:cubicBezTo>
                    <a:pt x="3936" y="1"/>
                    <a:pt x="3185" y="178"/>
                    <a:pt x="2515" y="576"/>
                  </a:cubicBezTo>
                  <a:cubicBezTo>
                    <a:pt x="735" y="1630"/>
                    <a:pt x="0" y="3905"/>
                    <a:pt x="167" y="5967"/>
                  </a:cubicBezTo>
                  <a:cubicBezTo>
                    <a:pt x="333" y="8022"/>
                    <a:pt x="1236" y="9943"/>
                    <a:pt x="2077" y="11831"/>
                  </a:cubicBezTo>
                  <a:cubicBezTo>
                    <a:pt x="6382" y="21526"/>
                    <a:pt x="10681" y="34257"/>
                    <a:pt x="12167" y="44761"/>
                  </a:cubicBezTo>
                  <a:cubicBezTo>
                    <a:pt x="11886" y="42783"/>
                    <a:pt x="14522" y="37211"/>
                    <a:pt x="14365" y="32493"/>
                  </a:cubicBezTo>
                  <a:cubicBezTo>
                    <a:pt x="14291" y="30323"/>
                    <a:pt x="14156" y="28689"/>
                    <a:pt x="14214" y="26519"/>
                  </a:cubicBezTo>
                  <a:cubicBezTo>
                    <a:pt x="14365" y="20263"/>
                    <a:pt x="13759" y="14006"/>
                    <a:pt x="12048" y="7975"/>
                  </a:cubicBezTo>
                  <a:cubicBezTo>
                    <a:pt x="11411" y="5726"/>
                    <a:pt x="10582" y="3436"/>
                    <a:pt x="8911" y="1797"/>
                  </a:cubicBezTo>
                  <a:cubicBezTo>
                    <a:pt x="7803" y="709"/>
                    <a:pt x="6224" y="1"/>
                    <a:pt x="470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7" name="Google Shape;857;p33"/>
            <p:cNvSpPr/>
            <p:nvPr/>
          </p:nvSpPr>
          <p:spPr>
            <a:xfrm>
              <a:off x="3223925" y="1783325"/>
              <a:ext cx="214600" cy="1018450"/>
            </a:xfrm>
            <a:custGeom>
              <a:rect b="b" l="l" r="r" t="t"/>
              <a:pathLst>
                <a:path extrusionOk="0" h="40738" w="8584">
                  <a:moveTo>
                    <a:pt x="97" y="0"/>
                  </a:moveTo>
                  <a:cubicBezTo>
                    <a:pt x="86" y="0"/>
                    <a:pt x="74" y="3"/>
                    <a:pt x="63" y="8"/>
                  </a:cubicBezTo>
                  <a:cubicBezTo>
                    <a:pt x="21" y="28"/>
                    <a:pt x="0" y="75"/>
                    <a:pt x="16" y="122"/>
                  </a:cubicBezTo>
                  <a:cubicBezTo>
                    <a:pt x="5578" y="13345"/>
                    <a:pt x="8407" y="28491"/>
                    <a:pt x="7586" y="40644"/>
                  </a:cubicBezTo>
                  <a:cubicBezTo>
                    <a:pt x="7586" y="40690"/>
                    <a:pt x="7624" y="40732"/>
                    <a:pt x="7670" y="40738"/>
                  </a:cubicBezTo>
                  <a:lnTo>
                    <a:pt x="7675" y="40738"/>
                  </a:lnTo>
                  <a:cubicBezTo>
                    <a:pt x="7718" y="40738"/>
                    <a:pt x="7759" y="40700"/>
                    <a:pt x="7759" y="40654"/>
                  </a:cubicBezTo>
                  <a:cubicBezTo>
                    <a:pt x="8583" y="28481"/>
                    <a:pt x="5745" y="13302"/>
                    <a:pt x="178" y="54"/>
                  </a:cubicBezTo>
                  <a:cubicBezTo>
                    <a:pt x="162" y="23"/>
                    <a:pt x="131" y="0"/>
                    <a:pt x="97" y="0"/>
                  </a:cubicBezTo>
                  <a:close/>
                </a:path>
              </a:pathLst>
            </a:custGeom>
            <a:solidFill>
              <a:srgbClr val="E8E8E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58" name="Google Shape;858;p33"/>
            <p:cNvGrpSpPr/>
            <p:nvPr/>
          </p:nvGrpSpPr>
          <p:grpSpPr>
            <a:xfrm>
              <a:off x="2102450" y="1872250"/>
              <a:ext cx="2478400" cy="1314650"/>
              <a:chOff x="2213275" y="4162175"/>
              <a:chExt cx="2478400" cy="1314650"/>
            </a:xfrm>
          </p:grpSpPr>
          <p:sp>
            <p:nvSpPr>
              <p:cNvPr id="859" name="Google Shape;859;p33"/>
              <p:cNvSpPr/>
              <p:nvPr/>
            </p:nvSpPr>
            <p:spPr>
              <a:xfrm>
                <a:off x="3338725" y="4408950"/>
                <a:ext cx="227500" cy="104675"/>
              </a:xfrm>
              <a:custGeom>
                <a:rect b="b" l="l" r="r" t="t"/>
                <a:pathLst>
                  <a:path extrusionOk="0" h="4187" w="9100">
                    <a:moveTo>
                      <a:pt x="4675" y="1"/>
                    </a:moveTo>
                    <a:lnTo>
                      <a:pt x="4143" y="283"/>
                    </a:lnTo>
                    <a:lnTo>
                      <a:pt x="0" y="3235"/>
                    </a:lnTo>
                    <a:cubicBezTo>
                      <a:pt x="1154" y="4074"/>
                      <a:pt x="3091" y="4186"/>
                      <a:pt x="4024" y="4186"/>
                    </a:cubicBezTo>
                    <a:cubicBezTo>
                      <a:pt x="4263" y="4186"/>
                      <a:pt x="4437" y="4179"/>
                      <a:pt x="4513" y="4175"/>
                    </a:cubicBezTo>
                    <a:lnTo>
                      <a:pt x="4513" y="4170"/>
                    </a:lnTo>
                    <a:cubicBezTo>
                      <a:pt x="4513" y="4170"/>
                      <a:pt x="4523" y="4175"/>
                      <a:pt x="4535" y="4175"/>
                    </a:cubicBezTo>
                    <a:cubicBezTo>
                      <a:pt x="4550" y="4175"/>
                      <a:pt x="4560" y="4170"/>
                      <a:pt x="4560" y="4170"/>
                    </a:cubicBezTo>
                    <a:lnTo>
                      <a:pt x="4560" y="4175"/>
                    </a:lnTo>
                    <a:cubicBezTo>
                      <a:pt x="4636" y="4179"/>
                      <a:pt x="4808" y="4186"/>
                      <a:pt x="5046" y="4186"/>
                    </a:cubicBezTo>
                    <a:cubicBezTo>
                      <a:pt x="5984" y="4186"/>
                      <a:pt x="7946" y="4073"/>
                      <a:pt x="9094" y="3220"/>
                    </a:cubicBezTo>
                    <a:lnTo>
                      <a:pt x="9099" y="3215"/>
                    </a:lnTo>
                    <a:lnTo>
                      <a:pt x="4675" y="1"/>
                    </a:lnTo>
                    <a:close/>
                  </a:path>
                </a:pathLst>
              </a:custGeom>
              <a:solidFill>
                <a:srgbClr val="C3BFE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0" name="Google Shape;860;p33"/>
              <p:cNvSpPr/>
              <p:nvPr/>
            </p:nvSpPr>
            <p:spPr>
              <a:xfrm>
                <a:off x="2301925" y="4162175"/>
                <a:ext cx="1150300" cy="329525"/>
              </a:xfrm>
              <a:custGeom>
                <a:rect b="b" l="l" r="r" t="t"/>
                <a:pathLst>
                  <a:path extrusionOk="0" h="13181" w="46012">
                    <a:moveTo>
                      <a:pt x="5928" y="0"/>
                    </a:moveTo>
                    <a:lnTo>
                      <a:pt x="1" y="4070"/>
                    </a:lnTo>
                    <a:lnTo>
                      <a:pt x="38910" y="10320"/>
                    </a:lnTo>
                    <a:lnTo>
                      <a:pt x="38946" y="13180"/>
                    </a:lnTo>
                    <a:lnTo>
                      <a:pt x="38946" y="13175"/>
                    </a:lnTo>
                    <a:lnTo>
                      <a:pt x="38910" y="10320"/>
                    </a:lnTo>
                    <a:lnTo>
                      <a:pt x="38910" y="10320"/>
                    </a:lnTo>
                    <a:cubicBezTo>
                      <a:pt x="38910" y="10320"/>
                      <a:pt x="38915" y="10326"/>
                      <a:pt x="38920" y="10336"/>
                    </a:cubicBezTo>
                    <a:cubicBezTo>
                      <a:pt x="38925" y="10341"/>
                      <a:pt x="38931" y="10346"/>
                      <a:pt x="38931" y="10351"/>
                    </a:cubicBezTo>
                    <a:cubicBezTo>
                      <a:pt x="38941" y="10363"/>
                      <a:pt x="38951" y="10373"/>
                      <a:pt x="38963" y="10389"/>
                    </a:cubicBezTo>
                    <a:cubicBezTo>
                      <a:pt x="38968" y="10399"/>
                      <a:pt x="38978" y="10409"/>
                      <a:pt x="38983" y="10420"/>
                    </a:cubicBezTo>
                    <a:cubicBezTo>
                      <a:pt x="38999" y="10435"/>
                      <a:pt x="39014" y="10457"/>
                      <a:pt x="39030" y="10477"/>
                    </a:cubicBezTo>
                    <a:cubicBezTo>
                      <a:pt x="39040" y="10493"/>
                      <a:pt x="39050" y="10503"/>
                      <a:pt x="39062" y="10519"/>
                    </a:cubicBezTo>
                    <a:cubicBezTo>
                      <a:pt x="39082" y="10546"/>
                      <a:pt x="39103" y="10577"/>
                      <a:pt x="39129" y="10608"/>
                    </a:cubicBezTo>
                    <a:cubicBezTo>
                      <a:pt x="39139" y="10618"/>
                      <a:pt x="39144" y="10628"/>
                      <a:pt x="39155" y="10644"/>
                    </a:cubicBezTo>
                    <a:cubicBezTo>
                      <a:pt x="39192" y="10686"/>
                      <a:pt x="39228" y="10733"/>
                      <a:pt x="39269" y="10785"/>
                    </a:cubicBezTo>
                    <a:cubicBezTo>
                      <a:pt x="39281" y="10801"/>
                      <a:pt x="39291" y="10816"/>
                      <a:pt x="39307" y="10832"/>
                    </a:cubicBezTo>
                    <a:cubicBezTo>
                      <a:pt x="39338" y="10869"/>
                      <a:pt x="39370" y="10910"/>
                      <a:pt x="39401" y="10953"/>
                    </a:cubicBezTo>
                    <a:cubicBezTo>
                      <a:pt x="39416" y="10973"/>
                      <a:pt x="39437" y="10994"/>
                      <a:pt x="39452" y="11020"/>
                    </a:cubicBezTo>
                    <a:cubicBezTo>
                      <a:pt x="39484" y="11056"/>
                      <a:pt x="39515" y="11098"/>
                      <a:pt x="39551" y="11134"/>
                    </a:cubicBezTo>
                    <a:cubicBezTo>
                      <a:pt x="39572" y="11160"/>
                      <a:pt x="39594" y="11187"/>
                      <a:pt x="39614" y="11213"/>
                    </a:cubicBezTo>
                    <a:cubicBezTo>
                      <a:pt x="39651" y="11254"/>
                      <a:pt x="39688" y="11302"/>
                      <a:pt x="39724" y="11343"/>
                    </a:cubicBezTo>
                    <a:cubicBezTo>
                      <a:pt x="39739" y="11365"/>
                      <a:pt x="39760" y="11391"/>
                      <a:pt x="39782" y="11411"/>
                    </a:cubicBezTo>
                    <a:cubicBezTo>
                      <a:pt x="39833" y="11478"/>
                      <a:pt x="39891" y="11547"/>
                      <a:pt x="39953" y="11615"/>
                    </a:cubicBezTo>
                    <a:cubicBezTo>
                      <a:pt x="39969" y="11635"/>
                      <a:pt x="39984" y="11651"/>
                      <a:pt x="40006" y="11673"/>
                    </a:cubicBezTo>
                    <a:cubicBezTo>
                      <a:pt x="40047" y="11724"/>
                      <a:pt x="40095" y="11776"/>
                      <a:pt x="40136" y="11823"/>
                    </a:cubicBezTo>
                    <a:cubicBezTo>
                      <a:pt x="40162" y="11849"/>
                      <a:pt x="40184" y="11880"/>
                      <a:pt x="40209" y="11907"/>
                    </a:cubicBezTo>
                    <a:cubicBezTo>
                      <a:pt x="40251" y="11948"/>
                      <a:pt x="40292" y="11996"/>
                      <a:pt x="40329" y="12037"/>
                    </a:cubicBezTo>
                    <a:cubicBezTo>
                      <a:pt x="40355" y="12068"/>
                      <a:pt x="40381" y="12095"/>
                      <a:pt x="40408" y="12121"/>
                    </a:cubicBezTo>
                    <a:cubicBezTo>
                      <a:pt x="40449" y="12167"/>
                      <a:pt x="40497" y="12215"/>
                      <a:pt x="40538" y="12256"/>
                    </a:cubicBezTo>
                    <a:cubicBezTo>
                      <a:pt x="40559" y="12282"/>
                      <a:pt x="40584" y="12309"/>
                      <a:pt x="40606" y="12330"/>
                    </a:cubicBezTo>
                    <a:cubicBezTo>
                      <a:pt x="40892" y="12622"/>
                      <a:pt x="41179" y="12887"/>
                      <a:pt x="41446" y="13091"/>
                    </a:cubicBezTo>
                    <a:cubicBezTo>
                      <a:pt x="41456" y="13096"/>
                      <a:pt x="41467" y="13101"/>
                      <a:pt x="41472" y="13106"/>
                    </a:cubicBezTo>
                    <a:lnTo>
                      <a:pt x="45615" y="10154"/>
                    </a:lnTo>
                    <a:lnTo>
                      <a:pt x="46012" y="9872"/>
                    </a:lnTo>
                    <a:cubicBezTo>
                      <a:pt x="46012" y="9872"/>
                      <a:pt x="46012" y="7591"/>
                      <a:pt x="42380" y="6580"/>
                    </a:cubicBezTo>
                    <a:cubicBezTo>
                      <a:pt x="38753" y="5568"/>
                      <a:pt x="5928" y="0"/>
                      <a:pt x="5928"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1" name="Google Shape;861;p33"/>
              <p:cNvSpPr/>
              <p:nvPr/>
            </p:nvSpPr>
            <p:spPr>
              <a:xfrm>
                <a:off x="3455575" y="4162175"/>
                <a:ext cx="1149775" cy="327950"/>
              </a:xfrm>
              <a:custGeom>
                <a:rect b="b" l="l" r="r" t="t"/>
                <a:pathLst>
                  <a:path extrusionOk="0" h="13118" w="45991">
                    <a:moveTo>
                      <a:pt x="40078" y="0"/>
                    </a:moveTo>
                    <a:cubicBezTo>
                      <a:pt x="40078" y="0"/>
                      <a:pt x="7259" y="5568"/>
                      <a:pt x="3627" y="6580"/>
                    </a:cubicBezTo>
                    <a:cubicBezTo>
                      <a:pt x="1" y="7591"/>
                      <a:pt x="1" y="9872"/>
                      <a:pt x="1" y="9872"/>
                    </a:cubicBezTo>
                    <a:lnTo>
                      <a:pt x="4425" y="13086"/>
                    </a:lnTo>
                    <a:cubicBezTo>
                      <a:pt x="4598" y="12956"/>
                      <a:pt x="4776" y="12805"/>
                      <a:pt x="4952" y="12632"/>
                    </a:cubicBezTo>
                    <a:cubicBezTo>
                      <a:pt x="5746" y="11885"/>
                      <a:pt x="6570" y="10827"/>
                      <a:pt x="6857" y="10457"/>
                    </a:cubicBezTo>
                    <a:cubicBezTo>
                      <a:pt x="6857" y="10452"/>
                      <a:pt x="6862" y="10452"/>
                      <a:pt x="6862" y="10445"/>
                    </a:cubicBezTo>
                    <a:cubicBezTo>
                      <a:pt x="6883" y="10425"/>
                      <a:pt x="6898" y="10399"/>
                      <a:pt x="6915" y="10383"/>
                    </a:cubicBezTo>
                    <a:cubicBezTo>
                      <a:pt x="6915" y="10378"/>
                      <a:pt x="6915" y="10378"/>
                      <a:pt x="6920" y="10373"/>
                    </a:cubicBezTo>
                    <a:cubicBezTo>
                      <a:pt x="6946" y="10336"/>
                      <a:pt x="6961" y="10320"/>
                      <a:pt x="6961" y="10320"/>
                    </a:cubicBezTo>
                    <a:lnTo>
                      <a:pt x="6961" y="10320"/>
                    </a:lnTo>
                    <a:lnTo>
                      <a:pt x="6920" y="13118"/>
                    </a:lnTo>
                    <a:lnTo>
                      <a:pt x="6951" y="13113"/>
                    </a:lnTo>
                    <a:lnTo>
                      <a:pt x="6987" y="10320"/>
                    </a:lnTo>
                    <a:lnTo>
                      <a:pt x="21800" y="7941"/>
                    </a:lnTo>
                    <a:lnTo>
                      <a:pt x="21817" y="7331"/>
                    </a:lnTo>
                    <a:cubicBezTo>
                      <a:pt x="21817" y="6903"/>
                      <a:pt x="21612" y="6945"/>
                      <a:pt x="21665" y="6919"/>
                    </a:cubicBezTo>
                    <a:lnTo>
                      <a:pt x="25349" y="6199"/>
                    </a:lnTo>
                    <a:cubicBezTo>
                      <a:pt x="25366" y="6191"/>
                      <a:pt x="25384" y="6187"/>
                      <a:pt x="25402" y="6187"/>
                    </a:cubicBezTo>
                    <a:cubicBezTo>
                      <a:pt x="25502" y="6187"/>
                      <a:pt x="25618" y="6296"/>
                      <a:pt x="25610" y="6423"/>
                    </a:cubicBezTo>
                    <a:cubicBezTo>
                      <a:pt x="25610" y="6496"/>
                      <a:pt x="25600" y="6814"/>
                      <a:pt x="25583" y="7331"/>
                    </a:cubicBezTo>
                    <a:lnTo>
                      <a:pt x="45990" y="4054"/>
                    </a:lnTo>
                    <a:lnTo>
                      <a:pt x="40078"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2" name="Google Shape;862;p33"/>
              <p:cNvSpPr/>
              <p:nvPr/>
            </p:nvSpPr>
            <p:spPr>
              <a:xfrm>
                <a:off x="2213275" y="4253475"/>
                <a:ext cx="1074300" cy="1162800"/>
              </a:xfrm>
              <a:custGeom>
                <a:rect b="b" l="l" r="r" t="t"/>
                <a:pathLst>
                  <a:path extrusionOk="0" h="46512" w="42972">
                    <a:moveTo>
                      <a:pt x="867" y="0"/>
                    </a:moveTo>
                    <a:cubicBezTo>
                      <a:pt x="384" y="0"/>
                      <a:pt x="1" y="432"/>
                      <a:pt x="77" y="929"/>
                    </a:cubicBezTo>
                    <a:lnTo>
                      <a:pt x="6198" y="39744"/>
                    </a:lnTo>
                    <a:cubicBezTo>
                      <a:pt x="6292" y="40318"/>
                      <a:pt x="6740" y="40767"/>
                      <a:pt x="7314" y="40861"/>
                    </a:cubicBezTo>
                    <a:lnTo>
                      <a:pt x="42972" y="46512"/>
                    </a:lnTo>
                    <a:lnTo>
                      <a:pt x="42972" y="46512"/>
                    </a:lnTo>
                    <a:lnTo>
                      <a:pt x="42492" y="9523"/>
                    </a:lnTo>
                    <a:lnTo>
                      <a:pt x="42456" y="6668"/>
                    </a:lnTo>
                    <a:lnTo>
                      <a:pt x="3547" y="418"/>
                    </a:lnTo>
                    <a:lnTo>
                      <a:pt x="1001" y="11"/>
                    </a:lnTo>
                    <a:cubicBezTo>
                      <a:pt x="956" y="4"/>
                      <a:pt x="911" y="0"/>
                      <a:pt x="86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3" name="Google Shape;863;p33"/>
              <p:cNvSpPr/>
              <p:nvPr/>
            </p:nvSpPr>
            <p:spPr>
              <a:xfrm>
                <a:off x="3617350" y="4253475"/>
                <a:ext cx="1074325" cy="1162800"/>
              </a:xfrm>
              <a:custGeom>
                <a:rect b="b" l="l" r="r" t="t"/>
                <a:pathLst>
                  <a:path extrusionOk="0" h="46512" w="42973">
                    <a:moveTo>
                      <a:pt x="42105" y="0"/>
                    </a:moveTo>
                    <a:cubicBezTo>
                      <a:pt x="42061" y="0"/>
                      <a:pt x="42017" y="4"/>
                      <a:pt x="41971" y="11"/>
                    </a:cubicBezTo>
                    <a:lnTo>
                      <a:pt x="39519" y="402"/>
                    </a:lnTo>
                    <a:lnTo>
                      <a:pt x="19112" y="3679"/>
                    </a:lnTo>
                    <a:cubicBezTo>
                      <a:pt x="18982" y="8146"/>
                      <a:pt x="18466" y="27378"/>
                      <a:pt x="18466" y="27378"/>
                    </a:cubicBezTo>
                    <a:lnTo>
                      <a:pt x="16655" y="24785"/>
                    </a:lnTo>
                    <a:lnTo>
                      <a:pt x="14616" y="27759"/>
                    </a:lnTo>
                    <a:lnTo>
                      <a:pt x="15329" y="4289"/>
                    </a:lnTo>
                    <a:lnTo>
                      <a:pt x="516" y="6668"/>
                    </a:lnTo>
                    <a:lnTo>
                      <a:pt x="480" y="9461"/>
                    </a:lnTo>
                    <a:lnTo>
                      <a:pt x="0" y="46512"/>
                    </a:lnTo>
                    <a:lnTo>
                      <a:pt x="35659" y="40861"/>
                    </a:lnTo>
                    <a:cubicBezTo>
                      <a:pt x="36232" y="40767"/>
                      <a:pt x="36680" y="40318"/>
                      <a:pt x="36769" y="39744"/>
                    </a:cubicBezTo>
                    <a:lnTo>
                      <a:pt x="42895" y="929"/>
                    </a:lnTo>
                    <a:cubicBezTo>
                      <a:pt x="42972" y="432"/>
                      <a:pt x="42588" y="0"/>
                      <a:pt x="4210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4" name="Google Shape;864;p33"/>
              <p:cNvSpPr/>
              <p:nvPr/>
            </p:nvSpPr>
            <p:spPr>
              <a:xfrm>
                <a:off x="3317050" y="4470425"/>
                <a:ext cx="262350" cy="1006400"/>
              </a:xfrm>
              <a:custGeom>
                <a:rect b="b" l="l" r="r" t="t"/>
                <a:pathLst>
                  <a:path extrusionOk="0" h="40256" w="10494">
                    <a:moveTo>
                      <a:pt x="1" y="0"/>
                    </a:moveTo>
                    <a:cubicBezTo>
                      <a:pt x="15" y="15"/>
                      <a:pt x="30" y="29"/>
                      <a:pt x="44" y="44"/>
                    </a:cubicBezTo>
                    <a:lnTo>
                      <a:pt x="44" y="44"/>
                    </a:lnTo>
                    <a:cubicBezTo>
                      <a:pt x="30" y="29"/>
                      <a:pt x="15" y="15"/>
                      <a:pt x="1" y="0"/>
                    </a:cubicBezTo>
                    <a:close/>
                    <a:moveTo>
                      <a:pt x="44" y="44"/>
                    </a:moveTo>
                    <a:cubicBezTo>
                      <a:pt x="96" y="97"/>
                      <a:pt x="146" y="149"/>
                      <a:pt x="198" y="198"/>
                    </a:cubicBezTo>
                    <a:lnTo>
                      <a:pt x="658" y="39509"/>
                    </a:lnTo>
                    <a:cubicBezTo>
                      <a:pt x="1930" y="40143"/>
                      <a:pt x="3542" y="40255"/>
                      <a:pt x="4527" y="40255"/>
                    </a:cubicBezTo>
                    <a:cubicBezTo>
                      <a:pt x="4992" y="40255"/>
                      <a:pt x="5318" y="40230"/>
                      <a:pt x="5402" y="40223"/>
                    </a:cubicBezTo>
                    <a:cubicBezTo>
                      <a:pt x="5484" y="40230"/>
                      <a:pt x="5811" y="40255"/>
                      <a:pt x="6278" y="40255"/>
                    </a:cubicBezTo>
                    <a:cubicBezTo>
                      <a:pt x="7187" y="40255"/>
                      <a:pt x="8628" y="40160"/>
                      <a:pt x="9841" y="39649"/>
                    </a:cubicBezTo>
                    <a:lnTo>
                      <a:pt x="10493" y="302"/>
                    </a:lnTo>
                    <a:lnTo>
                      <a:pt x="10493" y="302"/>
                    </a:lnTo>
                    <a:cubicBezTo>
                      <a:pt x="10317" y="475"/>
                      <a:pt x="10139" y="626"/>
                      <a:pt x="9966" y="756"/>
                    </a:cubicBezTo>
                    <a:lnTo>
                      <a:pt x="9961" y="761"/>
                    </a:lnTo>
                    <a:cubicBezTo>
                      <a:pt x="8813" y="1614"/>
                      <a:pt x="6851" y="1727"/>
                      <a:pt x="5913" y="1727"/>
                    </a:cubicBezTo>
                    <a:cubicBezTo>
                      <a:pt x="5675" y="1727"/>
                      <a:pt x="5503" y="1720"/>
                      <a:pt x="5427" y="1716"/>
                    </a:cubicBezTo>
                    <a:lnTo>
                      <a:pt x="5427" y="1711"/>
                    </a:lnTo>
                    <a:cubicBezTo>
                      <a:pt x="5427" y="1711"/>
                      <a:pt x="5417" y="1716"/>
                      <a:pt x="5402" y="1716"/>
                    </a:cubicBezTo>
                    <a:cubicBezTo>
                      <a:pt x="5390" y="1716"/>
                      <a:pt x="5380" y="1711"/>
                      <a:pt x="5380" y="1711"/>
                    </a:cubicBezTo>
                    <a:lnTo>
                      <a:pt x="5380" y="1716"/>
                    </a:lnTo>
                    <a:cubicBezTo>
                      <a:pt x="5304" y="1720"/>
                      <a:pt x="5130" y="1727"/>
                      <a:pt x="4891" y="1727"/>
                    </a:cubicBezTo>
                    <a:cubicBezTo>
                      <a:pt x="3958" y="1727"/>
                      <a:pt x="2021" y="1615"/>
                      <a:pt x="867" y="776"/>
                    </a:cubicBezTo>
                    <a:cubicBezTo>
                      <a:pt x="862" y="771"/>
                      <a:pt x="851" y="766"/>
                      <a:pt x="841" y="761"/>
                    </a:cubicBezTo>
                    <a:cubicBezTo>
                      <a:pt x="588" y="568"/>
                      <a:pt x="316" y="318"/>
                      <a:pt x="44" y="44"/>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5" name="Google Shape;865;p33"/>
              <p:cNvSpPr/>
              <p:nvPr/>
            </p:nvSpPr>
            <p:spPr>
              <a:xfrm>
                <a:off x="3292250" y="4442475"/>
                <a:ext cx="2775" cy="3300"/>
              </a:xfrm>
              <a:custGeom>
                <a:rect b="b" l="l" r="r" t="t"/>
                <a:pathLst>
                  <a:path extrusionOk="0" h="132" w="111">
                    <a:moveTo>
                      <a:pt x="111" y="131"/>
                    </a:moveTo>
                    <a:cubicBezTo>
                      <a:pt x="75" y="90"/>
                      <a:pt x="38" y="42"/>
                      <a:pt x="1" y="1"/>
                    </a:cubicBezTo>
                    <a:cubicBezTo>
                      <a:pt x="38" y="42"/>
                      <a:pt x="75" y="90"/>
                      <a:pt x="111" y="131"/>
                    </a:cubicBezTo>
                    <a:close/>
                  </a:path>
                </a:pathLst>
              </a:custGeom>
              <a:solidFill>
                <a:srgbClr val="E0A95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6" name="Google Shape;866;p33"/>
              <p:cNvSpPr/>
              <p:nvPr/>
            </p:nvSpPr>
            <p:spPr>
              <a:xfrm>
                <a:off x="3288225" y="4437675"/>
                <a:ext cx="2500" cy="2875"/>
              </a:xfrm>
              <a:custGeom>
                <a:rect b="b" l="l" r="r" t="t"/>
                <a:pathLst>
                  <a:path extrusionOk="0" h="115" w="100">
                    <a:moveTo>
                      <a:pt x="0" y="0"/>
                    </a:moveTo>
                    <a:lnTo>
                      <a:pt x="0" y="0"/>
                    </a:lnTo>
                    <a:cubicBezTo>
                      <a:pt x="32" y="37"/>
                      <a:pt x="63" y="78"/>
                      <a:pt x="99" y="114"/>
                    </a:cubicBezTo>
                    <a:cubicBezTo>
                      <a:pt x="63" y="73"/>
                      <a:pt x="32" y="37"/>
                      <a:pt x="0" y="0"/>
                    </a:cubicBezTo>
                    <a:close/>
                  </a:path>
                </a:pathLst>
              </a:custGeom>
              <a:solidFill>
                <a:srgbClr val="E0A95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7" name="Google Shape;867;p33"/>
              <p:cNvSpPr/>
              <p:nvPr/>
            </p:nvSpPr>
            <p:spPr>
              <a:xfrm>
                <a:off x="3284575" y="4432975"/>
                <a:ext cx="2375" cy="3025"/>
              </a:xfrm>
              <a:custGeom>
                <a:rect b="b" l="l" r="r" t="t"/>
                <a:pathLst>
                  <a:path extrusionOk="0" h="121" w="95">
                    <a:moveTo>
                      <a:pt x="95" y="121"/>
                    </a:moveTo>
                    <a:cubicBezTo>
                      <a:pt x="64" y="78"/>
                      <a:pt x="32" y="37"/>
                      <a:pt x="1" y="0"/>
                    </a:cubicBezTo>
                    <a:cubicBezTo>
                      <a:pt x="32" y="37"/>
                      <a:pt x="64" y="78"/>
                      <a:pt x="95" y="121"/>
                    </a:cubicBezTo>
                    <a:close/>
                  </a:path>
                </a:pathLst>
              </a:custGeom>
              <a:solidFill>
                <a:srgbClr val="E0A95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8" name="Google Shape;868;p33"/>
              <p:cNvSpPr/>
              <p:nvPr/>
            </p:nvSpPr>
            <p:spPr>
              <a:xfrm>
                <a:off x="3296450" y="4447425"/>
                <a:ext cx="4325" cy="5125"/>
              </a:xfrm>
              <a:custGeom>
                <a:rect b="b" l="l" r="r" t="t"/>
                <a:pathLst>
                  <a:path extrusionOk="0" h="205" w="173">
                    <a:moveTo>
                      <a:pt x="172" y="205"/>
                    </a:moveTo>
                    <a:cubicBezTo>
                      <a:pt x="110" y="137"/>
                      <a:pt x="52" y="68"/>
                      <a:pt x="1" y="1"/>
                    </a:cubicBezTo>
                    <a:cubicBezTo>
                      <a:pt x="52" y="68"/>
                      <a:pt x="110" y="137"/>
                      <a:pt x="172" y="205"/>
                    </a:cubicBezTo>
                    <a:close/>
                  </a:path>
                </a:pathLst>
              </a:custGeom>
              <a:solidFill>
                <a:srgbClr val="E0A95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9" name="Google Shape;869;p33"/>
              <p:cNvSpPr/>
              <p:nvPr/>
            </p:nvSpPr>
            <p:spPr>
              <a:xfrm>
                <a:off x="3278450" y="4425150"/>
                <a:ext cx="1725" cy="2250"/>
              </a:xfrm>
              <a:custGeom>
                <a:rect b="b" l="l" r="r" t="t"/>
                <a:pathLst>
                  <a:path extrusionOk="0" h="90" w="69">
                    <a:moveTo>
                      <a:pt x="68" y="89"/>
                    </a:moveTo>
                    <a:cubicBezTo>
                      <a:pt x="42" y="58"/>
                      <a:pt x="21" y="27"/>
                      <a:pt x="1" y="0"/>
                    </a:cubicBezTo>
                    <a:cubicBezTo>
                      <a:pt x="21" y="27"/>
                      <a:pt x="42" y="58"/>
                      <a:pt x="68" y="89"/>
                    </a:cubicBezTo>
                    <a:close/>
                  </a:path>
                </a:pathLst>
              </a:custGeom>
              <a:solidFill>
                <a:srgbClr val="E0A95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0" name="Google Shape;870;p33"/>
              <p:cNvSpPr/>
              <p:nvPr/>
            </p:nvSpPr>
            <p:spPr>
              <a:xfrm>
                <a:off x="3274650" y="4420175"/>
                <a:ext cx="275" cy="425"/>
              </a:xfrm>
              <a:custGeom>
                <a:rect b="b" l="l" r="r" t="t"/>
                <a:pathLst>
                  <a:path extrusionOk="0" h="17" w="11">
                    <a:moveTo>
                      <a:pt x="11" y="16"/>
                    </a:moveTo>
                    <a:cubicBezTo>
                      <a:pt x="6" y="6"/>
                      <a:pt x="1" y="0"/>
                      <a:pt x="1" y="0"/>
                    </a:cubicBezTo>
                    <a:cubicBezTo>
                      <a:pt x="1" y="0"/>
                      <a:pt x="6" y="6"/>
                      <a:pt x="11" y="16"/>
                    </a:cubicBezTo>
                    <a:close/>
                  </a:path>
                </a:pathLst>
              </a:custGeom>
              <a:solidFill>
                <a:srgbClr val="E0A95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1" name="Google Shape;871;p33"/>
              <p:cNvSpPr/>
              <p:nvPr/>
            </p:nvSpPr>
            <p:spPr>
              <a:xfrm>
                <a:off x="3280800" y="4428275"/>
                <a:ext cx="2875" cy="3525"/>
              </a:xfrm>
              <a:custGeom>
                <a:rect b="b" l="l" r="r" t="t"/>
                <a:pathLst>
                  <a:path extrusionOk="0" h="141" w="115">
                    <a:moveTo>
                      <a:pt x="114" y="141"/>
                    </a:moveTo>
                    <a:cubicBezTo>
                      <a:pt x="73" y="89"/>
                      <a:pt x="37" y="42"/>
                      <a:pt x="0" y="0"/>
                    </a:cubicBezTo>
                    <a:cubicBezTo>
                      <a:pt x="37" y="42"/>
                      <a:pt x="73" y="89"/>
                      <a:pt x="114" y="141"/>
                    </a:cubicBezTo>
                    <a:close/>
                  </a:path>
                </a:pathLst>
              </a:custGeom>
              <a:solidFill>
                <a:srgbClr val="E0A95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2" name="Google Shape;872;p33"/>
              <p:cNvSpPr/>
              <p:nvPr/>
            </p:nvSpPr>
            <p:spPr>
              <a:xfrm>
                <a:off x="3276475" y="4422675"/>
                <a:ext cx="1225" cy="1425"/>
              </a:xfrm>
              <a:custGeom>
                <a:rect b="b" l="l" r="r" t="t"/>
                <a:pathLst>
                  <a:path extrusionOk="0" h="57" w="49">
                    <a:moveTo>
                      <a:pt x="48" y="57"/>
                    </a:moveTo>
                    <a:cubicBezTo>
                      <a:pt x="32" y="37"/>
                      <a:pt x="17" y="15"/>
                      <a:pt x="1" y="0"/>
                    </a:cubicBezTo>
                    <a:cubicBezTo>
                      <a:pt x="17" y="15"/>
                      <a:pt x="32" y="37"/>
                      <a:pt x="48" y="57"/>
                    </a:cubicBezTo>
                    <a:close/>
                  </a:path>
                </a:pathLst>
              </a:custGeom>
              <a:solidFill>
                <a:srgbClr val="E0A95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3" name="Google Shape;873;p33"/>
              <p:cNvSpPr/>
              <p:nvPr/>
            </p:nvSpPr>
            <p:spPr>
              <a:xfrm>
                <a:off x="3275200" y="4420950"/>
                <a:ext cx="800" cy="950"/>
              </a:xfrm>
              <a:custGeom>
                <a:rect b="b" l="l" r="r" t="t"/>
                <a:pathLst>
                  <a:path extrusionOk="0" h="38" w="32">
                    <a:moveTo>
                      <a:pt x="32" y="38"/>
                    </a:moveTo>
                    <a:cubicBezTo>
                      <a:pt x="20" y="22"/>
                      <a:pt x="10" y="12"/>
                      <a:pt x="0" y="0"/>
                    </a:cubicBezTo>
                    <a:cubicBezTo>
                      <a:pt x="10" y="12"/>
                      <a:pt x="20" y="22"/>
                      <a:pt x="32" y="38"/>
                    </a:cubicBezTo>
                    <a:close/>
                  </a:path>
                </a:pathLst>
              </a:custGeom>
              <a:solidFill>
                <a:srgbClr val="E0A95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4" name="Google Shape;874;p33"/>
              <p:cNvSpPr/>
              <p:nvPr/>
            </p:nvSpPr>
            <p:spPr>
              <a:xfrm>
                <a:off x="3307125" y="4459825"/>
                <a:ext cx="3025" cy="3275"/>
              </a:xfrm>
              <a:custGeom>
                <a:rect b="b" l="l" r="r" t="t"/>
                <a:pathLst>
                  <a:path extrusionOk="0" h="131" w="121">
                    <a:moveTo>
                      <a:pt x="121" y="131"/>
                    </a:moveTo>
                    <a:cubicBezTo>
                      <a:pt x="84" y="90"/>
                      <a:pt x="43" y="42"/>
                      <a:pt x="1" y="1"/>
                    </a:cubicBezTo>
                    <a:cubicBezTo>
                      <a:pt x="43" y="42"/>
                      <a:pt x="84" y="90"/>
                      <a:pt x="121" y="131"/>
                    </a:cubicBezTo>
                    <a:close/>
                  </a:path>
                </a:pathLst>
              </a:custGeom>
              <a:solidFill>
                <a:srgbClr val="E0A95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5" name="Google Shape;875;p33"/>
              <p:cNvSpPr/>
              <p:nvPr/>
            </p:nvSpPr>
            <p:spPr>
              <a:xfrm>
                <a:off x="3302050" y="4453975"/>
                <a:ext cx="3275" cy="3775"/>
              </a:xfrm>
              <a:custGeom>
                <a:rect b="b" l="l" r="r" t="t"/>
                <a:pathLst>
                  <a:path extrusionOk="0" h="151" w="131">
                    <a:moveTo>
                      <a:pt x="131" y="151"/>
                    </a:moveTo>
                    <a:cubicBezTo>
                      <a:pt x="90" y="104"/>
                      <a:pt x="42" y="52"/>
                      <a:pt x="1" y="1"/>
                    </a:cubicBezTo>
                    <a:cubicBezTo>
                      <a:pt x="42" y="52"/>
                      <a:pt x="90" y="104"/>
                      <a:pt x="131" y="151"/>
                    </a:cubicBezTo>
                    <a:close/>
                  </a:path>
                </a:pathLst>
              </a:custGeom>
              <a:solidFill>
                <a:srgbClr val="E0A95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6" name="Google Shape;876;p33"/>
              <p:cNvSpPr/>
              <p:nvPr/>
            </p:nvSpPr>
            <p:spPr>
              <a:xfrm>
                <a:off x="3312100" y="4465175"/>
                <a:ext cx="3275" cy="3425"/>
              </a:xfrm>
              <a:custGeom>
                <a:rect b="b" l="l" r="r" t="t"/>
                <a:pathLst>
                  <a:path extrusionOk="0" h="137" w="131">
                    <a:moveTo>
                      <a:pt x="131" y="136"/>
                    </a:moveTo>
                    <a:cubicBezTo>
                      <a:pt x="90" y="95"/>
                      <a:pt x="42" y="47"/>
                      <a:pt x="1" y="1"/>
                    </a:cubicBezTo>
                    <a:cubicBezTo>
                      <a:pt x="42" y="47"/>
                      <a:pt x="90" y="95"/>
                      <a:pt x="131" y="136"/>
                    </a:cubicBezTo>
                    <a:close/>
                  </a:path>
                </a:pathLst>
              </a:custGeom>
              <a:solidFill>
                <a:srgbClr val="E0A95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7" name="Google Shape;877;p33"/>
              <p:cNvSpPr/>
              <p:nvPr/>
            </p:nvSpPr>
            <p:spPr>
              <a:xfrm>
                <a:off x="3628425" y="4421475"/>
                <a:ext cx="150" cy="275"/>
              </a:xfrm>
              <a:custGeom>
                <a:rect b="b" l="l" r="r" t="t"/>
                <a:pathLst>
                  <a:path extrusionOk="0" h="11" w="6">
                    <a:moveTo>
                      <a:pt x="1" y="11"/>
                    </a:moveTo>
                    <a:cubicBezTo>
                      <a:pt x="1" y="6"/>
                      <a:pt x="1" y="6"/>
                      <a:pt x="6" y="1"/>
                    </a:cubicBezTo>
                    <a:cubicBezTo>
                      <a:pt x="1" y="6"/>
                      <a:pt x="1" y="6"/>
                      <a:pt x="1" y="11"/>
                    </a:cubicBezTo>
                    <a:close/>
                  </a:path>
                </a:pathLst>
              </a:custGeom>
              <a:solidFill>
                <a:srgbClr val="E0A95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8" name="Google Shape;878;p33"/>
              <p:cNvSpPr/>
              <p:nvPr/>
            </p:nvSpPr>
            <p:spPr>
              <a:xfrm>
                <a:off x="3627000" y="4423300"/>
                <a:ext cx="125" cy="300"/>
              </a:xfrm>
              <a:custGeom>
                <a:rect b="b" l="l" r="r" t="t"/>
                <a:pathLst>
                  <a:path extrusionOk="0" h="12" w="5">
                    <a:moveTo>
                      <a:pt x="0" y="12"/>
                    </a:moveTo>
                    <a:cubicBezTo>
                      <a:pt x="0" y="7"/>
                      <a:pt x="5" y="7"/>
                      <a:pt x="5" y="0"/>
                    </a:cubicBezTo>
                    <a:cubicBezTo>
                      <a:pt x="5" y="7"/>
                      <a:pt x="0" y="7"/>
                      <a:pt x="0" y="12"/>
                    </a:cubicBezTo>
                    <a:close/>
                  </a:path>
                </a:pathLst>
              </a:custGeom>
              <a:solidFill>
                <a:srgbClr val="E0A95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9" name="Google Shape;879;p33"/>
              <p:cNvSpPr/>
              <p:nvPr/>
            </p:nvSpPr>
            <p:spPr>
              <a:xfrm>
                <a:off x="3982725" y="4316825"/>
                <a:ext cx="113325" cy="630625"/>
              </a:xfrm>
              <a:custGeom>
                <a:rect b="b" l="l" r="r" t="t"/>
                <a:pathLst>
                  <a:path extrusionOk="0" h="25225" w="4533">
                    <a:moveTo>
                      <a:pt x="4316" y="1"/>
                    </a:moveTo>
                    <a:cubicBezTo>
                      <a:pt x="4298" y="1"/>
                      <a:pt x="4280" y="5"/>
                      <a:pt x="4263" y="13"/>
                    </a:cubicBezTo>
                    <a:lnTo>
                      <a:pt x="579" y="733"/>
                    </a:lnTo>
                    <a:cubicBezTo>
                      <a:pt x="526" y="759"/>
                      <a:pt x="731" y="717"/>
                      <a:pt x="731" y="1145"/>
                    </a:cubicBezTo>
                    <a:lnTo>
                      <a:pt x="714" y="1755"/>
                    </a:lnTo>
                    <a:lnTo>
                      <a:pt x="1" y="25225"/>
                    </a:lnTo>
                    <a:lnTo>
                      <a:pt x="2040" y="22251"/>
                    </a:lnTo>
                    <a:lnTo>
                      <a:pt x="3851" y="24844"/>
                    </a:lnTo>
                    <a:cubicBezTo>
                      <a:pt x="3851" y="24844"/>
                      <a:pt x="4367" y="5612"/>
                      <a:pt x="4497" y="1145"/>
                    </a:cubicBezTo>
                    <a:cubicBezTo>
                      <a:pt x="4514" y="628"/>
                      <a:pt x="4524" y="310"/>
                      <a:pt x="4524" y="237"/>
                    </a:cubicBezTo>
                    <a:cubicBezTo>
                      <a:pt x="4532" y="110"/>
                      <a:pt x="4416" y="1"/>
                      <a:pt x="431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0" name="Google Shape;880;p33"/>
              <p:cNvSpPr/>
              <p:nvPr/>
            </p:nvSpPr>
            <p:spPr>
              <a:xfrm>
                <a:off x="3274650" y="4420175"/>
                <a:ext cx="58850" cy="1038000"/>
              </a:xfrm>
              <a:custGeom>
                <a:rect b="b" l="l" r="r" t="t"/>
                <a:pathLst>
                  <a:path extrusionOk="0" h="41520" w="2354">
                    <a:moveTo>
                      <a:pt x="1" y="0"/>
                    </a:moveTo>
                    <a:lnTo>
                      <a:pt x="37" y="2860"/>
                    </a:lnTo>
                    <a:lnTo>
                      <a:pt x="533" y="39844"/>
                    </a:lnTo>
                    <a:cubicBezTo>
                      <a:pt x="533" y="39844"/>
                      <a:pt x="1159" y="40887"/>
                      <a:pt x="2229" y="41457"/>
                    </a:cubicBezTo>
                    <a:cubicBezTo>
                      <a:pt x="2270" y="41477"/>
                      <a:pt x="2313" y="41498"/>
                      <a:pt x="2354" y="41519"/>
                    </a:cubicBezTo>
                    <a:lnTo>
                      <a:pt x="1894" y="2208"/>
                    </a:lnTo>
                    <a:cubicBezTo>
                      <a:pt x="1827" y="2145"/>
                      <a:pt x="1764" y="2078"/>
                      <a:pt x="1697" y="2010"/>
                    </a:cubicBezTo>
                    <a:cubicBezTo>
                      <a:pt x="1675" y="1989"/>
                      <a:pt x="1650" y="1962"/>
                      <a:pt x="1629" y="1936"/>
                    </a:cubicBezTo>
                    <a:cubicBezTo>
                      <a:pt x="1588" y="1895"/>
                      <a:pt x="1540" y="1847"/>
                      <a:pt x="1499" y="1801"/>
                    </a:cubicBezTo>
                    <a:cubicBezTo>
                      <a:pt x="1472" y="1775"/>
                      <a:pt x="1446" y="1748"/>
                      <a:pt x="1420" y="1717"/>
                    </a:cubicBezTo>
                    <a:cubicBezTo>
                      <a:pt x="1383" y="1676"/>
                      <a:pt x="1342" y="1628"/>
                      <a:pt x="1300" y="1587"/>
                    </a:cubicBezTo>
                    <a:cubicBezTo>
                      <a:pt x="1275" y="1560"/>
                      <a:pt x="1253" y="1529"/>
                      <a:pt x="1227" y="1503"/>
                    </a:cubicBezTo>
                    <a:cubicBezTo>
                      <a:pt x="1186" y="1456"/>
                      <a:pt x="1138" y="1404"/>
                      <a:pt x="1097" y="1353"/>
                    </a:cubicBezTo>
                    <a:cubicBezTo>
                      <a:pt x="1075" y="1331"/>
                      <a:pt x="1060" y="1315"/>
                      <a:pt x="1044" y="1295"/>
                    </a:cubicBezTo>
                    <a:cubicBezTo>
                      <a:pt x="982" y="1227"/>
                      <a:pt x="924" y="1158"/>
                      <a:pt x="873" y="1091"/>
                    </a:cubicBezTo>
                    <a:cubicBezTo>
                      <a:pt x="851" y="1071"/>
                      <a:pt x="830" y="1045"/>
                      <a:pt x="815" y="1023"/>
                    </a:cubicBezTo>
                    <a:cubicBezTo>
                      <a:pt x="779" y="982"/>
                      <a:pt x="742" y="934"/>
                      <a:pt x="705" y="893"/>
                    </a:cubicBezTo>
                    <a:cubicBezTo>
                      <a:pt x="685" y="867"/>
                      <a:pt x="663" y="840"/>
                      <a:pt x="642" y="814"/>
                    </a:cubicBezTo>
                    <a:cubicBezTo>
                      <a:pt x="606" y="773"/>
                      <a:pt x="575" y="736"/>
                      <a:pt x="543" y="700"/>
                    </a:cubicBezTo>
                    <a:cubicBezTo>
                      <a:pt x="528" y="674"/>
                      <a:pt x="507" y="653"/>
                      <a:pt x="492" y="633"/>
                    </a:cubicBezTo>
                    <a:cubicBezTo>
                      <a:pt x="461" y="590"/>
                      <a:pt x="429" y="549"/>
                      <a:pt x="398" y="512"/>
                    </a:cubicBezTo>
                    <a:cubicBezTo>
                      <a:pt x="382" y="496"/>
                      <a:pt x="372" y="481"/>
                      <a:pt x="360" y="465"/>
                    </a:cubicBezTo>
                    <a:cubicBezTo>
                      <a:pt x="319" y="413"/>
                      <a:pt x="283" y="366"/>
                      <a:pt x="246" y="324"/>
                    </a:cubicBezTo>
                    <a:cubicBezTo>
                      <a:pt x="235" y="308"/>
                      <a:pt x="230" y="298"/>
                      <a:pt x="220" y="288"/>
                    </a:cubicBezTo>
                    <a:cubicBezTo>
                      <a:pt x="194" y="257"/>
                      <a:pt x="173" y="226"/>
                      <a:pt x="153" y="199"/>
                    </a:cubicBezTo>
                    <a:cubicBezTo>
                      <a:pt x="141" y="183"/>
                      <a:pt x="131" y="173"/>
                      <a:pt x="121" y="157"/>
                    </a:cubicBezTo>
                    <a:cubicBezTo>
                      <a:pt x="105" y="137"/>
                      <a:pt x="90" y="115"/>
                      <a:pt x="74" y="100"/>
                    </a:cubicBezTo>
                    <a:cubicBezTo>
                      <a:pt x="69" y="89"/>
                      <a:pt x="59" y="79"/>
                      <a:pt x="54" y="69"/>
                    </a:cubicBezTo>
                    <a:cubicBezTo>
                      <a:pt x="42" y="53"/>
                      <a:pt x="32" y="43"/>
                      <a:pt x="22" y="31"/>
                    </a:cubicBezTo>
                    <a:cubicBezTo>
                      <a:pt x="22" y="26"/>
                      <a:pt x="16" y="21"/>
                      <a:pt x="11" y="16"/>
                    </a:cubicBezTo>
                    <a:cubicBezTo>
                      <a:pt x="6" y="6"/>
                      <a:pt x="1" y="0"/>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1" name="Google Shape;881;p33"/>
              <p:cNvSpPr/>
              <p:nvPr/>
            </p:nvSpPr>
            <p:spPr>
              <a:xfrm>
                <a:off x="3563050" y="4420175"/>
                <a:ext cx="66550" cy="1041500"/>
              </a:xfrm>
              <a:custGeom>
                <a:rect b="b" l="l" r="r" t="t"/>
                <a:pathLst>
                  <a:path extrusionOk="0" h="41660" w="2662">
                    <a:moveTo>
                      <a:pt x="2662" y="0"/>
                    </a:moveTo>
                    <a:cubicBezTo>
                      <a:pt x="2662" y="0"/>
                      <a:pt x="2647" y="16"/>
                      <a:pt x="2621" y="53"/>
                    </a:cubicBezTo>
                    <a:cubicBezTo>
                      <a:pt x="2616" y="58"/>
                      <a:pt x="2616" y="58"/>
                      <a:pt x="2616" y="63"/>
                    </a:cubicBezTo>
                    <a:cubicBezTo>
                      <a:pt x="2599" y="79"/>
                      <a:pt x="2584" y="105"/>
                      <a:pt x="2563" y="125"/>
                    </a:cubicBezTo>
                    <a:cubicBezTo>
                      <a:pt x="2563" y="132"/>
                      <a:pt x="2558" y="132"/>
                      <a:pt x="2558" y="137"/>
                    </a:cubicBezTo>
                    <a:cubicBezTo>
                      <a:pt x="2271" y="507"/>
                      <a:pt x="1447" y="1565"/>
                      <a:pt x="653" y="2312"/>
                    </a:cubicBezTo>
                    <a:lnTo>
                      <a:pt x="1" y="41659"/>
                    </a:lnTo>
                    <a:cubicBezTo>
                      <a:pt x="147" y="41597"/>
                      <a:pt x="294" y="41529"/>
                      <a:pt x="434" y="41457"/>
                    </a:cubicBezTo>
                    <a:cubicBezTo>
                      <a:pt x="836" y="41242"/>
                      <a:pt x="1170" y="40961"/>
                      <a:pt x="1436" y="40694"/>
                    </a:cubicBezTo>
                    <a:cubicBezTo>
                      <a:pt x="1879" y="40251"/>
                      <a:pt x="2125" y="39844"/>
                      <a:pt x="2125" y="39844"/>
                    </a:cubicBezTo>
                    <a:lnTo>
                      <a:pt x="2621" y="2798"/>
                    </a:lnTo>
                    <a:lnTo>
                      <a:pt x="2662"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882" name="Google Shape;882;p33"/>
          <p:cNvSpPr txBox="1"/>
          <p:nvPr>
            <p:ph idx="1" type="subTitle"/>
          </p:nvPr>
        </p:nvSpPr>
        <p:spPr>
          <a:xfrm>
            <a:off x="2149350" y="3091203"/>
            <a:ext cx="4845300" cy="4095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400"/>
              <a:buNone/>
            </a:pPr>
            <a:r>
              <a:rPr lang="en"/>
              <a:t>SHSAT English - Week Two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0" name="Shape 940"/>
        <p:cNvGrpSpPr/>
        <p:nvPr/>
      </p:nvGrpSpPr>
      <p:grpSpPr>
        <a:xfrm>
          <a:off x="0" y="0"/>
          <a:ext cx="0" cy="0"/>
          <a:chOff x="0" y="0"/>
          <a:chExt cx="0" cy="0"/>
        </a:xfrm>
      </p:grpSpPr>
      <p:sp>
        <p:nvSpPr>
          <p:cNvPr id="941" name="Google Shape;941;p42"/>
          <p:cNvSpPr txBox="1"/>
          <p:nvPr>
            <p:ph type="title"/>
          </p:nvPr>
        </p:nvSpPr>
        <p:spPr>
          <a:xfrm>
            <a:off x="720000" y="445025"/>
            <a:ext cx="77040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500"/>
              <a:buNone/>
            </a:pPr>
            <a:r>
              <a:rPr lang="en"/>
              <a:t>Conciseness</a:t>
            </a:r>
            <a:endParaRPr/>
          </a:p>
        </p:txBody>
      </p:sp>
      <p:sp>
        <p:nvSpPr>
          <p:cNvPr id="942" name="Google Shape;942;p42"/>
          <p:cNvSpPr txBox="1"/>
          <p:nvPr>
            <p:ph idx="1" type="body"/>
          </p:nvPr>
        </p:nvSpPr>
        <p:spPr>
          <a:xfrm>
            <a:off x="720000" y="1152475"/>
            <a:ext cx="7704000" cy="3848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200"/>
              <a:buNone/>
            </a:pPr>
            <a:r>
              <a:rPr lang="en" sz="1500"/>
              <a:t>A concise sentence does not include any unnecessary words. All words must contribute to the meaning of the sentence; otherwise, they should be eliminated or replaced with more concise wording. </a:t>
            </a:r>
            <a:endParaRPr sz="1500"/>
          </a:p>
          <a:p>
            <a:pPr indent="0" lvl="0" marL="0" rtl="0" algn="l">
              <a:lnSpc>
                <a:spcPct val="100000"/>
              </a:lnSpc>
              <a:spcBef>
                <a:spcPts val="1000"/>
              </a:spcBef>
              <a:spcAft>
                <a:spcPts val="0"/>
              </a:spcAft>
              <a:buSzPts val="1200"/>
              <a:buNone/>
            </a:pPr>
            <a:r>
              <a:rPr lang="en" sz="1500"/>
              <a:t>One common cause of wordiness is redundancy. </a:t>
            </a:r>
            <a:endParaRPr sz="1500"/>
          </a:p>
          <a:p>
            <a:pPr indent="0" lvl="0" marL="0" rtl="0" algn="l">
              <a:lnSpc>
                <a:spcPct val="100000"/>
              </a:lnSpc>
              <a:spcBef>
                <a:spcPts val="0"/>
              </a:spcBef>
              <a:spcAft>
                <a:spcPts val="0"/>
              </a:spcAft>
              <a:buSzPts val="1200"/>
              <a:buNone/>
            </a:pPr>
            <a:r>
              <a:rPr b="1" lang="en" sz="1500"/>
              <a:t>Example:</a:t>
            </a:r>
            <a:r>
              <a:rPr lang="en" sz="1500"/>
              <a:t> “The new policy directly contributed to a crisis situation.” </a:t>
            </a:r>
            <a:endParaRPr sz="1500"/>
          </a:p>
          <a:p>
            <a:pPr indent="0" lvl="0" marL="0" rtl="0" algn="l">
              <a:lnSpc>
                <a:spcPct val="100000"/>
              </a:lnSpc>
              <a:spcBef>
                <a:spcPts val="0"/>
              </a:spcBef>
              <a:spcAft>
                <a:spcPts val="0"/>
              </a:spcAft>
              <a:buSzPts val="1200"/>
              <a:buNone/>
            </a:pPr>
            <a:r>
              <a:rPr lang="en" sz="1500"/>
              <a:t>A crisis is a type of situation, so there is no need to include both “crisis” and “situation.” </a:t>
            </a:r>
            <a:endParaRPr sz="1500"/>
          </a:p>
          <a:p>
            <a:pPr indent="0" lvl="0" marL="0" rtl="0" algn="l">
              <a:lnSpc>
                <a:spcPct val="100000"/>
              </a:lnSpc>
              <a:spcBef>
                <a:spcPts val="0"/>
              </a:spcBef>
              <a:spcAft>
                <a:spcPts val="0"/>
              </a:spcAft>
              <a:buSzPts val="1200"/>
              <a:buNone/>
            </a:pPr>
            <a:r>
              <a:rPr lang="en" sz="1500"/>
              <a:t>→ “The new policy directly contributed to a crisis.”</a:t>
            </a:r>
            <a:endParaRPr sz="1500"/>
          </a:p>
          <a:p>
            <a:pPr indent="0" lvl="0" marL="0" rtl="0" algn="l">
              <a:lnSpc>
                <a:spcPct val="100000"/>
              </a:lnSpc>
              <a:spcBef>
                <a:spcPts val="1000"/>
              </a:spcBef>
              <a:spcAft>
                <a:spcPts val="0"/>
              </a:spcAft>
              <a:buSzPts val="1200"/>
              <a:buNone/>
            </a:pPr>
            <a:r>
              <a:rPr lang="en" sz="1500"/>
              <a:t>To answer Conciseness questions, choose the most concise grammatically correct option that conveys the writer’s intended meaning.</a:t>
            </a:r>
            <a:endParaRPr sz="1500"/>
          </a:p>
          <a:p>
            <a:pPr indent="-323850" lvl="0" marL="457200" rtl="0" algn="l">
              <a:lnSpc>
                <a:spcPct val="100000"/>
              </a:lnSpc>
              <a:spcBef>
                <a:spcPts val="0"/>
              </a:spcBef>
              <a:spcAft>
                <a:spcPts val="0"/>
              </a:spcAft>
              <a:buSzPts val="1500"/>
              <a:buChar char="-"/>
            </a:pPr>
            <a:r>
              <a:rPr lang="en" sz="1500"/>
              <a:t>Identify the answer choice that creates the shortest sentence. (This will not always be the correct answer, but it is an efficient place to start.)</a:t>
            </a:r>
            <a:endParaRPr sz="1500"/>
          </a:p>
          <a:p>
            <a:pPr indent="-323850" lvl="0" marL="457200" rtl="0" algn="l">
              <a:lnSpc>
                <a:spcPct val="100000"/>
              </a:lnSpc>
              <a:spcBef>
                <a:spcPts val="0"/>
              </a:spcBef>
              <a:spcAft>
                <a:spcPts val="0"/>
              </a:spcAft>
              <a:buSzPts val="1500"/>
              <a:buChar char="-"/>
            </a:pPr>
            <a:r>
              <a:rPr lang="en" sz="1500"/>
              <a:t>Identify words and phrases that have the same meaning (e.g., thoughtful and mindful or end result and final outcome). Find a choice that deletes one of the redundant expressions.</a:t>
            </a:r>
            <a:endParaRPr sz="1500"/>
          </a:p>
          <a:p>
            <a:pPr indent="0" lvl="0" marL="0" rtl="0" algn="l">
              <a:lnSpc>
                <a:spcPct val="100000"/>
              </a:lnSpc>
              <a:spcBef>
                <a:spcPts val="0"/>
              </a:spcBef>
              <a:spcAft>
                <a:spcPts val="0"/>
              </a:spcAft>
              <a:buSzPts val="1200"/>
              <a:buNone/>
            </a:pPr>
            <a:r>
              <a:t/>
            </a:r>
            <a:endParaRPr sz="15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6" name="Shape 946"/>
        <p:cNvGrpSpPr/>
        <p:nvPr/>
      </p:nvGrpSpPr>
      <p:grpSpPr>
        <a:xfrm>
          <a:off x="0" y="0"/>
          <a:ext cx="0" cy="0"/>
          <a:chOff x="0" y="0"/>
          <a:chExt cx="0" cy="0"/>
        </a:xfrm>
      </p:grpSpPr>
      <p:sp>
        <p:nvSpPr>
          <p:cNvPr id="947" name="Google Shape;947;p43"/>
          <p:cNvSpPr txBox="1"/>
          <p:nvPr>
            <p:ph idx="2" type="title"/>
          </p:nvPr>
        </p:nvSpPr>
        <p:spPr>
          <a:xfrm>
            <a:off x="720000" y="445025"/>
            <a:ext cx="77040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500"/>
              <a:buNone/>
            </a:pPr>
            <a:r>
              <a:rPr lang="en"/>
              <a:t>Precision</a:t>
            </a:r>
            <a:endParaRPr/>
          </a:p>
        </p:txBody>
      </p:sp>
      <p:sp>
        <p:nvSpPr>
          <p:cNvPr id="948" name="Google Shape;948;p43"/>
          <p:cNvSpPr txBox="1"/>
          <p:nvPr>
            <p:ph type="title"/>
          </p:nvPr>
        </p:nvSpPr>
        <p:spPr>
          <a:xfrm>
            <a:off x="494400" y="1427775"/>
            <a:ext cx="2787600" cy="2559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500"/>
              <a:buNone/>
            </a:pPr>
            <a:r>
              <a:rPr lang="en"/>
              <a:t>Detailed Wording</a:t>
            </a:r>
            <a:endParaRPr/>
          </a:p>
        </p:txBody>
      </p:sp>
      <p:sp>
        <p:nvSpPr>
          <p:cNvPr id="949" name="Google Shape;949;p43"/>
          <p:cNvSpPr txBox="1"/>
          <p:nvPr>
            <p:ph idx="1" type="subTitle"/>
          </p:nvPr>
        </p:nvSpPr>
        <p:spPr>
          <a:xfrm>
            <a:off x="720000" y="1843059"/>
            <a:ext cx="2336400" cy="1531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lang="en" sz="1500"/>
              <a:t>The SHSAT prefer specific information such as “a four-hour train ride” to more general statements such as “a long trip.”</a:t>
            </a:r>
            <a:endParaRPr sz="1500"/>
          </a:p>
          <a:p>
            <a:pPr indent="0" lvl="0" marL="0" rtl="0" algn="ctr">
              <a:lnSpc>
                <a:spcPct val="100000"/>
              </a:lnSpc>
              <a:spcBef>
                <a:spcPts val="0"/>
              </a:spcBef>
              <a:spcAft>
                <a:spcPts val="0"/>
              </a:spcAft>
              <a:buSzPts val="1400"/>
              <a:buNone/>
            </a:pPr>
            <a:r>
              <a:t/>
            </a:r>
            <a:endParaRPr sz="1500"/>
          </a:p>
        </p:txBody>
      </p:sp>
      <p:sp>
        <p:nvSpPr>
          <p:cNvPr id="950" name="Google Shape;950;p43"/>
          <p:cNvSpPr txBox="1"/>
          <p:nvPr>
            <p:ph idx="3" type="title"/>
          </p:nvPr>
        </p:nvSpPr>
        <p:spPr>
          <a:xfrm>
            <a:off x="3387700" y="1427775"/>
            <a:ext cx="2336400" cy="2559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500"/>
              <a:buNone/>
            </a:pPr>
            <a:r>
              <a:rPr lang="en"/>
              <a:t>Word Choice</a:t>
            </a:r>
            <a:endParaRPr/>
          </a:p>
        </p:txBody>
      </p:sp>
      <p:sp>
        <p:nvSpPr>
          <p:cNvPr id="951" name="Google Shape;951;p43"/>
          <p:cNvSpPr txBox="1"/>
          <p:nvPr>
            <p:ph idx="4" type="subTitle"/>
          </p:nvPr>
        </p:nvSpPr>
        <p:spPr>
          <a:xfrm>
            <a:off x="3403800" y="1843054"/>
            <a:ext cx="2336400" cy="1073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lang="en" sz="1500"/>
              <a:t>Identify which word(s) to use in context and best convey the writer’s intended meaning.</a:t>
            </a:r>
            <a:endParaRPr sz="1500"/>
          </a:p>
          <a:p>
            <a:pPr indent="0" lvl="0" marL="0" rtl="0" algn="ctr">
              <a:lnSpc>
                <a:spcPct val="100000"/>
              </a:lnSpc>
              <a:spcBef>
                <a:spcPts val="0"/>
              </a:spcBef>
              <a:spcAft>
                <a:spcPts val="0"/>
              </a:spcAft>
              <a:buSzPts val="1400"/>
              <a:buNone/>
            </a:pPr>
            <a:r>
              <a:t/>
            </a:r>
            <a:endParaRPr sz="1500"/>
          </a:p>
        </p:txBody>
      </p:sp>
      <p:sp>
        <p:nvSpPr>
          <p:cNvPr id="952" name="Google Shape;952;p43"/>
          <p:cNvSpPr txBox="1"/>
          <p:nvPr>
            <p:ph idx="5" type="title"/>
          </p:nvPr>
        </p:nvSpPr>
        <p:spPr>
          <a:xfrm>
            <a:off x="5478600" y="1427775"/>
            <a:ext cx="3554400" cy="2559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500"/>
              <a:buNone/>
            </a:pPr>
            <a:r>
              <a:rPr lang="en"/>
              <a:t>Ambiguous pronouns</a:t>
            </a:r>
            <a:endParaRPr/>
          </a:p>
        </p:txBody>
      </p:sp>
      <p:sp>
        <p:nvSpPr>
          <p:cNvPr id="953" name="Google Shape;953;p43"/>
          <p:cNvSpPr txBox="1"/>
          <p:nvPr>
            <p:ph idx="6" type="subTitle"/>
          </p:nvPr>
        </p:nvSpPr>
        <p:spPr>
          <a:xfrm>
            <a:off x="6087600" y="1843057"/>
            <a:ext cx="2336400" cy="13071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lang="en" sz="1500"/>
              <a:t>A pronoun is ambiguous if its antecedent (the noun to which it refers) is either missing or unclear.</a:t>
            </a:r>
            <a:endParaRPr sz="1500"/>
          </a:p>
          <a:p>
            <a:pPr indent="0" lvl="0" marL="0" rtl="0" algn="ctr">
              <a:lnSpc>
                <a:spcPct val="100000"/>
              </a:lnSpc>
              <a:spcBef>
                <a:spcPts val="0"/>
              </a:spcBef>
              <a:spcAft>
                <a:spcPts val="0"/>
              </a:spcAft>
              <a:buSzPts val="1400"/>
              <a:buNone/>
            </a:pPr>
            <a:r>
              <a:t/>
            </a:r>
            <a:endParaRPr sz="1500"/>
          </a:p>
        </p:txBody>
      </p:sp>
      <p:pic>
        <p:nvPicPr>
          <p:cNvPr id="954" name="Google Shape;954;p43"/>
          <p:cNvPicPr preferRelativeResize="0"/>
          <p:nvPr/>
        </p:nvPicPr>
        <p:blipFill rotWithShape="1">
          <a:blip r:embed="rId3">
            <a:alphaModFix/>
          </a:blip>
          <a:srcRect b="0" l="0" r="0" t="0"/>
          <a:stretch/>
        </p:blipFill>
        <p:spPr>
          <a:xfrm>
            <a:off x="0" y="4183975"/>
            <a:ext cx="3288125" cy="606175"/>
          </a:xfrm>
          <a:prstGeom prst="rect">
            <a:avLst/>
          </a:prstGeom>
          <a:noFill/>
          <a:ln>
            <a:noFill/>
          </a:ln>
        </p:spPr>
      </p:pic>
      <p:pic>
        <p:nvPicPr>
          <p:cNvPr id="955" name="Google Shape;955;p43"/>
          <p:cNvPicPr preferRelativeResize="0"/>
          <p:nvPr/>
        </p:nvPicPr>
        <p:blipFill rotWithShape="1">
          <a:blip r:embed="rId4">
            <a:alphaModFix/>
          </a:blip>
          <a:srcRect b="0" l="0" r="0" t="0"/>
          <a:stretch/>
        </p:blipFill>
        <p:spPr>
          <a:xfrm>
            <a:off x="2999038" y="2982925"/>
            <a:ext cx="3113725" cy="1201050"/>
          </a:xfrm>
          <a:prstGeom prst="rect">
            <a:avLst/>
          </a:prstGeom>
          <a:noFill/>
          <a:ln>
            <a:noFill/>
          </a:ln>
        </p:spPr>
      </p:pic>
      <p:pic>
        <p:nvPicPr>
          <p:cNvPr id="956" name="Google Shape;956;p43"/>
          <p:cNvPicPr preferRelativeResize="0"/>
          <p:nvPr/>
        </p:nvPicPr>
        <p:blipFill rotWithShape="1">
          <a:blip r:embed="rId5">
            <a:alphaModFix/>
          </a:blip>
          <a:srcRect b="0" l="0" r="0" t="0"/>
          <a:stretch/>
        </p:blipFill>
        <p:spPr>
          <a:xfrm>
            <a:off x="5855875" y="4250350"/>
            <a:ext cx="3288125" cy="613789"/>
          </a:xfrm>
          <a:prstGeom prst="rect">
            <a:avLst/>
          </a:prstGeom>
          <a:noFill/>
          <a:ln>
            <a:noFill/>
          </a:ln>
        </p:spPr>
      </p:pic>
      <p:sp>
        <p:nvSpPr>
          <p:cNvPr id="957" name="Google Shape;957;p43"/>
          <p:cNvSpPr txBox="1"/>
          <p:nvPr>
            <p:ph idx="4" type="subTitle"/>
          </p:nvPr>
        </p:nvSpPr>
        <p:spPr>
          <a:xfrm>
            <a:off x="3869425" y="90450"/>
            <a:ext cx="4970400" cy="1073400"/>
          </a:xfrm>
          <a:prstGeom prst="rect">
            <a:avLst/>
          </a:prstGeom>
          <a:solidFill>
            <a:schemeClr val="lt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just">
              <a:lnSpc>
                <a:spcPct val="100000"/>
              </a:lnSpc>
              <a:spcBef>
                <a:spcPts val="0"/>
              </a:spcBef>
              <a:spcAft>
                <a:spcPts val="0"/>
              </a:spcAft>
              <a:buSzPts val="1400"/>
              <a:buNone/>
            </a:pPr>
            <a:r>
              <a:rPr b="1" lang="en"/>
              <a:t>Tip:</a:t>
            </a:r>
            <a:r>
              <a:rPr lang="en"/>
              <a:t> Read the surrounding text to identify the writer’s intended meaning. Eliminate the answer choices that: (1) Do not convey the writer’s intended meaning, (2) Do not make sense in context, or (3) Create grammatical errors.</a:t>
            </a:r>
            <a:endParaRPr/>
          </a:p>
          <a:p>
            <a:pPr indent="0" lvl="0" marL="0" rtl="0" algn="just">
              <a:lnSpc>
                <a:spcPct val="100000"/>
              </a:lnSpc>
              <a:spcBef>
                <a:spcPts val="0"/>
              </a:spcBef>
              <a:spcAft>
                <a:spcPts val="0"/>
              </a:spcAft>
              <a:buSzPts val="1400"/>
              <a:buNone/>
            </a:pPr>
            <a:r>
              <a:t/>
            </a:r>
            <a:endParaRPr/>
          </a:p>
          <a:p>
            <a:pPr indent="0" lvl="0" marL="0" rtl="0" algn="just">
              <a:lnSpc>
                <a:spcPct val="100000"/>
              </a:lnSpc>
              <a:spcBef>
                <a:spcPts val="0"/>
              </a:spcBef>
              <a:spcAft>
                <a:spcPts val="0"/>
              </a:spcAft>
              <a:buSzPts val="140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1" name="Shape 961"/>
        <p:cNvGrpSpPr/>
        <p:nvPr/>
      </p:nvGrpSpPr>
      <p:grpSpPr>
        <a:xfrm>
          <a:off x="0" y="0"/>
          <a:ext cx="0" cy="0"/>
          <a:chOff x="0" y="0"/>
          <a:chExt cx="0" cy="0"/>
        </a:xfrm>
      </p:grpSpPr>
      <p:sp>
        <p:nvSpPr>
          <p:cNvPr id="962" name="Google Shape;962;p44"/>
          <p:cNvSpPr txBox="1"/>
          <p:nvPr>
            <p:ph type="title"/>
          </p:nvPr>
        </p:nvSpPr>
        <p:spPr>
          <a:xfrm>
            <a:off x="720000" y="445025"/>
            <a:ext cx="77040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500"/>
              <a:buNone/>
            </a:pPr>
            <a:r>
              <a:rPr lang="en"/>
              <a:t>Style</a:t>
            </a:r>
            <a:endParaRPr/>
          </a:p>
        </p:txBody>
      </p:sp>
      <p:sp>
        <p:nvSpPr>
          <p:cNvPr id="963" name="Google Shape;963;p44"/>
          <p:cNvSpPr txBox="1"/>
          <p:nvPr>
            <p:ph idx="1" type="body"/>
          </p:nvPr>
        </p:nvSpPr>
        <p:spPr>
          <a:xfrm>
            <a:off x="720000" y="1152475"/>
            <a:ext cx="7704000" cy="341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200"/>
              <a:buNone/>
            </a:pPr>
            <a:r>
              <a:rPr lang="en" sz="1600"/>
              <a:t>A writer’s style is the way in which the writer demonstrates a general attitude about a topic or idea. Writers select specific words to best convey their intended messages. Oftentimes, the tone is more formal than casual, so you’ll need to eliminate answer choices that use informal words and phrases. For example, vague phrases such as “a lot of things” and “stay on top of” would not be in a correct answer choice.</a:t>
            </a:r>
            <a:endParaRPr sz="1600"/>
          </a:p>
          <a:p>
            <a:pPr indent="0" lvl="0" marL="0" rtl="0" algn="l">
              <a:lnSpc>
                <a:spcPct val="100000"/>
              </a:lnSpc>
              <a:spcBef>
                <a:spcPts val="1000"/>
              </a:spcBef>
              <a:spcAft>
                <a:spcPts val="0"/>
              </a:spcAft>
              <a:buSzPts val="1200"/>
              <a:buNone/>
            </a:pPr>
            <a:r>
              <a:rPr b="1" lang="en" sz="1600"/>
              <a:t>Tip:</a:t>
            </a:r>
            <a:r>
              <a:rPr lang="en" sz="1600"/>
              <a:t> Read the entire text to identify the writer’s general style. Eliminate the answer choices that:</a:t>
            </a:r>
            <a:endParaRPr sz="1600"/>
          </a:p>
          <a:p>
            <a:pPr indent="-330200" lvl="0" marL="457200" rtl="0" algn="l">
              <a:lnSpc>
                <a:spcPct val="100000"/>
              </a:lnSpc>
              <a:spcBef>
                <a:spcPts val="0"/>
              </a:spcBef>
              <a:spcAft>
                <a:spcPts val="0"/>
              </a:spcAft>
              <a:buSzPts val="1600"/>
              <a:buChar char="-"/>
            </a:pPr>
            <a:r>
              <a:rPr lang="en" sz="1600"/>
              <a:t>Do not match the surrounding style</a:t>
            </a:r>
            <a:endParaRPr sz="1600"/>
          </a:p>
          <a:p>
            <a:pPr indent="-330200" lvl="0" marL="457200" rtl="0" algn="l">
              <a:lnSpc>
                <a:spcPct val="100000"/>
              </a:lnSpc>
              <a:spcBef>
                <a:spcPts val="0"/>
              </a:spcBef>
              <a:spcAft>
                <a:spcPts val="0"/>
              </a:spcAft>
              <a:buSzPts val="1600"/>
              <a:buChar char="-"/>
            </a:pPr>
            <a:r>
              <a:rPr lang="en" sz="1600"/>
              <a:t>Create grammatical errors </a:t>
            </a:r>
            <a:endParaRPr sz="1600"/>
          </a:p>
          <a:p>
            <a:pPr indent="-330200" lvl="0" marL="457200" rtl="0" algn="l">
              <a:lnSpc>
                <a:spcPct val="100000"/>
              </a:lnSpc>
              <a:spcBef>
                <a:spcPts val="0"/>
              </a:spcBef>
              <a:spcAft>
                <a:spcPts val="0"/>
              </a:spcAft>
              <a:buSzPts val="1600"/>
              <a:buChar char="-"/>
            </a:pPr>
            <a:r>
              <a:rPr lang="en" sz="1600"/>
              <a:t>Do not make sense in context </a:t>
            </a:r>
            <a:endParaRPr sz="1600"/>
          </a:p>
          <a:p>
            <a:pPr indent="-330200" lvl="0" marL="457200" rtl="0" algn="l">
              <a:lnSpc>
                <a:spcPct val="100000"/>
              </a:lnSpc>
              <a:spcBef>
                <a:spcPts val="0"/>
              </a:spcBef>
              <a:spcAft>
                <a:spcPts val="0"/>
              </a:spcAft>
              <a:buSzPts val="1600"/>
              <a:buChar char="-"/>
            </a:pPr>
            <a:r>
              <a:rPr lang="en" sz="1600"/>
              <a:t>Do not convey the writer’s intended meaning</a:t>
            </a:r>
            <a:endParaRPr sz="1600"/>
          </a:p>
          <a:p>
            <a:pPr indent="0" lvl="0" marL="0" rtl="0" algn="l">
              <a:lnSpc>
                <a:spcPct val="100000"/>
              </a:lnSpc>
              <a:spcBef>
                <a:spcPts val="0"/>
              </a:spcBef>
              <a:spcAft>
                <a:spcPts val="0"/>
              </a:spcAft>
              <a:buSzPts val="1200"/>
              <a:buNone/>
            </a:pPr>
            <a:r>
              <a:t/>
            </a:r>
            <a:endParaRPr sz="1600"/>
          </a:p>
          <a:p>
            <a:pPr indent="0" lvl="0" marL="0" rtl="0" algn="l">
              <a:lnSpc>
                <a:spcPct val="100000"/>
              </a:lnSpc>
              <a:spcBef>
                <a:spcPts val="0"/>
              </a:spcBef>
              <a:spcAft>
                <a:spcPts val="0"/>
              </a:spcAft>
              <a:buSzPts val="1200"/>
              <a:buNone/>
            </a:pPr>
            <a:r>
              <a:t/>
            </a:r>
            <a:endParaRPr sz="16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7" name="Shape 967"/>
        <p:cNvGrpSpPr/>
        <p:nvPr/>
      </p:nvGrpSpPr>
      <p:grpSpPr>
        <a:xfrm>
          <a:off x="0" y="0"/>
          <a:ext cx="0" cy="0"/>
          <a:chOff x="0" y="0"/>
          <a:chExt cx="0" cy="0"/>
        </a:xfrm>
      </p:grpSpPr>
      <p:sp>
        <p:nvSpPr>
          <p:cNvPr id="968" name="Google Shape;968;p45"/>
          <p:cNvSpPr/>
          <p:nvPr/>
        </p:nvSpPr>
        <p:spPr>
          <a:xfrm>
            <a:off x="6575367" y="-115839"/>
            <a:ext cx="2619583" cy="868817"/>
          </a:xfrm>
          <a:custGeom>
            <a:rect b="b" l="l" r="r" t="t"/>
            <a:pathLst>
              <a:path extrusionOk="0" h="17333" w="52261">
                <a:moveTo>
                  <a:pt x="27354" y="1"/>
                </a:moveTo>
                <a:cubicBezTo>
                  <a:pt x="26831" y="1"/>
                  <a:pt x="26300" y="98"/>
                  <a:pt x="25792" y="227"/>
                </a:cubicBezTo>
                <a:cubicBezTo>
                  <a:pt x="24044" y="675"/>
                  <a:pt x="22343" y="1547"/>
                  <a:pt x="21231" y="2972"/>
                </a:cubicBezTo>
                <a:cubicBezTo>
                  <a:pt x="20160" y="4340"/>
                  <a:pt x="19728" y="6286"/>
                  <a:pt x="20401" y="7883"/>
                </a:cubicBezTo>
                <a:lnTo>
                  <a:pt x="20401" y="7883"/>
                </a:lnTo>
                <a:cubicBezTo>
                  <a:pt x="19806" y="6662"/>
                  <a:pt x="18456" y="5832"/>
                  <a:pt x="17123" y="5832"/>
                </a:cubicBezTo>
                <a:cubicBezTo>
                  <a:pt x="16720" y="5832"/>
                  <a:pt x="16319" y="5907"/>
                  <a:pt x="15940" y="6071"/>
                </a:cubicBezTo>
                <a:cubicBezTo>
                  <a:pt x="14399" y="6734"/>
                  <a:pt x="13705" y="8885"/>
                  <a:pt x="14554" y="10281"/>
                </a:cubicBezTo>
                <a:lnTo>
                  <a:pt x="14554" y="10281"/>
                </a:lnTo>
                <a:cubicBezTo>
                  <a:pt x="13951" y="9608"/>
                  <a:pt x="13034" y="9235"/>
                  <a:pt x="12123" y="9235"/>
                </a:cubicBezTo>
                <a:cubicBezTo>
                  <a:pt x="11636" y="9235"/>
                  <a:pt x="11151" y="9342"/>
                  <a:pt x="10717" y="9566"/>
                </a:cubicBezTo>
                <a:cubicBezTo>
                  <a:pt x="9334" y="10281"/>
                  <a:pt x="8626" y="12061"/>
                  <a:pt x="9079" y="13553"/>
                </a:cubicBezTo>
                <a:cubicBezTo>
                  <a:pt x="9532" y="15019"/>
                  <a:pt x="11029" y="16079"/>
                  <a:pt x="12560" y="16079"/>
                </a:cubicBezTo>
                <a:cubicBezTo>
                  <a:pt x="12582" y="16079"/>
                  <a:pt x="12604" y="16078"/>
                  <a:pt x="12627" y="16078"/>
                </a:cubicBezTo>
                <a:lnTo>
                  <a:pt x="12627" y="16078"/>
                </a:lnTo>
                <a:cubicBezTo>
                  <a:pt x="11515" y="16469"/>
                  <a:pt x="10486" y="16861"/>
                  <a:pt x="9312" y="16861"/>
                </a:cubicBezTo>
                <a:cubicBezTo>
                  <a:pt x="9295" y="16861"/>
                  <a:pt x="9278" y="16861"/>
                  <a:pt x="9262" y="16861"/>
                </a:cubicBezTo>
                <a:cubicBezTo>
                  <a:pt x="9188" y="16860"/>
                  <a:pt x="9113" y="16859"/>
                  <a:pt x="9036" y="16859"/>
                </a:cubicBezTo>
                <a:cubicBezTo>
                  <a:pt x="7143" y="16859"/>
                  <a:pt x="4319" y="17111"/>
                  <a:pt x="2333" y="17248"/>
                </a:cubicBezTo>
                <a:lnTo>
                  <a:pt x="51040" y="17248"/>
                </a:lnTo>
                <a:cubicBezTo>
                  <a:pt x="51990" y="15765"/>
                  <a:pt x="52261" y="13558"/>
                  <a:pt x="50946" y="12395"/>
                </a:cubicBezTo>
                <a:cubicBezTo>
                  <a:pt x="50331" y="11854"/>
                  <a:pt x="49525" y="11667"/>
                  <a:pt x="48690" y="11667"/>
                </a:cubicBezTo>
                <a:cubicBezTo>
                  <a:pt x="48132" y="11667"/>
                  <a:pt x="47560" y="11750"/>
                  <a:pt x="47023" y="11868"/>
                </a:cubicBezTo>
                <a:cubicBezTo>
                  <a:pt x="45787" y="12133"/>
                  <a:pt x="44576" y="12530"/>
                  <a:pt x="43417" y="13052"/>
                </a:cubicBezTo>
                <a:cubicBezTo>
                  <a:pt x="42915" y="13273"/>
                  <a:pt x="42387" y="13559"/>
                  <a:pt x="42069" y="13989"/>
                </a:cubicBezTo>
                <a:lnTo>
                  <a:pt x="42069" y="13989"/>
                </a:lnTo>
                <a:cubicBezTo>
                  <a:pt x="42373" y="13394"/>
                  <a:pt x="42640" y="12774"/>
                  <a:pt x="42702" y="12113"/>
                </a:cubicBezTo>
                <a:cubicBezTo>
                  <a:pt x="42775" y="11293"/>
                  <a:pt x="42462" y="10375"/>
                  <a:pt x="41737" y="9989"/>
                </a:cubicBezTo>
                <a:cubicBezTo>
                  <a:pt x="41446" y="9834"/>
                  <a:pt x="41123" y="9776"/>
                  <a:pt x="40794" y="9776"/>
                </a:cubicBezTo>
                <a:cubicBezTo>
                  <a:pt x="40480" y="9776"/>
                  <a:pt x="40159" y="9829"/>
                  <a:pt x="39853" y="9900"/>
                </a:cubicBezTo>
                <a:cubicBezTo>
                  <a:pt x="38124" y="10307"/>
                  <a:pt x="36805" y="10914"/>
                  <a:pt x="35733" y="12122"/>
                </a:cubicBezTo>
                <a:lnTo>
                  <a:pt x="35733" y="12122"/>
                </a:lnTo>
                <a:cubicBezTo>
                  <a:pt x="36215" y="10982"/>
                  <a:pt x="35839" y="9443"/>
                  <a:pt x="34719" y="8841"/>
                </a:cubicBezTo>
                <a:cubicBezTo>
                  <a:pt x="34396" y="8667"/>
                  <a:pt x="34042" y="8588"/>
                  <a:pt x="33685" y="8588"/>
                </a:cubicBezTo>
                <a:cubicBezTo>
                  <a:pt x="32890" y="8588"/>
                  <a:pt x="32080" y="8982"/>
                  <a:pt x="31571" y="9599"/>
                </a:cubicBezTo>
                <a:lnTo>
                  <a:pt x="31571" y="9599"/>
                </a:lnTo>
                <a:cubicBezTo>
                  <a:pt x="32419" y="6978"/>
                  <a:pt x="31973" y="3943"/>
                  <a:pt x="30331" y="1719"/>
                </a:cubicBezTo>
                <a:cubicBezTo>
                  <a:pt x="29845" y="1072"/>
                  <a:pt x="29251" y="472"/>
                  <a:pt x="28494" y="190"/>
                </a:cubicBezTo>
                <a:cubicBezTo>
                  <a:pt x="28127" y="55"/>
                  <a:pt x="27743" y="1"/>
                  <a:pt x="27354" y="1"/>
                </a:cubicBezTo>
                <a:close/>
                <a:moveTo>
                  <a:pt x="0" y="17248"/>
                </a:moveTo>
                <a:cubicBezTo>
                  <a:pt x="6" y="17308"/>
                  <a:pt x="211" y="17333"/>
                  <a:pt x="562" y="17333"/>
                </a:cubicBezTo>
                <a:cubicBezTo>
                  <a:pt x="978" y="17333"/>
                  <a:pt x="1598" y="17298"/>
                  <a:pt x="2333" y="17248"/>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9" name="Google Shape;969;p45"/>
          <p:cNvSpPr txBox="1"/>
          <p:nvPr>
            <p:ph type="ctrTitle"/>
          </p:nvPr>
        </p:nvSpPr>
        <p:spPr>
          <a:xfrm>
            <a:off x="1159350" y="752975"/>
            <a:ext cx="6825300" cy="2030700"/>
          </a:xfrm>
          <a:prstGeom prst="rect">
            <a:avLst/>
          </a:prstGeom>
          <a:noFill/>
          <a:ln>
            <a:noFill/>
          </a:ln>
        </p:spPr>
        <p:txBody>
          <a:bodyPr anchorCtr="0" anchor="ctr" bIns="91425" lIns="91425" spcFirstLastPara="1" rIns="91425" wrap="square" tIns="91425">
            <a:noAutofit/>
          </a:bodyPr>
          <a:lstStyle/>
          <a:p>
            <a:pPr indent="0" lvl="0" marL="0" rtl="0" algn="ctr">
              <a:lnSpc>
                <a:spcPct val="90000"/>
              </a:lnSpc>
              <a:spcBef>
                <a:spcPts val="0"/>
              </a:spcBef>
              <a:spcAft>
                <a:spcPts val="0"/>
              </a:spcAft>
              <a:buSzPts val="5200"/>
              <a:buNone/>
            </a:pPr>
            <a:r>
              <a:rPr lang="en" sz="6000"/>
              <a:t>Fractions, Decimals, and Percentages</a:t>
            </a:r>
            <a:endParaRPr sz="6000"/>
          </a:p>
        </p:txBody>
      </p:sp>
      <p:grpSp>
        <p:nvGrpSpPr>
          <p:cNvPr id="970" name="Google Shape;970;p45"/>
          <p:cNvGrpSpPr/>
          <p:nvPr/>
        </p:nvGrpSpPr>
        <p:grpSpPr>
          <a:xfrm>
            <a:off x="2863595" y="3124964"/>
            <a:ext cx="3416810" cy="2066928"/>
            <a:chOff x="1579925" y="1060650"/>
            <a:chExt cx="3514875" cy="2126250"/>
          </a:xfrm>
        </p:grpSpPr>
        <p:sp>
          <p:nvSpPr>
            <p:cNvPr id="971" name="Google Shape;971;p45"/>
            <p:cNvSpPr/>
            <p:nvPr/>
          </p:nvSpPr>
          <p:spPr>
            <a:xfrm>
              <a:off x="1790075" y="1145800"/>
              <a:ext cx="3072900" cy="1942950"/>
            </a:xfrm>
            <a:custGeom>
              <a:rect b="b" l="l" r="r" t="t"/>
              <a:pathLst>
                <a:path extrusionOk="0" h="77718" w="122916">
                  <a:moveTo>
                    <a:pt x="86255" y="1"/>
                  </a:moveTo>
                  <a:cubicBezTo>
                    <a:pt x="85754" y="1"/>
                    <a:pt x="85254" y="19"/>
                    <a:pt x="84757" y="56"/>
                  </a:cubicBezTo>
                  <a:cubicBezTo>
                    <a:pt x="76863" y="651"/>
                    <a:pt x="69783" y="5059"/>
                    <a:pt x="64133" y="10376"/>
                  </a:cubicBezTo>
                  <a:cubicBezTo>
                    <a:pt x="61289" y="13049"/>
                    <a:pt x="58529" y="16091"/>
                    <a:pt x="54734" y="17233"/>
                  </a:cubicBezTo>
                  <a:cubicBezTo>
                    <a:pt x="53700" y="17543"/>
                    <a:pt x="52652" y="17687"/>
                    <a:pt x="51608" y="17687"/>
                  </a:cubicBezTo>
                  <a:cubicBezTo>
                    <a:pt x="46321" y="17687"/>
                    <a:pt x="41148" y="13983"/>
                    <a:pt x="38398" y="9417"/>
                  </a:cubicBezTo>
                  <a:cubicBezTo>
                    <a:pt x="37021" y="7121"/>
                    <a:pt x="35945" y="4476"/>
                    <a:pt x="33650" y="2999"/>
                  </a:cubicBezTo>
                  <a:cubicBezTo>
                    <a:pt x="32248" y="2095"/>
                    <a:pt x="30571" y="1763"/>
                    <a:pt x="28866" y="1763"/>
                  </a:cubicBezTo>
                  <a:cubicBezTo>
                    <a:pt x="27873" y="1763"/>
                    <a:pt x="26871" y="1876"/>
                    <a:pt x="25907" y="2054"/>
                  </a:cubicBezTo>
                  <a:cubicBezTo>
                    <a:pt x="21279" y="2910"/>
                    <a:pt x="16833" y="5247"/>
                    <a:pt x="14136" y="8958"/>
                  </a:cubicBezTo>
                  <a:cubicBezTo>
                    <a:pt x="11292" y="12866"/>
                    <a:pt x="10623" y="17933"/>
                    <a:pt x="11261" y="22654"/>
                  </a:cubicBezTo>
                  <a:cubicBezTo>
                    <a:pt x="11897" y="27381"/>
                    <a:pt x="13723" y="31874"/>
                    <a:pt x="15518" y="36320"/>
                  </a:cubicBezTo>
                  <a:cubicBezTo>
                    <a:pt x="16535" y="38839"/>
                    <a:pt x="17469" y="41945"/>
                    <a:pt x="15685" y="44036"/>
                  </a:cubicBezTo>
                  <a:cubicBezTo>
                    <a:pt x="14271" y="45695"/>
                    <a:pt x="11762" y="45926"/>
                    <a:pt x="9722" y="46797"/>
                  </a:cubicBezTo>
                  <a:cubicBezTo>
                    <a:pt x="4920" y="48852"/>
                    <a:pt x="0" y="57206"/>
                    <a:pt x="715" y="62210"/>
                  </a:cubicBezTo>
                  <a:cubicBezTo>
                    <a:pt x="1592" y="68337"/>
                    <a:pt x="4795" y="74269"/>
                    <a:pt x="8834" y="77493"/>
                  </a:cubicBezTo>
                  <a:lnTo>
                    <a:pt x="99321" y="75631"/>
                  </a:lnTo>
                  <a:cubicBezTo>
                    <a:pt x="102995" y="75631"/>
                    <a:pt x="113764" y="77717"/>
                    <a:pt x="117488" y="77717"/>
                  </a:cubicBezTo>
                  <a:cubicBezTo>
                    <a:pt x="117502" y="77717"/>
                    <a:pt x="117516" y="77717"/>
                    <a:pt x="117531" y="77717"/>
                  </a:cubicBezTo>
                  <a:cubicBezTo>
                    <a:pt x="111765" y="70230"/>
                    <a:pt x="111974" y="58704"/>
                    <a:pt x="118026" y="52787"/>
                  </a:cubicBezTo>
                  <a:cubicBezTo>
                    <a:pt x="122915" y="48002"/>
                    <a:pt x="121418" y="38333"/>
                    <a:pt x="116247" y="33690"/>
                  </a:cubicBezTo>
                  <a:cubicBezTo>
                    <a:pt x="113701" y="31400"/>
                    <a:pt x="110075" y="30355"/>
                    <a:pt x="107799" y="27819"/>
                  </a:cubicBezTo>
                  <a:cubicBezTo>
                    <a:pt x="103792" y="23349"/>
                    <a:pt x="105556" y="16455"/>
                    <a:pt x="103678" y="10846"/>
                  </a:cubicBezTo>
                  <a:cubicBezTo>
                    <a:pt x="101409" y="4065"/>
                    <a:pt x="93707" y="1"/>
                    <a:pt x="86255"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2" name="Google Shape;972;p45"/>
            <p:cNvSpPr/>
            <p:nvPr/>
          </p:nvSpPr>
          <p:spPr>
            <a:xfrm>
              <a:off x="1998500" y="3018275"/>
              <a:ext cx="2770050" cy="149800"/>
            </a:xfrm>
            <a:custGeom>
              <a:rect b="b" l="l" r="r" t="t"/>
              <a:pathLst>
                <a:path extrusionOk="0" h="5992" w="110802">
                  <a:moveTo>
                    <a:pt x="55404" y="1"/>
                  </a:moveTo>
                  <a:cubicBezTo>
                    <a:pt x="24807" y="1"/>
                    <a:pt x="1" y="1342"/>
                    <a:pt x="1" y="2996"/>
                  </a:cubicBezTo>
                  <a:cubicBezTo>
                    <a:pt x="1" y="4650"/>
                    <a:pt x="24807" y="5992"/>
                    <a:pt x="55404" y="5992"/>
                  </a:cubicBezTo>
                  <a:cubicBezTo>
                    <a:pt x="86000" y="5992"/>
                    <a:pt x="110801" y="4650"/>
                    <a:pt x="110801" y="2996"/>
                  </a:cubicBezTo>
                  <a:cubicBezTo>
                    <a:pt x="110801" y="1342"/>
                    <a:pt x="86000" y="1"/>
                    <a:pt x="5540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3" name="Google Shape;973;p45"/>
            <p:cNvSpPr/>
            <p:nvPr/>
          </p:nvSpPr>
          <p:spPr>
            <a:xfrm>
              <a:off x="4063350" y="1933625"/>
              <a:ext cx="953925" cy="717100"/>
            </a:xfrm>
            <a:custGeom>
              <a:rect b="b" l="l" r="r" t="t"/>
              <a:pathLst>
                <a:path extrusionOk="0" h="28684" w="38157">
                  <a:moveTo>
                    <a:pt x="32204" y="0"/>
                  </a:moveTo>
                  <a:cubicBezTo>
                    <a:pt x="32187" y="0"/>
                    <a:pt x="32169" y="0"/>
                    <a:pt x="32152" y="0"/>
                  </a:cubicBezTo>
                  <a:cubicBezTo>
                    <a:pt x="29814" y="22"/>
                    <a:pt x="27628" y="1096"/>
                    <a:pt x="25609" y="2276"/>
                  </a:cubicBezTo>
                  <a:cubicBezTo>
                    <a:pt x="20193" y="5433"/>
                    <a:pt x="15413" y="9513"/>
                    <a:pt x="11182" y="14131"/>
                  </a:cubicBezTo>
                  <a:cubicBezTo>
                    <a:pt x="9715" y="15733"/>
                    <a:pt x="8489" y="16812"/>
                    <a:pt x="6929" y="18326"/>
                  </a:cubicBezTo>
                  <a:cubicBezTo>
                    <a:pt x="3543" y="21613"/>
                    <a:pt x="1575" y="27452"/>
                    <a:pt x="0" y="28684"/>
                  </a:cubicBezTo>
                  <a:cubicBezTo>
                    <a:pt x="8359" y="22151"/>
                    <a:pt x="20287" y="15967"/>
                    <a:pt x="30117" y="11971"/>
                  </a:cubicBezTo>
                  <a:cubicBezTo>
                    <a:pt x="32027" y="11193"/>
                    <a:pt x="34009" y="10437"/>
                    <a:pt x="35558" y="9069"/>
                  </a:cubicBezTo>
                  <a:cubicBezTo>
                    <a:pt x="37109" y="7702"/>
                    <a:pt x="38157" y="5553"/>
                    <a:pt x="37604" y="3559"/>
                  </a:cubicBezTo>
                  <a:cubicBezTo>
                    <a:pt x="36988" y="1327"/>
                    <a:pt x="34521" y="0"/>
                    <a:pt x="32204"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4" name="Google Shape;974;p45"/>
            <p:cNvSpPr/>
            <p:nvPr/>
          </p:nvSpPr>
          <p:spPr>
            <a:xfrm>
              <a:off x="4071175" y="2032500"/>
              <a:ext cx="844900" cy="603075"/>
            </a:xfrm>
            <a:custGeom>
              <a:rect b="b" l="l" r="r" t="t"/>
              <a:pathLst>
                <a:path extrusionOk="0" h="24123" w="33796">
                  <a:moveTo>
                    <a:pt x="33695" y="0"/>
                  </a:moveTo>
                  <a:cubicBezTo>
                    <a:pt x="33683" y="0"/>
                    <a:pt x="33672" y="2"/>
                    <a:pt x="33660" y="6"/>
                  </a:cubicBezTo>
                  <a:cubicBezTo>
                    <a:pt x="20458" y="5683"/>
                    <a:pt x="7889" y="14648"/>
                    <a:pt x="31" y="23982"/>
                  </a:cubicBezTo>
                  <a:cubicBezTo>
                    <a:pt x="0" y="24019"/>
                    <a:pt x="5" y="24076"/>
                    <a:pt x="41" y="24108"/>
                  </a:cubicBezTo>
                  <a:cubicBezTo>
                    <a:pt x="57" y="24118"/>
                    <a:pt x="78" y="24123"/>
                    <a:pt x="99" y="24123"/>
                  </a:cubicBezTo>
                  <a:cubicBezTo>
                    <a:pt x="119" y="24123"/>
                    <a:pt x="145" y="24113"/>
                    <a:pt x="162" y="24096"/>
                  </a:cubicBezTo>
                  <a:cubicBezTo>
                    <a:pt x="8003" y="14778"/>
                    <a:pt x="20552" y="5829"/>
                    <a:pt x="33727" y="163"/>
                  </a:cubicBezTo>
                  <a:cubicBezTo>
                    <a:pt x="33774" y="147"/>
                    <a:pt x="33795" y="95"/>
                    <a:pt x="33774" y="53"/>
                  </a:cubicBezTo>
                  <a:cubicBezTo>
                    <a:pt x="33759" y="18"/>
                    <a:pt x="33728" y="0"/>
                    <a:pt x="33695" y="0"/>
                  </a:cubicBezTo>
                  <a:close/>
                </a:path>
              </a:pathLst>
            </a:custGeom>
            <a:solidFill>
              <a:srgbClr val="E8E8E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5" name="Google Shape;975;p45"/>
            <p:cNvSpPr/>
            <p:nvPr/>
          </p:nvSpPr>
          <p:spPr>
            <a:xfrm>
              <a:off x="1579925" y="2358175"/>
              <a:ext cx="1122375" cy="349525"/>
            </a:xfrm>
            <a:custGeom>
              <a:rect b="b" l="l" r="r" t="t"/>
              <a:pathLst>
                <a:path extrusionOk="0" h="13981" w="44895">
                  <a:moveTo>
                    <a:pt x="8024" y="0"/>
                  </a:moveTo>
                  <a:cubicBezTo>
                    <a:pt x="6598" y="0"/>
                    <a:pt x="5189" y="185"/>
                    <a:pt x="3888" y="749"/>
                  </a:cubicBezTo>
                  <a:cubicBezTo>
                    <a:pt x="1743" y="1672"/>
                    <a:pt x="1" y="3895"/>
                    <a:pt x="339" y="6207"/>
                  </a:cubicBezTo>
                  <a:cubicBezTo>
                    <a:pt x="642" y="8252"/>
                    <a:pt x="2468" y="9797"/>
                    <a:pt x="4440" y="10423"/>
                  </a:cubicBezTo>
                  <a:cubicBezTo>
                    <a:pt x="5717" y="10826"/>
                    <a:pt x="7057" y="10921"/>
                    <a:pt x="8404" y="10921"/>
                  </a:cubicBezTo>
                  <a:cubicBezTo>
                    <a:pt x="9133" y="10921"/>
                    <a:pt x="9864" y="10893"/>
                    <a:pt x="10588" y="10871"/>
                  </a:cubicBezTo>
                  <a:cubicBezTo>
                    <a:pt x="12018" y="10828"/>
                    <a:pt x="13499" y="10805"/>
                    <a:pt x="15017" y="10805"/>
                  </a:cubicBezTo>
                  <a:cubicBezTo>
                    <a:pt x="24755" y="10805"/>
                    <a:pt x="35992" y="11733"/>
                    <a:pt x="44895" y="13981"/>
                  </a:cubicBezTo>
                  <a:cubicBezTo>
                    <a:pt x="42954" y="13491"/>
                    <a:pt x="38790" y="8947"/>
                    <a:pt x="34364" y="7308"/>
                  </a:cubicBezTo>
                  <a:cubicBezTo>
                    <a:pt x="32330" y="6556"/>
                    <a:pt x="30769" y="6060"/>
                    <a:pt x="28777" y="5190"/>
                  </a:cubicBezTo>
                  <a:cubicBezTo>
                    <a:pt x="23043" y="2679"/>
                    <a:pt x="17021" y="880"/>
                    <a:pt x="10791" y="181"/>
                  </a:cubicBezTo>
                  <a:cubicBezTo>
                    <a:pt x="9878" y="78"/>
                    <a:pt x="8947" y="0"/>
                    <a:pt x="8024"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6" name="Google Shape;976;p45"/>
            <p:cNvSpPr/>
            <p:nvPr/>
          </p:nvSpPr>
          <p:spPr>
            <a:xfrm>
              <a:off x="1673325" y="2485700"/>
              <a:ext cx="1015025" cy="212500"/>
            </a:xfrm>
            <a:custGeom>
              <a:rect b="b" l="l" r="r" t="t"/>
              <a:pathLst>
                <a:path extrusionOk="0" h="8500" w="40601">
                  <a:moveTo>
                    <a:pt x="1057" y="0"/>
                  </a:moveTo>
                  <a:cubicBezTo>
                    <a:pt x="732" y="0"/>
                    <a:pt x="408" y="2"/>
                    <a:pt x="84" y="5"/>
                  </a:cubicBezTo>
                  <a:cubicBezTo>
                    <a:pt x="37" y="5"/>
                    <a:pt x="1" y="46"/>
                    <a:pt x="1" y="94"/>
                  </a:cubicBezTo>
                  <a:cubicBezTo>
                    <a:pt x="1" y="140"/>
                    <a:pt x="27" y="177"/>
                    <a:pt x="89" y="177"/>
                  </a:cubicBezTo>
                  <a:cubicBezTo>
                    <a:pt x="413" y="177"/>
                    <a:pt x="742" y="172"/>
                    <a:pt x="1065" y="172"/>
                  </a:cubicBezTo>
                  <a:cubicBezTo>
                    <a:pt x="15117" y="172"/>
                    <a:pt x="29773" y="3261"/>
                    <a:pt x="40464" y="8489"/>
                  </a:cubicBezTo>
                  <a:cubicBezTo>
                    <a:pt x="40475" y="8499"/>
                    <a:pt x="40490" y="8499"/>
                    <a:pt x="40501" y="8499"/>
                  </a:cubicBezTo>
                  <a:cubicBezTo>
                    <a:pt x="40533" y="8499"/>
                    <a:pt x="40564" y="8484"/>
                    <a:pt x="40579" y="8453"/>
                  </a:cubicBezTo>
                  <a:cubicBezTo>
                    <a:pt x="40600" y="8410"/>
                    <a:pt x="40584" y="8359"/>
                    <a:pt x="40538" y="8338"/>
                  </a:cubicBezTo>
                  <a:cubicBezTo>
                    <a:pt x="29827" y="3095"/>
                    <a:pt x="15128" y="0"/>
                    <a:pt x="1057" y="0"/>
                  </a:cubicBezTo>
                  <a:close/>
                </a:path>
              </a:pathLst>
            </a:custGeom>
            <a:solidFill>
              <a:srgbClr val="E8E8E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7" name="Google Shape;977;p45"/>
            <p:cNvSpPr/>
            <p:nvPr/>
          </p:nvSpPr>
          <p:spPr>
            <a:xfrm>
              <a:off x="3764600" y="1356500"/>
              <a:ext cx="515825" cy="1064900"/>
            </a:xfrm>
            <a:custGeom>
              <a:rect b="b" l="l" r="r" t="t"/>
              <a:pathLst>
                <a:path extrusionOk="0" h="42596" w="20633">
                  <a:moveTo>
                    <a:pt x="15751" y="1"/>
                  </a:moveTo>
                  <a:cubicBezTo>
                    <a:pt x="14544" y="1"/>
                    <a:pt x="13299" y="386"/>
                    <a:pt x="12288" y="1052"/>
                  </a:cubicBezTo>
                  <a:cubicBezTo>
                    <a:pt x="10337" y="2340"/>
                    <a:pt x="9085" y="4433"/>
                    <a:pt x="8031" y="6514"/>
                  </a:cubicBezTo>
                  <a:cubicBezTo>
                    <a:pt x="5193" y="12108"/>
                    <a:pt x="3397" y="18129"/>
                    <a:pt x="2354" y="24301"/>
                  </a:cubicBezTo>
                  <a:cubicBezTo>
                    <a:pt x="1988" y="26447"/>
                    <a:pt x="1545" y="28017"/>
                    <a:pt x="1060" y="30136"/>
                  </a:cubicBezTo>
                  <a:cubicBezTo>
                    <a:pt x="1" y="34732"/>
                    <a:pt x="1519" y="40706"/>
                    <a:pt x="868" y="42596"/>
                  </a:cubicBezTo>
                  <a:cubicBezTo>
                    <a:pt x="4336" y="32571"/>
                    <a:pt x="10995" y="20900"/>
                    <a:pt x="17078" y="12207"/>
                  </a:cubicBezTo>
                  <a:cubicBezTo>
                    <a:pt x="18263" y="10516"/>
                    <a:pt x="19515" y="8805"/>
                    <a:pt x="20074" y="6817"/>
                  </a:cubicBezTo>
                  <a:cubicBezTo>
                    <a:pt x="20632" y="4829"/>
                    <a:pt x="20345" y="2449"/>
                    <a:pt x="18800" y="1077"/>
                  </a:cubicBezTo>
                  <a:cubicBezTo>
                    <a:pt x="17960" y="332"/>
                    <a:pt x="16871" y="1"/>
                    <a:pt x="1575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8" name="Google Shape;978;p45"/>
            <p:cNvSpPr/>
            <p:nvPr/>
          </p:nvSpPr>
          <p:spPr>
            <a:xfrm>
              <a:off x="3783275" y="1440200"/>
              <a:ext cx="384800" cy="963325"/>
            </a:xfrm>
            <a:custGeom>
              <a:rect b="b" l="l" r="r" t="t"/>
              <a:pathLst>
                <a:path extrusionOk="0" h="38533" w="15392">
                  <a:moveTo>
                    <a:pt x="15296" y="1"/>
                  </a:moveTo>
                  <a:cubicBezTo>
                    <a:pt x="15269" y="1"/>
                    <a:pt x="15240" y="14"/>
                    <a:pt x="15220" y="41"/>
                  </a:cubicBezTo>
                  <a:cubicBezTo>
                    <a:pt x="7221" y="11973"/>
                    <a:pt x="1529" y="26328"/>
                    <a:pt x="5" y="38439"/>
                  </a:cubicBezTo>
                  <a:cubicBezTo>
                    <a:pt x="0" y="38485"/>
                    <a:pt x="32" y="38528"/>
                    <a:pt x="78" y="38533"/>
                  </a:cubicBezTo>
                  <a:lnTo>
                    <a:pt x="89" y="38533"/>
                  </a:lnTo>
                  <a:cubicBezTo>
                    <a:pt x="131" y="38533"/>
                    <a:pt x="167" y="38502"/>
                    <a:pt x="172" y="38459"/>
                  </a:cubicBezTo>
                  <a:cubicBezTo>
                    <a:pt x="1696" y="26375"/>
                    <a:pt x="7377" y="12047"/>
                    <a:pt x="15367" y="134"/>
                  </a:cubicBezTo>
                  <a:cubicBezTo>
                    <a:pt x="15392" y="93"/>
                    <a:pt x="15382" y="41"/>
                    <a:pt x="15341" y="14"/>
                  </a:cubicBezTo>
                  <a:cubicBezTo>
                    <a:pt x="15327" y="5"/>
                    <a:pt x="15312" y="1"/>
                    <a:pt x="15296" y="1"/>
                  </a:cubicBezTo>
                  <a:close/>
                </a:path>
              </a:pathLst>
            </a:custGeom>
            <a:solidFill>
              <a:srgbClr val="E8E8E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9" name="Google Shape;979;p45"/>
            <p:cNvSpPr/>
            <p:nvPr/>
          </p:nvSpPr>
          <p:spPr>
            <a:xfrm>
              <a:off x="3233425" y="1482925"/>
              <a:ext cx="614425" cy="778975"/>
            </a:xfrm>
            <a:custGeom>
              <a:rect b="b" l="l" r="r" t="t"/>
              <a:pathLst>
                <a:path extrusionOk="0" h="31159" w="24577">
                  <a:moveTo>
                    <a:pt x="5263" y="1"/>
                  </a:moveTo>
                  <a:cubicBezTo>
                    <a:pt x="4424" y="1"/>
                    <a:pt x="3648" y="589"/>
                    <a:pt x="3794" y="1713"/>
                  </a:cubicBezTo>
                  <a:cubicBezTo>
                    <a:pt x="4446" y="6628"/>
                    <a:pt x="9513" y="9879"/>
                    <a:pt x="10813" y="14669"/>
                  </a:cubicBezTo>
                  <a:cubicBezTo>
                    <a:pt x="9492" y="12607"/>
                    <a:pt x="7921" y="10709"/>
                    <a:pt x="6153" y="9023"/>
                  </a:cubicBezTo>
                  <a:cubicBezTo>
                    <a:pt x="5412" y="8318"/>
                    <a:pt x="4608" y="7641"/>
                    <a:pt x="3637" y="7322"/>
                  </a:cubicBezTo>
                  <a:cubicBezTo>
                    <a:pt x="3313" y="7214"/>
                    <a:pt x="2964" y="7158"/>
                    <a:pt x="2617" y="7158"/>
                  </a:cubicBezTo>
                  <a:cubicBezTo>
                    <a:pt x="1933" y="7158"/>
                    <a:pt x="1258" y="7378"/>
                    <a:pt x="795" y="7870"/>
                  </a:cubicBezTo>
                  <a:cubicBezTo>
                    <a:pt x="1" y="8705"/>
                    <a:pt x="53" y="10093"/>
                    <a:pt x="622" y="11095"/>
                  </a:cubicBezTo>
                  <a:cubicBezTo>
                    <a:pt x="1195" y="12096"/>
                    <a:pt x="2177" y="12785"/>
                    <a:pt x="3158" y="13390"/>
                  </a:cubicBezTo>
                  <a:cubicBezTo>
                    <a:pt x="4942" y="14486"/>
                    <a:pt x="6837" y="15405"/>
                    <a:pt x="8569" y="16573"/>
                  </a:cubicBezTo>
                  <a:cubicBezTo>
                    <a:pt x="10301" y="17742"/>
                    <a:pt x="11902" y="19218"/>
                    <a:pt x="12800" y="21108"/>
                  </a:cubicBezTo>
                  <a:cubicBezTo>
                    <a:pt x="10650" y="19078"/>
                    <a:pt x="8140" y="17440"/>
                    <a:pt x="5422" y="16282"/>
                  </a:cubicBezTo>
                  <a:cubicBezTo>
                    <a:pt x="4726" y="15984"/>
                    <a:pt x="3993" y="15720"/>
                    <a:pt x="3248" y="15720"/>
                  </a:cubicBezTo>
                  <a:cubicBezTo>
                    <a:pt x="3155" y="15720"/>
                    <a:pt x="3063" y="15724"/>
                    <a:pt x="2970" y="15733"/>
                  </a:cubicBezTo>
                  <a:cubicBezTo>
                    <a:pt x="2130" y="15812"/>
                    <a:pt x="1274" y="16375"/>
                    <a:pt x="1118" y="17204"/>
                  </a:cubicBezTo>
                  <a:cubicBezTo>
                    <a:pt x="1024" y="17722"/>
                    <a:pt x="1202" y="18254"/>
                    <a:pt x="1483" y="18692"/>
                  </a:cubicBezTo>
                  <a:cubicBezTo>
                    <a:pt x="2620" y="20487"/>
                    <a:pt x="5036" y="20800"/>
                    <a:pt x="7076" y="21385"/>
                  </a:cubicBezTo>
                  <a:cubicBezTo>
                    <a:pt x="9857" y="22172"/>
                    <a:pt x="12398" y="23769"/>
                    <a:pt x="14308" y="25934"/>
                  </a:cubicBezTo>
                  <a:cubicBezTo>
                    <a:pt x="12810" y="25235"/>
                    <a:pt x="11314" y="24540"/>
                    <a:pt x="9811" y="23842"/>
                  </a:cubicBezTo>
                  <a:cubicBezTo>
                    <a:pt x="8627" y="23295"/>
                    <a:pt x="7388" y="22734"/>
                    <a:pt x="6086" y="22734"/>
                  </a:cubicBezTo>
                  <a:cubicBezTo>
                    <a:pt x="6046" y="22734"/>
                    <a:pt x="6006" y="22735"/>
                    <a:pt x="5965" y="22736"/>
                  </a:cubicBezTo>
                  <a:cubicBezTo>
                    <a:pt x="5089" y="22756"/>
                    <a:pt x="4076" y="23215"/>
                    <a:pt x="3957" y="24087"/>
                  </a:cubicBezTo>
                  <a:cubicBezTo>
                    <a:pt x="3878" y="24661"/>
                    <a:pt x="4227" y="25214"/>
                    <a:pt x="4645" y="25616"/>
                  </a:cubicBezTo>
                  <a:cubicBezTo>
                    <a:pt x="5855" y="26763"/>
                    <a:pt x="7613" y="27051"/>
                    <a:pt x="9236" y="27442"/>
                  </a:cubicBezTo>
                  <a:cubicBezTo>
                    <a:pt x="12263" y="28167"/>
                    <a:pt x="14700" y="28872"/>
                    <a:pt x="17768" y="31136"/>
                  </a:cubicBezTo>
                  <a:cubicBezTo>
                    <a:pt x="17812" y="31151"/>
                    <a:pt x="17861" y="31158"/>
                    <a:pt x="17912" y="31158"/>
                  </a:cubicBezTo>
                  <a:cubicBezTo>
                    <a:pt x="18298" y="31158"/>
                    <a:pt x="18825" y="30742"/>
                    <a:pt x="18727" y="30202"/>
                  </a:cubicBezTo>
                  <a:cubicBezTo>
                    <a:pt x="18613" y="29592"/>
                    <a:pt x="18269" y="28673"/>
                    <a:pt x="18127" y="28073"/>
                  </a:cubicBezTo>
                  <a:cubicBezTo>
                    <a:pt x="17669" y="26112"/>
                    <a:pt x="18425" y="23100"/>
                    <a:pt x="19724" y="21197"/>
                  </a:cubicBezTo>
                  <a:cubicBezTo>
                    <a:pt x="21024" y="19287"/>
                    <a:pt x="22046" y="18254"/>
                    <a:pt x="23570" y="16521"/>
                  </a:cubicBezTo>
                  <a:cubicBezTo>
                    <a:pt x="23962" y="16072"/>
                    <a:pt x="24347" y="15587"/>
                    <a:pt x="24463" y="15003"/>
                  </a:cubicBezTo>
                  <a:cubicBezTo>
                    <a:pt x="24576" y="14423"/>
                    <a:pt x="24331" y="13729"/>
                    <a:pt x="23774" y="13520"/>
                  </a:cubicBezTo>
                  <a:cubicBezTo>
                    <a:pt x="23653" y="13476"/>
                    <a:pt x="23527" y="13457"/>
                    <a:pt x="23399" y="13457"/>
                  </a:cubicBezTo>
                  <a:cubicBezTo>
                    <a:pt x="23139" y="13457"/>
                    <a:pt x="22872" y="13536"/>
                    <a:pt x="22630" y="13641"/>
                  </a:cubicBezTo>
                  <a:cubicBezTo>
                    <a:pt x="21394" y="14184"/>
                    <a:pt x="20538" y="15321"/>
                    <a:pt x="19740" y="16417"/>
                  </a:cubicBezTo>
                  <a:lnTo>
                    <a:pt x="17063" y="20080"/>
                  </a:lnTo>
                  <a:cubicBezTo>
                    <a:pt x="16892" y="20318"/>
                    <a:pt x="16642" y="20578"/>
                    <a:pt x="16373" y="20578"/>
                  </a:cubicBezTo>
                  <a:cubicBezTo>
                    <a:pt x="16323" y="20578"/>
                    <a:pt x="16273" y="20569"/>
                    <a:pt x="16223" y="20549"/>
                  </a:cubicBezTo>
                  <a:cubicBezTo>
                    <a:pt x="17236" y="16677"/>
                    <a:pt x="20653" y="13802"/>
                    <a:pt x="21754" y="9958"/>
                  </a:cubicBezTo>
                  <a:cubicBezTo>
                    <a:pt x="21927" y="9357"/>
                    <a:pt x="22031" y="8674"/>
                    <a:pt x="21701" y="8147"/>
                  </a:cubicBezTo>
                  <a:cubicBezTo>
                    <a:pt x="21443" y="7728"/>
                    <a:pt x="20992" y="7545"/>
                    <a:pt x="20509" y="7545"/>
                  </a:cubicBezTo>
                  <a:cubicBezTo>
                    <a:pt x="19920" y="7545"/>
                    <a:pt x="19282" y="7818"/>
                    <a:pt x="18890" y="8272"/>
                  </a:cubicBezTo>
                  <a:cubicBezTo>
                    <a:pt x="18175" y="9096"/>
                    <a:pt x="18002" y="10239"/>
                    <a:pt x="17720" y="11293"/>
                  </a:cubicBezTo>
                  <a:cubicBezTo>
                    <a:pt x="17152" y="13411"/>
                    <a:pt x="16030" y="15374"/>
                    <a:pt x="14491" y="16939"/>
                  </a:cubicBezTo>
                  <a:cubicBezTo>
                    <a:pt x="14006" y="16876"/>
                    <a:pt x="14031" y="16161"/>
                    <a:pt x="14204" y="15702"/>
                  </a:cubicBezTo>
                  <a:cubicBezTo>
                    <a:pt x="14955" y="13698"/>
                    <a:pt x="15868" y="11747"/>
                    <a:pt x="16395" y="9676"/>
                  </a:cubicBezTo>
                  <a:cubicBezTo>
                    <a:pt x="16923" y="7598"/>
                    <a:pt x="17037" y="5339"/>
                    <a:pt x="16203" y="3367"/>
                  </a:cubicBezTo>
                  <a:cubicBezTo>
                    <a:pt x="15978" y="2835"/>
                    <a:pt x="15665" y="2302"/>
                    <a:pt x="15174" y="1989"/>
                  </a:cubicBezTo>
                  <a:cubicBezTo>
                    <a:pt x="14928" y="1832"/>
                    <a:pt x="14628" y="1744"/>
                    <a:pt x="14336" y="1744"/>
                  </a:cubicBezTo>
                  <a:cubicBezTo>
                    <a:pt x="14047" y="1744"/>
                    <a:pt x="13765" y="1831"/>
                    <a:pt x="13552" y="2026"/>
                  </a:cubicBezTo>
                  <a:cubicBezTo>
                    <a:pt x="13342" y="2214"/>
                    <a:pt x="13217" y="2469"/>
                    <a:pt x="13118" y="2726"/>
                  </a:cubicBezTo>
                  <a:cubicBezTo>
                    <a:pt x="11683" y="6295"/>
                    <a:pt x="13411" y="10421"/>
                    <a:pt x="12528" y="14163"/>
                  </a:cubicBezTo>
                  <a:cubicBezTo>
                    <a:pt x="12247" y="12018"/>
                    <a:pt x="11731" y="9336"/>
                    <a:pt x="10938" y="7165"/>
                  </a:cubicBezTo>
                  <a:cubicBezTo>
                    <a:pt x="10594" y="6216"/>
                    <a:pt x="9831" y="4781"/>
                    <a:pt x="9315" y="3915"/>
                  </a:cubicBezTo>
                  <a:cubicBezTo>
                    <a:pt x="8386" y="2355"/>
                    <a:pt x="7750" y="1337"/>
                    <a:pt x="6310" y="330"/>
                  </a:cubicBezTo>
                  <a:cubicBezTo>
                    <a:pt x="5994" y="109"/>
                    <a:pt x="5623" y="1"/>
                    <a:pt x="5263" y="1"/>
                  </a:cubicBezTo>
                  <a:close/>
                </a:path>
              </a:pathLst>
            </a:custGeom>
            <a:solidFill>
              <a:srgbClr val="3B49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0" name="Google Shape;980;p45"/>
            <p:cNvSpPr/>
            <p:nvPr/>
          </p:nvSpPr>
          <p:spPr>
            <a:xfrm>
              <a:off x="1715750" y="1933575"/>
              <a:ext cx="711300" cy="646525"/>
            </a:xfrm>
            <a:custGeom>
              <a:rect b="b" l="l" r="r" t="t"/>
              <a:pathLst>
                <a:path extrusionOk="0" h="25861" w="28452">
                  <a:moveTo>
                    <a:pt x="10871" y="0"/>
                  </a:moveTo>
                  <a:cubicBezTo>
                    <a:pt x="10310" y="0"/>
                    <a:pt x="9732" y="310"/>
                    <a:pt x="9558" y="838"/>
                  </a:cubicBezTo>
                  <a:cubicBezTo>
                    <a:pt x="9475" y="1104"/>
                    <a:pt x="9495" y="1386"/>
                    <a:pt x="9533" y="1662"/>
                  </a:cubicBezTo>
                  <a:cubicBezTo>
                    <a:pt x="10059" y="5471"/>
                    <a:pt x="13607" y="8190"/>
                    <a:pt x="14703" y="11879"/>
                  </a:cubicBezTo>
                  <a:cubicBezTo>
                    <a:pt x="13393" y="10157"/>
                    <a:pt x="11614" y="8086"/>
                    <a:pt x="9846" y="6593"/>
                  </a:cubicBezTo>
                  <a:cubicBezTo>
                    <a:pt x="9078" y="5946"/>
                    <a:pt x="7701" y="5074"/>
                    <a:pt x="6824" y="4585"/>
                  </a:cubicBezTo>
                  <a:cubicBezTo>
                    <a:pt x="5244" y="3692"/>
                    <a:pt x="4184" y="3128"/>
                    <a:pt x="2431" y="2967"/>
                  </a:cubicBezTo>
                  <a:cubicBezTo>
                    <a:pt x="2375" y="2961"/>
                    <a:pt x="2319" y="2959"/>
                    <a:pt x="2264" y="2959"/>
                  </a:cubicBezTo>
                  <a:cubicBezTo>
                    <a:pt x="1056" y="2959"/>
                    <a:pt x="1" y="4182"/>
                    <a:pt x="938" y="5414"/>
                  </a:cubicBezTo>
                  <a:cubicBezTo>
                    <a:pt x="3949" y="9353"/>
                    <a:pt x="9960" y="9661"/>
                    <a:pt x="13466" y="13173"/>
                  </a:cubicBezTo>
                  <a:cubicBezTo>
                    <a:pt x="11296" y="12041"/>
                    <a:pt x="8989" y="11169"/>
                    <a:pt x="6615" y="10590"/>
                  </a:cubicBezTo>
                  <a:cubicBezTo>
                    <a:pt x="5919" y="10418"/>
                    <a:pt x="5203" y="10272"/>
                    <a:pt x="4491" y="10272"/>
                  </a:cubicBezTo>
                  <a:cubicBezTo>
                    <a:pt x="4189" y="10272"/>
                    <a:pt x="3888" y="10298"/>
                    <a:pt x="3589" y="10360"/>
                  </a:cubicBezTo>
                  <a:cubicBezTo>
                    <a:pt x="2593" y="10564"/>
                    <a:pt x="1632" y="11258"/>
                    <a:pt x="1393" y="12250"/>
                  </a:cubicBezTo>
                  <a:cubicBezTo>
                    <a:pt x="1121" y="13370"/>
                    <a:pt x="1851" y="14545"/>
                    <a:pt x="2848" y="15130"/>
                  </a:cubicBezTo>
                  <a:cubicBezTo>
                    <a:pt x="3840" y="15713"/>
                    <a:pt x="5039" y="15829"/>
                    <a:pt x="6188" y="15865"/>
                  </a:cubicBezTo>
                  <a:cubicBezTo>
                    <a:pt x="6616" y="15879"/>
                    <a:pt x="7045" y="15884"/>
                    <a:pt x="7473" y="15884"/>
                  </a:cubicBezTo>
                  <a:cubicBezTo>
                    <a:pt x="8357" y="15884"/>
                    <a:pt x="9241" y="15864"/>
                    <a:pt x="10124" y="15864"/>
                  </a:cubicBezTo>
                  <a:cubicBezTo>
                    <a:pt x="10905" y="15864"/>
                    <a:pt x="11685" y="15879"/>
                    <a:pt x="12464" y="15938"/>
                  </a:cubicBezTo>
                  <a:cubicBezTo>
                    <a:pt x="14552" y="16094"/>
                    <a:pt x="16676" y="16575"/>
                    <a:pt x="18392" y="17770"/>
                  </a:cubicBezTo>
                  <a:cubicBezTo>
                    <a:pt x="16469" y="17309"/>
                    <a:pt x="14491" y="17077"/>
                    <a:pt x="12514" y="17077"/>
                  </a:cubicBezTo>
                  <a:cubicBezTo>
                    <a:pt x="11537" y="17077"/>
                    <a:pt x="10559" y="17134"/>
                    <a:pt x="9589" y="17248"/>
                  </a:cubicBezTo>
                  <a:cubicBezTo>
                    <a:pt x="8750" y="17346"/>
                    <a:pt x="7883" y="17503"/>
                    <a:pt x="7190" y="17994"/>
                  </a:cubicBezTo>
                  <a:cubicBezTo>
                    <a:pt x="6501" y="18480"/>
                    <a:pt x="6036" y="19393"/>
                    <a:pt x="6318" y="20190"/>
                  </a:cubicBezTo>
                  <a:cubicBezTo>
                    <a:pt x="6485" y="20681"/>
                    <a:pt x="6908" y="21057"/>
                    <a:pt x="7366" y="21297"/>
                  </a:cubicBezTo>
                  <a:cubicBezTo>
                    <a:pt x="7970" y="21616"/>
                    <a:pt x="8614" y="21737"/>
                    <a:pt x="9277" y="21737"/>
                  </a:cubicBezTo>
                  <a:cubicBezTo>
                    <a:pt x="10675" y="21737"/>
                    <a:pt x="12162" y="21200"/>
                    <a:pt x="13560" y="20853"/>
                  </a:cubicBezTo>
                  <a:cubicBezTo>
                    <a:pt x="14756" y="20555"/>
                    <a:pt x="15988" y="20406"/>
                    <a:pt x="17220" y="20406"/>
                  </a:cubicBezTo>
                  <a:cubicBezTo>
                    <a:pt x="18875" y="20406"/>
                    <a:pt x="20530" y="20674"/>
                    <a:pt x="22097" y="21203"/>
                  </a:cubicBezTo>
                  <a:cubicBezTo>
                    <a:pt x="20452" y="21349"/>
                    <a:pt x="18804" y="21490"/>
                    <a:pt x="17160" y="21630"/>
                  </a:cubicBezTo>
                  <a:cubicBezTo>
                    <a:pt x="15814" y="21746"/>
                    <a:pt x="14421" y="21876"/>
                    <a:pt x="13268" y="22575"/>
                  </a:cubicBezTo>
                  <a:cubicBezTo>
                    <a:pt x="12517" y="23034"/>
                    <a:pt x="11869" y="23932"/>
                    <a:pt x="12199" y="24751"/>
                  </a:cubicBezTo>
                  <a:cubicBezTo>
                    <a:pt x="12413" y="25288"/>
                    <a:pt x="12991" y="25596"/>
                    <a:pt x="13555" y="25732"/>
                  </a:cubicBezTo>
                  <a:cubicBezTo>
                    <a:pt x="13919" y="25822"/>
                    <a:pt x="14286" y="25860"/>
                    <a:pt x="14654" y="25860"/>
                  </a:cubicBezTo>
                  <a:cubicBezTo>
                    <a:pt x="15924" y="25860"/>
                    <a:pt x="17206" y="25402"/>
                    <a:pt x="18444" y="25038"/>
                  </a:cubicBezTo>
                  <a:cubicBezTo>
                    <a:pt x="20739" y="24365"/>
                    <a:pt x="22724" y="23855"/>
                    <a:pt x="25236" y="23855"/>
                  </a:cubicBezTo>
                  <a:cubicBezTo>
                    <a:pt x="25996" y="23855"/>
                    <a:pt x="26804" y="23902"/>
                    <a:pt x="27684" y="24005"/>
                  </a:cubicBezTo>
                  <a:cubicBezTo>
                    <a:pt x="28081" y="23927"/>
                    <a:pt x="28452" y="23191"/>
                    <a:pt x="28055" y="22716"/>
                  </a:cubicBezTo>
                  <a:cubicBezTo>
                    <a:pt x="27653" y="22247"/>
                    <a:pt x="26897" y="21620"/>
                    <a:pt x="26475" y="21166"/>
                  </a:cubicBezTo>
                  <a:cubicBezTo>
                    <a:pt x="25102" y="19694"/>
                    <a:pt x="24262" y="16705"/>
                    <a:pt x="24440" y="14404"/>
                  </a:cubicBezTo>
                  <a:cubicBezTo>
                    <a:pt x="24622" y="12103"/>
                    <a:pt x="24998" y="10699"/>
                    <a:pt x="25456" y="8440"/>
                  </a:cubicBezTo>
                  <a:cubicBezTo>
                    <a:pt x="25572" y="7855"/>
                    <a:pt x="25666" y="7241"/>
                    <a:pt x="25478" y="6677"/>
                  </a:cubicBezTo>
                  <a:cubicBezTo>
                    <a:pt x="25306" y="6168"/>
                    <a:pt x="24823" y="5719"/>
                    <a:pt x="24295" y="5719"/>
                  </a:cubicBezTo>
                  <a:cubicBezTo>
                    <a:pt x="24244" y="5719"/>
                    <a:pt x="24193" y="5723"/>
                    <a:pt x="24142" y="5732"/>
                  </a:cubicBezTo>
                  <a:cubicBezTo>
                    <a:pt x="23756" y="5801"/>
                    <a:pt x="23448" y="6092"/>
                    <a:pt x="23214" y="6405"/>
                  </a:cubicBezTo>
                  <a:cubicBezTo>
                    <a:pt x="22410" y="7491"/>
                    <a:pt x="22232" y="8905"/>
                    <a:pt x="22080" y="10246"/>
                  </a:cubicBezTo>
                  <a:cubicBezTo>
                    <a:pt x="21914" y="11749"/>
                    <a:pt x="21747" y="13257"/>
                    <a:pt x="21579" y="14759"/>
                  </a:cubicBezTo>
                  <a:cubicBezTo>
                    <a:pt x="21543" y="15104"/>
                    <a:pt x="21429" y="15537"/>
                    <a:pt x="21078" y="15583"/>
                  </a:cubicBezTo>
                  <a:cubicBezTo>
                    <a:pt x="20040" y="11722"/>
                    <a:pt x="21574" y="7527"/>
                    <a:pt x="20620" y="3640"/>
                  </a:cubicBezTo>
                  <a:cubicBezTo>
                    <a:pt x="20469" y="3039"/>
                    <a:pt x="20218" y="2393"/>
                    <a:pt x="19670" y="2095"/>
                  </a:cubicBezTo>
                  <a:cubicBezTo>
                    <a:pt x="19485" y="1996"/>
                    <a:pt x="19291" y="1951"/>
                    <a:pt x="19097" y="1951"/>
                  </a:cubicBezTo>
                  <a:cubicBezTo>
                    <a:pt x="18285" y="1951"/>
                    <a:pt x="17469" y="2739"/>
                    <a:pt x="17297" y="3603"/>
                  </a:cubicBezTo>
                  <a:cubicBezTo>
                    <a:pt x="17088" y="4673"/>
                    <a:pt x="17505" y="5753"/>
                    <a:pt x="17781" y="6807"/>
                  </a:cubicBezTo>
                  <a:cubicBezTo>
                    <a:pt x="18340" y="8925"/>
                    <a:pt x="18345" y="11190"/>
                    <a:pt x="17786" y="13308"/>
                  </a:cubicBezTo>
                  <a:cubicBezTo>
                    <a:pt x="17730" y="13331"/>
                    <a:pt x="17676" y="13342"/>
                    <a:pt x="17624" y="13342"/>
                  </a:cubicBezTo>
                  <a:cubicBezTo>
                    <a:pt x="17255" y="13342"/>
                    <a:pt x="16994" y="12805"/>
                    <a:pt x="16926" y="12385"/>
                  </a:cubicBezTo>
                  <a:cubicBezTo>
                    <a:pt x="16582" y="10271"/>
                    <a:pt x="16404" y="8122"/>
                    <a:pt x="15830" y="6061"/>
                  </a:cubicBezTo>
                  <a:cubicBezTo>
                    <a:pt x="15255" y="4000"/>
                    <a:pt x="14234" y="1986"/>
                    <a:pt x="12527" y="686"/>
                  </a:cubicBezTo>
                  <a:cubicBezTo>
                    <a:pt x="12062" y="332"/>
                    <a:pt x="11530" y="29"/>
                    <a:pt x="10951" y="2"/>
                  </a:cubicBezTo>
                  <a:cubicBezTo>
                    <a:pt x="10925" y="1"/>
                    <a:pt x="10898" y="0"/>
                    <a:pt x="10871" y="0"/>
                  </a:cubicBezTo>
                  <a:close/>
                </a:path>
              </a:pathLst>
            </a:custGeom>
            <a:solidFill>
              <a:srgbClr val="3B49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1" name="Google Shape;981;p45"/>
            <p:cNvSpPr/>
            <p:nvPr/>
          </p:nvSpPr>
          <p:spPr>
            <a:xfrm>
              <a:off x="4283650" y="1096700"/>
              <a:ext cx="314000" cy="235825"/>
            </a:xfrm>
            <a:custGeom>
              <a:rect b="b" l="l" r="r" t="t"/>
              <a:pathLst>
                <a:path extrusionOk="0" h="9433" w="12560">
                  <a:moveTo>
                    <a:pt x="699" y="1"/>
                  </a:moveTo>
                  <a:cubicBezTo>
                    <a:pt x="136" y="1164"/>
                    <a:pt x="0" y="2505"/>
                    <a:pt x="167" y="3784"/>
                  </a:cubicBezTo>
                  <a:cubicBezTo>
                    <a:pt x="335" y="5114"/>
                    <a:pt x="747" y="5871"/>
                    <a:pt x="1310" y="7081"/>
                  </a:cubicBezTo>
                  <a:cubicBezTo>
                    <a:pt x="1633" y="7791"/>
                    <a:pt x="2291" y="8302"/>
                    <a:pt x="3001" y="8626"/>
                  </a:cubicBezTo>
                  <a:cubicBezTo>
                    <a:pt x="4343" y="9234"/>
                    <a:pt x="5609" y="9433"/>
                    <a:pt x="6895" y="9433"/>
                  </a:cubicBezTo>
                  <a:cubicBezTo>
                    <a:pt x="7353" y="9433"/>
                    <a:pt x="7814" y="9407"/>
                    <a:pt x="8282" y="9366"/>
                  </a:cubicBezTo>
                  <a:cubicBezTo>
                    <a:pt x="8901" y="9315"/>
                    <a:pt x="9539" y="9200"/>
                    <a:pt x="10076" y="8882"/>
                  </a:cubicBezTo>
                  <a:cubicBezTo>
                    <a:pt x="10618" y="8564"/>
                    <a:pt x="11052" y="8010"/>
                    <a:pt x="11078" y="7384"/>
                  </a:cubicBezTo>
                  <a:cubicBezTo>
                    <a:pt x="11115" y="6573"/>
                    <a:pt x="10353" y="5842"/>
                    <a:pt x="9559" y="5842"/>
                  </a:cubicBezTo>
                  <a:cubicBezTo>
                    <a:pt x="9469" y="5842"/>
                    <a:pt x="9378" y="5851"/>
                    <a:pt x="9288" y="5871"/>
                  </a:cubicBezTo>
                  <a:cubicBezTo>
                    <a:pt x="9997" y="5484"/>
                    <a:pt x="10791" y="5250"/>
                    <a:pt x="11437" y="4769"/>
                  </a:cubicBezTo>
                  <a:cubicBezTo>
                    <a:pt x="12080" y="4285"/>
                    <a:pt x="12559" y="3423"/>
                    <a:pt x="12263" y="2678"/>
                  </a:cubicBezTo>
                  <a:cubicBezTo>
                    <a:pt x="12032" y="2093"/>
                    <a:pt x="11412" y="1759"/>
                    <a:pt x="10801" y="1607"/>
                  </a:cubicBezTo>
                  <a:cubicBezTo>
                    <a:pt x="10436" y="1517"/>
                    <a:pt x="10058" y="1471"/>
                    <a:pt x="9680" y="1471"/>
                  </a:cubicBezTo>
                  <a:cubicBezTo>
                    <a:pt x="8965" y="1471"/>
                    <a:pt x="8252" y="1637"/>
                    <a:pt x="7634" y="1989"/>
                  </a:cubicBezTo>
                  <a:cubicBezTo>
                    <a:pt x="7707" y="1884"/>
                    <a:pt x="7764" y="1775"/>
                    <a:pt x="7812" y="1665"/>
                  </a:cubicBezTo>
                  <a:lnTo>
                    <a:pt x="7812" y="1665"/>
                  </a:lnTo>
                  <a:cubicBezTo>
                    <a:pt x="7222" y="1816"/>
                    <a:pt x="6616" y="1915"/>
                    <a:pt x="6001" y="1947"/>
                  </a:cubicBezTo>
                  <a:cubicBezTo>
                    <a:pt x="5891" y="1952"/>
                    <a:pt x="5780" y="1954"/>
                    <a:pt x="5669" y="1954"/>
                  </a:cubicBezTo>
                  <a:cubicBezTo>
                    <a:pt x="3837" y="1954"/>
                    <a:pt x="1968" y="1265"/>
                    <a:pt x="69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2" name="Google Shape;982;p45"/>
            <p:cNvSpPr/>
            <p:nvPr/>
          </p:nvSpPr>
          <p:spPr>
            <a:xfrm>
              <a:off x="4301125" y="1060650"/>
              <a:ext cx="185375" cy="84925"/>
            </a:xfrm>
            <a:custGeom>
              <a:rect b="b" l="l" r="r" t="t"/>
              <a:pathLst>
                <a:path extrusionOk="0" h="3397" w="7415">
                  <a:moveTo>
                    <a:pt x="1751" y="0"/>
                  </a:moveTo>
                  <a:cubicBezTo>
                    <a:pt x="1008" y="0"/>
                    <a:pt x="402" y="651"/>
                    <a:pt x="53" y="1322"/>
                  </a:cubicBezTo>
                  <a:cubicBezTo>
                    <a:pt x="31" y="1359"/>
                    <a:pt x="16" y="1401"/>
                    <a:pt x="0" y="1443"/>
                  </a:cubicBezTo>
                  <a:cubicBezTo>
                    <a:pt x="1269" y="2707"/>
                    <a:pt x="3138" y="3396"/>
                    <a:pt x="4970" y="3396"/>
                  </a:cubicBezTo>
                  <a:cubicBezTo>
                    <a:pt x="5081" y="3396"/>
                    <a:pt x="5192" y="3394"/>
                    <a:pt x="5302" y="3389"/>
                  </a:cubicBezTo>
                  <a:cubicBezTo>
                    <a:pt x="5917" y="3357"/>
                    <a:pt x="6523" y="3258"/>
                    <a:pt x="7113" y="3107"/>
                  </a:cubicBezTo>
                  <a:cubicBezTo>
                    <a:pt x="7415" y="2444"/>
                    <a:pt x="7352" y="1625"/>
                    <a:pt x="6925" y="1031"/>
                  </a:cubicBezTo>
                  <a:cubicBezTo>
                    <a:pt x="6540" y="492"/>
                    <a:pt x="5879" y="176"/>
                    <a:pt x="5220" y="176"/>
                  </a:cubicBezTo>
                  <a:cubicBezTo>
                    <a:pt x="5029" y="176"/>
                    <a:pt x="4838" y="203"/>
                    <a:pt x="4655" y="258"/>
                  </a:cubicBezTo>
                  <a:cubicBezTo>
                    <a:pt x="3917" y="480"/>
                    <a:pt x="3338" y="1152"/>
                    <a:pt x="3209" y="1909"/>
                  </a:cubicBezTo>
                  <a:lnTo>
                    <a:pt x="3209" y="1909"/>
                  </a:lnTo>
                  <a:cubicBezTo>
                    <a:pt x="3248" y="1024"/>
                    <a:pt x="2702" y="55"/>
                    <a:pt x="1827" y="2"/>
                  </a:cubicBezTo>
                  <a:cubicBezTo>
                    <a:pt x="1802" y="1"/>
                    <a:pt x="1776" y="0"/>
                    <a:pt x="17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3" name="Google Shape;983;p45"/>
            <p:cNvSpPr/>
            <p:nvPr/>
          </p:nvSpPr>
          <p:spPr>
            <a:xfrm>
              <a:off x="4283400" y="1161250"/>
              <a:ext cx="159150" cy="169425"/>
            </a:xfrm>
            <a:custGeom>
              <a:rect b="b" l="l" r="r" t="t"/>
              <a:pathLst>
                <a:path extrusionOk="0" h="6777" w="6366">
                  <a:moveTo>
                    <a:pt x="1622" y="1"/>
                  </a:moveTo>
                  <a:cubicBezTo>
                    <a:pt x="1602" y="1"/>
                    <a:pt x="1582" y="3"/>
                    <a:pt x="1561" y="7"/>
                  </a:cubicBezTo>
                  <a:cubicBezTo>
                    <a:pt x="1356" y="43"/>
                    <a:pt x="1263" y="267"/>
                    <a:pt x="1205" y="465"/>
                  </a:cubicBezTo>
                  <a:cubicBezTo>
                    <a:pt x="1004" y="1240"/>
                    <a:pt x="1001" y="2065"/>
                    <a:pt x="1197" y="2840"/>
                  </a:cubicBezTo>
                  <a:lnTo>
                    <a:pt x="1197" y="2840"/>
                  </a:lnTo>
                  <a:cubicBezTo>
                    <a:pt x="1064" y="2489"/>
                    <a:pt x="896" y="2151"/>
                    <a:pt x="694" y="1833"/>
                  </a:cubicBezTo>
                  <a:cubicBezTo>
                    <a:pt x="626" y="1724"/>
                    <a:pt x="543" y="1609"/>
                    <a:pt x="417" y="1582"/>
                  </a:cubicBezTo>
                  <a:cubicBezTo>
                    <a:pt x="401" y="1579"/>
                    <a:pt x="385" y="1578"/>
                    <a:pt x="369" y="1578"/>
                  </a:cubicBezTo>
                  <a:cubicBezTo>
                    <a:pt x="225" y="1578"/>
                    <a:pt x="94" y="1697"/>
                    <a:pt x="47" y="1838"/>
                  </a:cubicBezTo>
                  <a:cubicBezTo>
                    <a:pt x="0" y="1989"/>
                    <a:pt x="27" y="2162"/>
                    <a:pt x="63" y="2319"/>
                  </a:cubicBezTo>
                  <a:cubicBezTo>
                    <a:pt x="297" y="3352"/>
                    <a:pt x="778" y="4332"/>
                    <a:pt x="1450" y="5146"/>
                  </a:cubicBezTo>
                  <a:cubicBezTo>
                    <a:pt x="1821" y="5590"/>
                    <a:pt x="2170" y="5919"/>
                    <a:pt x="2703" y="6148"/>
                  </a:cubicBezTo>
                  <a:cubicBezTo>
                    <a:pt x="3431" y="6461"/>
                    <a:pt x="4230" y="6776"/>
                    <a:pt x="5006" y="6776"/>
                  </a:cubicBezTo>
                  <a:cubicBezTo>
                    <a:pt x="5292" y="6776"/>
                    <a:pt x="5575" y="6734"/>
                    <a:pt x="5850" y="6633"/>
                  </a:cubicBezTo>
                  <a:cubicBezTo>
                    <a:pt x="5917" y="6404"/>
                    <a:pt x="5672" y="6206"/>
                    <a:pt x="5458" y="6101"/>
                  </a:cubicBezTo>
                  <a:cubicBezTo>
                    <a:pt x="4759" y="5762"/>
                    <a:pt x="3991" y="5575"/>
                    <a:pt x="3220" y="5548"/>
                  </a:cubicBezTo>
                  <a:lnTo>
                    <a:pt x="3220" y="5548"/>
                  </a:lnTo>
                  <a:cubicBezTo>
                    <a:pt x="3235" y="5548"/>
                    <a:pt x="3250" y="5548"/>
                    <a:pt x="3265" y="5548"/>
                  </a:cubicBezTo>
                  <a:cubicBezTo>
                    <a:pt x="4053" y="5548"/>
                    <a:pt x="4846" y="5418"/>
                    <a:pt x="5599" y="5178"/>
                  </a:cubicBezTo>
                  <a:cubicBezTo>
                    <a:pt x="5959" y="5057"/>
                    <a:pt x="6366" y="4828"/>
                    <a:pt x="6366" y="4453"/>
                  </a:cubicBezTo>
                  <a:cubicBezTo>
                    <a:pt x="6366" y="4217"/>
                    <a:pt x="6194" y="4014"/>
                    <a:pt x="5980" y="3915"/>
                  </a:cubicBezTo>
                  <a:cubicBezTo>
                    <a:pt x="5793" y="3826"/>
                    <a:pt x="5581" y="3804"/>
                    <a:pt x="5371" y="3804"/>
                  </a:cubicBezTo>
                  <a:cubicBezTo>
                    <a:pt x="5346" y="3804"/>
                    <a:pt x="5321" y="3805"/>
                    <a:pt x="5296" y="3805"/>
                  </a:cubicBezTo>
                  <a:cubicBezTo>
                    <a:pt x="4398" y="3821"/>
                    <a:pt x="3502" y="4056"/>
                    <a:pt x="2713" y="4489"/>
                  </a:cubicBezTo>
                  <a:cubicBezTo>
                    <a:pt x="3480" y="3983"/>
                    <a:pt x="4169" y="3352"/>
                    <a:pt x="4733" y="2620"/>
                  </a:cubicBezTo>
                  <a:cubicBezTo>
                    <a:pt x="4899" y="2406"/>
                    <a:pt x="5061" y="2172"/>
                    <a:pt x="5098" y="1900"/>
                  </a:cubicBezTo>
                  <a:cubicBezTo>
                    <a:pt x="5135" y="1630"/>
                    <a:pt x="5004" y="1317"/>
                    <a:pt x="4743" y="1233"/>
                  </a:cubicBezTo>
                  <a:cubicBezTo>
                    <a:pt x="4694" y="1217"/>
                    <a:pt x="4645" y="1210"/>
                    <a:pt x="4595" y="1210"/>
                  </a:cubicBezTo>
                  <a:cubicBezTo>
                    <a:pt x="4401" y="1210"/>
                    <a:pt x="4203" y="1319"/>
                    <a:pt x="4034" y="1431"/>
                  </a:cubicBezTo>
                  <a:cubicBezTo>
                    <a:pt x="3235" y="1968"/>
                    <a:pt x="2604" y="2553"/>
                    <a:pt x="2118" y="3393"/>
                  </a:cubicBezTo>
                  <a:cubicBezTo>
                    <a:pt x="2312" y="2459"/>
                    <a:pt x="2301" y="1488"/>
                    <a:pt x="2082" y="565"/>
                  </a:cubicBezTo>
                  <a:cubicBezTo>
                    <a:pt x="2024" y="310"/>
                    <a:pt x="1863" y="1"/>
                    <a:pt x="1622" y="1"/>
                  </a:cubicBezTo>
                  <a:close/>
                </a:path>
              </a:pathLst>
            </a:custGeom>
            <a:solidFill>
              <a:srgbClr val="3B49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4" name="Google Shape;984;p45"/>
            <p:cNvSpPr/>
            <p:nvPr/>
          </p:nvSpPr>
          <p:spPr>
            <a:xfrm>
              <a:off x="3926750" y="1278400"/>
              <a:ext cx="397075" cy="727650"/>
            </a:xfrm>
            <a:custGeom>
              <a:rect b="b" l="l" r="r" t="t"/>
              <a:pathLst>
                <a:path extrusionOk="0" h="29106" w="15883">
                  <a:moveTo>
                    <a:pt x="15675" y="1"/>
                  </a:moveTo>
                  <a:cubicBezTo>
                    <a:pt x="14454" y="544"/>
                    <a:pt x="13400" y="1410"/>
                    <a:pt x="12502" y="2187"/>
                  </a:cubicBezTo>
                  <a:cubicBezTo>
                    <a:pt x="9089" y="5135"/>
                    <a:pt x="6460" y="8078"/>
                    <a:pt x="4462" y="11172"/>
                  </a:cubicBezTo>
                  <a:cubicBezTo>
                    <a:pt x="2134" y="14778"/>
                    <a:pt x="679" y="18681"/>
                    <a:pt x="256" y="22448"/>
                  </a:cubicBezTo>
                  <a:cubicBezTo>
                    <a:pt x="0" y="24670"/>
                    <a:pt x="89" y="26925"/>
                    <a:pt x="173" y="29106"/>
                  </a:cubicBezTo>
                  <a:lnTo>
                    <a:pt x="689" y="29085"/>
                  </a:lnTo>
                  <a:cubicBezTo>
                    <a:pt x="605" y="26925"/>
                    <a:pt x="523" y="24687"/>
                    <a:pt x="768" y="22505"/>
                  </a:cubicBezTo>
                  <a:cubicBezTo>
                    <a:pt x="1185" y="18816"/>
                    <a:pt x="2609" y="14992"/>
                    <a:pt x="4894" y="11449"/>
                  </a:cubicBezTo>
                  <a:cubicBezTo>
                    <a:pt x="6867" y="8396"/>
                    <a:pt x="9465" y="5496"/>
                    <a:pt x="12841" y="2573"/>
                  </a:cubicBezTo>
                  <a:cubicBezTo>
                    <a:pt x="13708" y="1828"/>
                    <a:pt x="14731" y="982"/>
                    <a:pt x="15883" y="475"/>
                  </a:cubicBezTo>
                  <a:lnTo>
                    <a:pt x="15675" y="1"/>
                  </a:lnTo>
                  <a:close/>
                </a:path>
              </a:pathLst>
            </a:custGeom>
            <a:solidFill>
              <a:srgbClr val="3D48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5" name="Google Shape;985;p45"/>
            <p:cNvSpPr/>
            <p:nvPr/>
          </p:nvSpPr>
          <p:spPr>
            <a:xfrm>
              <a:off x="4296475" y="1265175"/>
              <a:ext cx="36625" cy="35550"/>
            </a:xfrm>
            <a:custGeom>
              <a:rect b="b" l="l" r="r" t="t"/>
              <a:pathLst>
                <a:path extrusionOk="0" h="1422" w="1465">
                  <a:moveTo>
                    <a:pt x="487" y="0"/>
                  </a:moveTo>
                  <a:cubicBezTo>
                    <a:pt x="0" y="0"/>
                    <a:pt x="263" y="892"/>
                    <a:pt x="468" y="1141"/>
                  </a:cubicBezTo>
                  <a:cubicBezTo>
                    <a:pt x="525" y="1203"/>
                    <a:pt x="583" y="1261"/>
                    <a:pt x="656" y="1302"/>
                  </a:cubicBezTo>
                  <a:cubicBezTo>
                    <a:pt x="756" y="1360"/>
                    <a:pt x="870" y="1380"/>
                    <a:pt x="985" y="1401"/>
                  </a:cubicBezTo>
                  <a:cubicBezTo>
                    <a:pt x="1036" y="1413"/>
                    <a:pt x="1092" y="1422"/>
                    <a:pt x="1146" y="1422"/>
                  </a:cubicBezTo>
                  <a:cubicBezTo>
                    <a:pt x="1218" y="1422"/>
                    <a:pt x="1286" y="1405"/>
                    <a:pt x="1334" y="1355"/>
                  </a:cubicBezTo>
                  <a:cubicBezTo>
                    <a:pt x="1382" y="1307"/>
                    <a:pt x="1402" y="1235"/>
                    <a:pt x="1407" y="1167"/>
                  </a:cubicBezTo>
                  <a:cubicBezTo>
                    <a:pt x="1465" y="666"/>
                    <a:pt x="1120" y="154"/>
                    <a:pt x="641" y="24"/>
                  </a:cubicBezTo>
                  <a:cubicBezTo>
                    <a:pt x="583" y="8"/>
                    <a:pt x="532" y="0"/>
                    <a:pt x="487" y="0"/>
                  </a:cubicBezTo>
                  <a:close/>
                </a:path>
              </a:pathLst>
            </a:custGeom>
            <a:solidFill>
              <a:srgbClr val="3D48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6" name="Google Shape;986;p45"/>
            <p:cNvSpPr/>
            <p:nvPr/>
          </p:nvSpPr>
          <p:spPr>
            <a:xfrm>
              <a:off x="2110825" y="1483225"/>
              <a:ext cx="657350" cy="550600"/>
            </a:xfrm>
            <a:custGeom>
              <a:rect b="b" l="l" r="r" t="t"/>
              <a:pathLst>
                <a:path extrusionOk="0" h="22024" w="26294">
                  <a:moveTo>
                    <a:pt x="37" y="0"/>
                  </a:moveTo>
                  <a:lnTo>
                    <a:pt x="1" y="354"/>
                  </a:lnTo>
                  <a:cubicBezTo>
                    <a:pt x="6643" y="1048"/>
                    <a:pt x="11975" y="4983"/>
                    <a:pt x="15284" y="8161"/>
                  </a:cubicBezTo>
                  <a:cubicBezTo>
                    <a:pt x="19515" y="12231"/>
                    <a:pt x="22814" y="17209"/>
                    <a:pt x="25996" y="22024"/>
                  </a:cubicBezTo>
                  <a:lnTo>
                    <a:pt x="26294" y="21826"/>
                  </a:lnTo>
                  <a:cubicBezTo>
                    <a:pt x="23095" y="17000"/>
                    <a:pt x="19792" y="12006"/>
                    <a:pt x="15529" y="7904"/>
                  </a:cubicBezTo>
                  <a:cubicBezTo>
                    <a:pt x="12184" y="4691"/>
                    <a:pt x="6778" y="710"/>
                    <a:pt x="37" y="0"/>
                  </a:cubicBezTo>
                  <a:close/>
                </a:path>
              </a:pathLst>
            </a:custGeom>
            <a:solidFill>
              <a:srgbClr val="3D48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7" name="Google Shape;987;p45"/>
            <p:cNvSpPr/>
            <p:nvPr/>
          </p:nvSpPr>
          <p:spPr>
            <a:xfrm>
              <a:off x="2021875" y="1453500"/>
              <a:ext cx="108925" cy="48500"/>
            </a:xfrm>
            <a:custGeom>
              <a:rect b="b" l="l" r="r" t="t"/>
              <a:pathLst>
                <a:path extrusionOk="0" h="1940" w="4357">
                  <a:moveTo>
                    <a:pt x="1435" y="0"/>
                  </a:moveTo>
                  <a:cubicBezTo>
                    <a:pt x="1054" y="0"/>
                    <a:pt x="694" y="87"/>
                    <a:pt x="501" y="339"/>
                  </a:cubicBezTo>
                  <a:cubicBezTo>
                    <a:pt x="0" y="991"/>
                    <a:pt x="862" y="1763"/>
                    <a:pt x="1451" y="1893"/>
                  </a:cubicBezTo>
                  <a:cubicBezTo>
                    <a:pt x="1602" y="1926"/>
                    <a:pt x="1754" y="1939"/>
                    <a:pt x="1907" y="1939"/>
                  </a:cubicBezTo>
                  <a:cubicBezTo>
                    <a:pt x="2315" y="1939"/>
                    <a:pt x="2729" y="1841"/>
                    <a:pt x="3131" y="1743"/>
                  </a:cubicBezTo>
                  <a:cubicBezTo>
                    <a:pt x="3538" y="1642"/>
                    <a:pt x="3950" y="1538"/>
                    <a:pt x="4357" y="1440"/>
                  </a:cubicBezTo>
                  <a:cubicBezTo>
                    <a:pt x="3814" y="970"/>
                    <a:pt x="3261" y="495"/>
                    <a:pt x="2598" y="224"/>
                  </a:cubicBezTo>
                  <a:cubicBezTo>
                    <a:pt x="2327" y="112"/>
                    <a:pt x="1868" y="0"/>
                    <a:pt x="1435" y="0"/>
                  </a:cubicBezTo>
                  <a:close/>
                </a:path>
              </a:pathLst>
            </a:custGeom>
            <a:solidFill>
              <a:srgbClr val="3B4A6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8" name="Google Shape;988;p45"/>
            <p:cNvSpPr/>
            <p:nvPr/>
          </p:nvSpPr>
          <p:spPr>
            <a:xfrm>
              <a:off x="2115000" y="1504900"/>
              <a:ext cx="83375" cy="93300"/>
            </a:xfrm>
            <a:custGeom>
              <a:rect b="b" l="l" r="r" t="t"/>
              <a:pathLst>
                <a:path extrusionOk="0" h="3732" w="3335">
                  <a:moveTo>
                    <a:pt x="2917" y="0"/>
                  </a:moveTo>
                  <a:cubicBezTo>
                    <a:pt x="2836" y="0"/>
                    <a:pt x="2739" y="12"/>
                    <a:pt x="2625" y="36"/>
                  </a:cubicBezTo>
                  <a:cubicBezTo>
                    <a:pt x="2119" y="140"/>
                    <a:pt x="1613" y="313"/>
                    <a:pt x="1175" y="594"/>
                  </a:cubicBezTo>
                  <a:cubicBezTo>
                    <a:pt x="575" y="985"/>
                    <a:pt x="99" y="1616"/>
                    <a:pt x="48" y="2331"/>
                  </a:cubicBezTo>
                  <a:cubicBezTo>
                    <a:pt x="0" y="2916"/>
                    <a:pt x="319" y="3569"/>
                    <a:pt x="888" y="3704"/>
                  </a:cubicBezTo>
                  <a:cubicBezTo>
                    <a:pt x="965" y="3723"/>
                    <a:pt x="1042" y="3731"/>
                    <a:pt x="1118" y="3731"/>
                  </a:cubicBezTo>
                  <a:cubicBezTo>
                    <a:pt x="1609" y="3731"/>
                    <a:pt x="2074" y="3365"/>
                    <a:pt x="2385" y="2963"/>
                  </a:cubicBezTo>
                  <a:cubicBezTo>
                    <a:pt x="2892" y="2316"/>
                    <a:pt x="3210" y="1522"/>
                    <a:pt x="3288" y="703"/>
                  </a:cubicBezTo>
                  <a:cubicBezTo>
                    <a:pt x="3334" y="208"/>
                    <a:pt x="3252" y="0"/>
                    <a:pt x="2917" y="0"/>
                  </a:cubicBezTo>
                  <a:close/>
                </a:path>
              </a:pathLst>
            </a:custGeom>
            <a:solidFill>
              <a:srgbClr val="3D48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9" name="Google Shape;989;p45"/>
            <p:cNvSpPr/>
            <p:nvPr/>
          </p:nvSpPr>
          <p:spPr>
            <a:xfrm>
              <a:off x="2213750" y="1404025"/>
              <a:ext cx="56775" cy="111025"/>
            </a:xfrm>
            <a:custGeom>
              <a:rect b="b" l="l" r="r" t="t"/>
              <a:pathLst>
                <a:path extrusionOk="0" h="4441" w="2271">
                  <a:moveTo>
                    <a:pt x="1141" y="0"/>
                  </a:moveTo>
                  <a:cubicBezTo>
                    <a:pt x="954" y="0"/>
                    <a:pt x="762" y="67"/>
                    <a:pt x="616" y="184"/>
                  </a:cubicBezTo>
                  <a:cubicBezTo>
                    <a:pt x="361" y="387"/>
                    <a:pt x="214" y="710"/>
                    <a:pt x="142" y="1029"/>
                  </a:cubicBezTo>
                  <a:cubicBezTo>
                    <a:pt x="0" y="1634"/>
                    <a:pt x="63" y="2275"/>
                    <a:pt x="257" y="2865"/>
                  </a:cubicBezTo>
                  <a:cubicBezTo>
                    <a:pt x="418" y="3361"/>
                    <a:pt x="669" y="3867"/>
                    <a:pt x="982" y="4290"/>
                  </a:cubicBezTo>
                  <a:cubicBezTo>
                    <a:pt x="1058" y="4395"/>
                    <a:pt x="1119" y="4440"/>
                    <a:pt x="1176" y="4440"/>
                  </a:cubicBezTo>
                  <a:cubicBezTo>
                    <a:pt x="1257" y="4440"/>
                    <a:pt x="1330" y="4351"/>
                    <a:pt x="1430" y="4211"/>
                  </a:cubicBezTo>
                  <a:cubicBezTo>
                    <a:pt x="1555" y="4040"/>
                    <a:pt x="1628" y="3831"/>
                    <a:pt x="1697" y="3638"/>
                  </a:cubicBezTo>
                  <a:cubicBezTo>
                    <a:pt x="2035" y="2615"/>
                    <a:pt x="2271" y="1461"/>
                    <a:pt x="1806" y="491"/>
                  </a:cubicBezTo>
                  <a:cubicBezTo>
                    <a:pt x="1738" y="350"/>
                    <a:pt x="1654" y="215"/>
                    <a:pt x="1529" y="121"/>
                  </a:cubicBezTo>
                  <a:cubicBezTo>
                    <a:pt x="1417" y="38"/>
                    <a:pt x="1281" y="0"/>
                    <a:pt x="1141" y="0"/>
                  </a:cubicBezTo>
                  <a:close/>
                </a:path>
              </a:pathLst>
            </a:custGeom>
            <a:solidFill>
              <a:srgbClr val="3D48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0" name="Google Shape;990;p45"/>
            <p:cNvSpPr/>
            <p:nvPr/>
          </p:nvSpPr>
          <p:spPr>
            <a:xfrm>
              <a:off x="2602600" y="1730575"/>
              <a:ext cx="95250" cy="76275"/>
            </a:xfrm>
            <a:custGeom>
              <a:rect b="b" l="l" r="r" t="t"/>
              <a:pathLst>
                <a:path extrusionOk="0" h="3051" w="3810">
                  <a:moveTo>
                    <a:pt x="2916" y="0"/>
                  </a:moveTo>
                  <a:cubicBezTo>
                    <a:pt x="2690" y="0"/>
                    <a:pt x="2463" y="60"/>
                    <a:pt x="2255" y="146"/>
                  </a:cubicBezTo>
                  <a:cubicBezTo>
                    <a:pt x="1681" y="385"/>
                    <a:pt x="1201" y="813"/>
                    <a:pt x="831" y="1314"/>
                  </a:cubicBezTo>
                  <a:cubicBezTo>
                    <a:pt x="523" y="1736"/>
                    <a:pt x="256" y="2232"/>
                    <a:pt x="94" y="2733"/>
                  </a:cubicBezTo>
                  <a:cubicBezTo>
                    <a:pt x="1" y="3026"/>
                    <a:pt x="126" y="3051"/>
                    <a:pt x="424" y="3051"/>
                  </a:cubicBezTo>
                  <a:cubicBezTo>
                    <a:pt x="638" y="3051"/>
                    <a:pt x="846" y="2994"/>
                    <a:pt x="1045" y="2932"/>
                  </a:cubicBezTo>
                  <a:cubicBezTo>
                    <a:pt x="2072" y="2607"/>
                    <a:pt x="3148" y="2128"/>
                    <a:pt x="3663" y="1184"/>
                  </a:cubicBezTo>
                  <a:cubicBezTo>
                    <a:pt x="3737" y="1047"/>
                    <a:pt x="3800" y="902"/>
                    <a:pt x="3805" y="750"/>
                  </a:cubicBezTo>
                  <a:cubicBezTo>
                    <a:pt x="3810" y="416"/>
                    <a:pt x="3533" y="129"/>
                    <a:pt x="3220" y="40"/>
                  </a:cubicBezTo>
                  <a:cubicBezTo>
                    <a:pt x="3120" y="12"/>
                    <a:pt x="3018" y="0"/>
                    <a:pt x="2916" y="0"/>
                  </a:cubicBezTo>
                  <a:close/>
                </a:path>
              </a:pathLst>
            </a:custGeom>
            <a:solidFill>
              <a:srgbClr val="3D48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1" name="Google Shape;991;p45"/>
            <p:cNvSpPr/>
            <p:nvPr/>
          </p:nvSpPr>
          <p:spPr>
            <a:xfrm>
              <a:off x="2553275" y="1666350"/>
              <a:ext cx="88900" cy="82575"/>
            </a:xfrm>
            <a:custGeom>
              <a:rect b="b" l="l" r="r" t="t"/>
              <a:pathLst>
                <a:path extrusionOk="0" h="3303" w="3556">
                  <a:moveTo>
                    <a:pt x="2704" y="0"/>
                  </a:moveTo>
                  <a:cubicBezTo>
                    <a:pt x="2440" y="0"/>
                    <a:pt x="2175" y="93"/>
                    <a:pt x="1942" y="220"/>
                  </a:cubicBezTo>
                  <a:cubicBezTo>
                    <a:pt x="1395" y="512"/>
                    <a:pt x="957" y="986"/>
                    <a:pt x="644" y="1519"/>
                  </a:cubicBezTo>
                  <a:cubicBezTo>
                    <a:pt x="377" y="1973"/>
                    <a:pt x="163" y="2495"/>
                    <a:pt x="54" y="3006"/>
                  </a:cubicBezTo>
                  <a:cubicBezTo>
                    <a:pt x="0" y="3246"/>
                    <a:pt x="68" y="3302"/>
                    <a:pt x="248" y="3302"/>
                  </a:cubicBezTo>
                  <a:cubicBezTo>
                    <a:pt x="295" y="3302"/>
                    <a:pt x="350" y="3299"/>
                    <a:pt x="413" y="3293"/>
                  </a:cubicBezTo>
                  <a:cubicBezTo>
                    <a:pt x="622" y="3272"/>
                    <a:pt x="826" y="3189"/>
                    <a:pt x="1019" y="3110"/>
                  </a:cubicBezTo>
                  <a:cubicBezTo>
                    <a:pt x="2005" y="2688"/>
                    <a:pt x="3028" y="2103"/>
                    <a:pt x="3445" y="1112"/>
                  </a:cubicBezTo>
                  <a:cubicBezTo>
                    <a:pt x="3508" y="966"/>
                    <a:pt x="3555" y="815"/>
                    <a:pt x="3539" y="658"/>
                  </a:cubicBezTo>
                  <a:cubicBezTo>
                    <a:pt x="3513" y="335"/>
                    <a:pt x="3211" y="73"/>
                    <a:pt x="2886" y="16"/>
                  </a:cubicBezTo>
                  <a:cubicBezTo>
                    <a:pt x="2826" y="5"/>
                    <a:pt x="2765" y="0"/>
                    <a:pt x="2704" y="0"/>
                  </a:cubicBezTo>
                  <a:close/>
                </a:path>
              </a:pathLst>
            </a:custGeom>
            <a:solidFill>
              <a:srgbClr val="3D48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2" name="Google Shape;992;p45"/>
            <p:cNvSpPr/>
            <p:nvPr/>
          </p:nvSpPr>
          <p:spPr>
            <a:xfrm>
              <a:off x="2424025" y="1694350"/>
              <a:ext cx="87350" cy="84025"/>
            </a:xfrm>
            <a:custGeom>
              <a:rect b="b" l="l" r="r" t="t"/>
              <a:pathLst>
                <a:path extrusionOk="0" h="3361" w="3494">
                  <a:moveTo>
                    <a:pt x="3260" y="1"/>
                  </a:moveTo>
                  <a:cubicBezTo>
                    <a:pt x="3210" y="1"/>
                    <a:pt x="3152" y="6"/>
                    <a:pt x="3085" y="13"/>
                  </a:cubicBezTo>
                  <a:cubicBezTo>
                    <a:pt x="2876" y="39"/>
                    <a:pt x="2672" y="128"/>
                    <a:pt x="2484" y="211"/>
                  </a:cubicBezTo>
                  <a:cubicBezTo>
                    <a:pt x="1503" y="655"/>
                    <a:pt x="497" y="1265"/>
                    <a:pt x="100" y="2262"/>
                  </a:cubicBezTo>
                  <a:cubicBezTo>
                    <a:pt x="42" y="2409"/>
                    <a:pt x="1" y="2565"/>
                    <a:pt x="17" y="2715"/>
                  </a:cubicBezTo>
                  <a:cubicBezTo>
                    <a:pt x="48" y="3045"/>
                    <a:pt x="355" y="3295"/>
                    <a:pt x="684" y="3348"/>
                  </a:cubicBezTo>
                  <a:cubicBezTo>
                    <a:pt x="738" y="3356"/>
                    <a:pt x="791" y="3360"/>
                    <a:pt x="844" y="3360"/>
                  </a:cubicBezTo>
                  <a:cubicBezTo>
                    <a:pt x="1115" y="3360"/>
                    <a:pt x="1384" y="3258"/>
                    <a:pt x="1624" y="3122"/>
                  </a:cubicBezTo>
                  <a:cubicBezTo>
                    <a:pt x="2166" y="2815"/>
                    <a:pt x="2594" y="2335"/>
                    <a:pt x="2891" y="1792"/>
                  </a:cubicBezTo>
                  <a:cubicBezTo>
                    <a:pt x="3153" y="1333"/>
                    <a:pt x="3350" y="812"/>
                    <a:pt x="3449" y="290"/>
                  </a:cubicBezTo>
                  <a:cubicBezTo>
                    <a:pt x="3494" y="59"/>
                    <a:pt x="3429" y="1"/>
                    <a:pt x="3260" y="1"/>
                  </a:cubicBezTo>
                  <a:close/>
                </a:path>
              </a:pathLst>
            </a:custGeom>
            <a:solidFill>
              <a:srgbClr val="3D48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3" name="Google Shape;993;p45"/>
            <p:cNvSpPr/>
            <p:nvPr/>
          </p:nvSpPr>
          <p:spPr>
            <a:xfrm>
              <a:off x="2505550" y="1596825"/>
              <a:ext cx="68775" cy="98675"/>
            </a:xfrm>
            <a:custGeom>
              <a:rect b="b" l="l" r="r" t="t"/>
              <a:pathLst>
                <a:path extrusionOk="0" h="3947" w="2751">
                  <a:moveTo>
                    <a:pt x="1974" y="0"/>
                  </a:moveTo>
                  <a:cubicBezTo>
                    <a:pt x="1942" y="0"/>
                    <a:pt x="1910" y="2"/>
                    <a:pt x="1879" y="6"/>
                  </a:cubicBezTo>
                  <a:cubicBezTo>
                    <a:pt x="1556" y="48"/>
                    <a:pt x="1269" y="246"/>
                    <a:pt x="1034" y="480"/>
                  </a:cubicBezTo>
                  <a:cubicBezTo>
                    <a:pt x="600" y="918"/>
                    <a:pt x="319" y="1503"/>
                    <a:pt x="178" y="2103"/>
                  </a:cubicBezTo>
                  <a:cubicBezTo>
                    <a:pt x="53" y="2615"/>
                    <a:pt x="1" y="3173"/>
                    <a:pt x="48" y="3700"/>
                  </a:cubicBezTo>
                  <a:cubicBezTo>
                    <a:pt x="64" y="3881"/>
                    <a:pt x="113" y="3947"/>
                    <a:pt x="208" y="3947"/>
                  </a:cubicBezTo>
                  <a:cubicBezTo>
                    <a:pt x="274" y="3947"/>
                    <a:pt x="362" y="3914"/>
                    <a:pt x="475" y="3868"/>
                  </a:cubicBezTo>
                  <a:cubicBezTo>
                    <a:pt x="669" y="3784"/>
                    <a:pt x="841" y="3648"/>
                    <a:pt x="997" y="3512"/>
                  </a:cubicBezTo>
                  <a:cubicBezTo>
                    <a:pt x="1821" y="2818"/>
                    <a:pt x="2625" y="1963"/>
                    <a:pt x="2735" y="887"/>
                  </a:cubicBezTo>
                  <a:cubicBezTo>
                    <a:pt x="2751" y="737"/>
                    <a:pt x="2751" y="574"/>
                    <a:pt x="2693" y="434"/>
                  </a:cubicBezTo>
                  <a:cubicBezTo>
                    <a:pt x="2584" y="155"/>
                    <a:pt x="2275" y="0"/>
                    <a:pt x="1974" y="0"/>
                  </a:cubicBezTo>
                  <a:close/>
                </a:path>
              </a:pathLst>
            </a:custGeom>
            <a:solidFill>
              <a:srgbClr val="3D48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4" name="Google Shape;994;p45"/>
            <p:cNvSpPr/>
            <p:nvPr/>
          </p:nvSpPr>
          <p:spPr>
            <a:xfrm>
              <a:off x="2372775" y="1493200"/>
              <a:ext cx="56750" cy="110975"/>
            </a:xfrm>
            <a:custGeom>
              <a:rect b="b" l="l" r="r" t="t"/>
              <a:pathLst>
                <a:path extrusionOk="0" h="4439" w="2270">
                  <a:moveTo>
                    <a:pt x="1142" y="0"/>
                  </a:moveTo>
                  <a:cubicBezTo>
                    <a:pt x="955" y="0"/>
                    <a:pt x="762" y="69"/>
                    <a:pt x="616" y="186"/>
                  </a:cubicBezTo>
                  <a:cubicBezTo>
                    <a:pt x="360" y="389"/>
                    <a:pt x="214" y="707"/>
                    <a:pt x="141" y="1025"/>
                  </a:cubicBezTo>
                  <a:cubicBezTo>
                    <a:pt x="1" y="1631"/>
                    <a:pt x="63" y="2272"/>
                    <a:pt x="256" y="2862"/>
                  </a:cubicBezTo>
                  <a:cubicBezTo>
                    <a:pt x="418" y="3363"/>
                    <a:pt x="668" y="3864"/>
                    <a:pt x="981" y="4287"/>
                  </a:cubicBezTo>
                  <a:cubicBezTo>
                    <a:pt x="1058" y="4392"/>
                    <a:pt x="1118" y="4438"/>
                    <a:pt x="1175" y="4438"/>
                  </a:cubicBezTo>
                  <a:cubicBezTo>
                    <a:pt x="1254" y="4438"/>
                    <a:pt x="1327" y="4350"/>
                    <a:pt x="1430" y="4208"/>
                  </a:cubicBezTo>
                  <a:cubicBezTo>
                    <a:pt x="1555" y="4037"/>
                    <a:pt x="1629" y="3832"/>
                    <a:pt x="1696" y="3635"/>
                  </a:cubicBezTo>
                  <a:cubicBezTo>
                    <a:pt x="2036" y="2612"/>
                    <a:pt x="2270" y="1458"/>
                    <a:pt x="1805" y="488"/>
                  </a:cubicBezTo>
                  <a:cubicBezTo>
                    <a:pt x="1738" y="352"/>
                    <a:pt x="1654" y="211"/>
                    <a:pt x="1528" y="123"/>
                  </a:cubicBezTo>
                  <a:cubicBezTo>
                    <a:pt x="1417" y="38"/>
                    <a:pt x="1281" y="0"/>
                    <a:pt x="1142" y="0"/>
                  </a:cubicBezTo>
                  <a:close/>
                </a:path>
              </a:pathLst>
            </a:custGeom>
            <a:solidFill>
              <a:srgbClr val="3D48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5" name="Google Shape;995;p45"/>
            <p:cNvSpPr/>
            <p:nvPr/>
          </p:nvSpPr>
          <p:spPr>
            <a:xfrm>
              <a:off x="2658725" y="1795675"/>
              <a:ext cx="93400" cy="77875"/>
            </a:xfrm>
            <a:custGeom>
              <a:rect b="b" l="l" r="r" t="t"/>
              <a:pathLst>
                <a:path extrusionOk="0" h="3115" w="3736">
                  <a:moveTo>
                    <a:pt x="2861" y="1"/>
                  </a:moveTo>
                  <a:cubicBezTo>
                    <a:pt x="2628" y="1"/>
                    <a:pt x="2392" y="68"/>
                    <a:pt x="2175" y="165"/>
                  </a:cubicBezTo>
                  <a:cubicBezTo>
                    <a:pt x="1606" y="415"/>
                    <a:pt x="1137" y="854"/>
                    <a:pt x="782" y="1366"/>
                  </a:cubicBezTo>
                  <a:cubicBezTo>
                    <a:pt x="484" y="1799"/>
                    <a:pt x="229" y="2300"/>
                    <a:pt x="84" y="2806"/>
                  </a:cubicBezTo>
                  <a:cubicBezTo>
                    <a:pt x="1" y="3077"/>
                    <a:pt x="103" y="3115"/>
                    <a:pt x="360" y="3115"/>
                  </a:cubicBezTo>
                  <a:cubicBezTo>
                    <a:pt x="379" y="3115"/>
                    <a:pt x="400" y="3114"/>
                    <a:pt x="422" y="3114"/>
                  </a:cubicBezTo>
                  <a:cubicBezTo>
                    <a:pt x="631" y="3108"/>
                    <a:pt x="840" y="3045"/>
                    <a:pt x="1038" y="2978"/>
                  </a:cubicBezTo>
                  <a:cubicBezTo>
                    <a:pt x="2056" y="2628"/>
                    <a:pt x="3120" y="2122"/>
                    <a:pt x="3610" y="1167"/>
                  </a:cubicBezTo>
                  <a:cubicBezTo>
                    <a:pt x="3678" y="1027"/>
                    <a:pt x="3735" y="880"/>
                    <a:pt x="3735" y="724"/>
                  </a:cubicBezTo>
                  <a:cubicBezTo>
                    <a:pt x="3735" y="395"/>
                    <a:pt x="3453" y="114"/>
                    <a:pt x="3135" y="35"/>
                  </a:cubicBezTo>
                  <a:cubicBezTo>
                    <a:pt x="3045" y="11"/>
                    <a:pt x="2953" y="1"/>
                    <a:pt x="2861" y="1"/>
                  </a:cubicBezTo>
                  <a:close/>
                </a:path>
              </a:pathLst>
            </a:custGeom>
            <a:solidFill>
              <a:srgbClr val="3D48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6" name="Google Shape;996;p45"/>
            <p:cNvSpPr/>
            <p:nvPr/>
          </p:nvSpPr>
          <p:spPr>
            <a:xfrm>
              <a:off x="2313800" y="1609300"/>
              <a:ext cx="97975" cy="71400"/>
            </a:xfrm>
            <a:custGeom>
              <a:rect b="b" l="l" r="r" t="t"/>
              <a:pathLst>
                <a:path extrusionOk="0" h="2856" w="3919">
                  <a:moveTo>
                    <a:pt x="3482" y="1"/>
                  </a:moveTo>
                  <a:cubicBezTo>
                    <a:pt x="2995" y="1"/>
                    <a:pt x="2490" y="77"/>
                    <a:pt x="2025" y="217"/>
                  </a:cubicBezTo>
                  <a:cubicBezTo>
                    <a:pt x="1430" y="388"/>
                    <a:pt x="867" y="701"/>
                    <a:pt x="450" y="1161"/>
                  </a:cubicBezTo>
                  <a:cubicBezTo>
                    <a:pt x="225" y="1401"/>
                    <a:pt x="43" y="1698"/>
                    <a:pt x="22" y="2027"/>
                  </a:cubicBezTo>
                  <a:cubicBezTo>
                    <a:pt x="0" y="2355"/>
                    <a:pt x="178" y="2711"/>
                    <a:pt x="491" y="2820"/>
                  </a:cubicBezTo>
                  <a:cubicBezTo>
                    <a:pt x="570" y="2846"/>
                    <a:pt x="651" y="2856"/>
                    <a:pt x="734" y="2856"/>
                  </a:cubicBezTo>
                  <a:cubicBezTo>
                    <a:pt x="805" y="2856"/>
                    <a:pt x="878" y="2848"/>
                    <a:pt x="951" y="2836"/>
                  </a:cubicBezTo>
                  <a:cubicBezTo>
                    <a:pt x="2009" y="2669"/>
                    <a:pt x="2829" y="1818"/>
                    <a:pt x="3475" y="963"/>
                  </a:cubicBezTo>
                  <a:cubicBezTo>
                    <a:pt x="3601" y="795"/>
                    <a:pt x="3731" y="619"/>
                    <a:pt x="3800" y="419"/>
                  </a:cubicBezTo>
                  <a:cubicBezTo>
                    <a:pt x="3899" y="138"/>
                    <a:pt x="3919" y="12"/>
                    <a:pt x="3612" y="2"/>
                  </a:cubicBezTo>
                  <a:cubicBezTo>
                    <a:pt x="3569" y="1"/>
                    <a:pt x="3526" y="1"/>
                    <a:pt x="3482" y="1"/>
                  </a:cubicBezTo>
                  <a:close/>
                </a:path>
              </a:pathLst>
            </a:custGeom>
            <a:solidFill>
              <a:srgbClr val="3D48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7" name="Google Shape;997;p45"/>
            <p:cNvSpPr/>
            <p:nvPr/>
          </p:nvSpPr>
          <p:spPr>
            <a:xfrm>
              <a:off x="2585925" y="1902425"/>
              <a:ext cx="97975" cy="71375"/>
            </a:xfrm>
            <a:custGeom>
              <a:rect b="b" l="l" r="r" t="t"/>
              <a:pathLst>
                <a:path extrusionOk="0" h="2855" w="3919">
                  <a:moveTo>
                    <a:pt x="3473" y="0"/>
                  </a:moveTo>
                  <a:cubicBezTo>
                    <a:pt x="2988" y="0"/>
                    <a:pt x="2487" y="78"/>
                    <a:pt x="2025" y="215"/>
                  </a:cubicBezTo>
                  <a:cubicBezTo>
                    <a:pt x="1430" y="388"/>
                    <a:pt x="867" y="701"/>
                    <a:pt x="448" y="1161"/>
                  </a:cubicBezTo>
                  <a:cubicBezTo>
                    <a:pt x="229" y="1400"/>
                    <a:pt x="46" y="1698"/>
                    <a:pt x="21" y="2026"/>
                  </a:cubicBezTo>
                  <a:cubicBezTo>
                    <a:pt x="0" y="2355"/>
                    <a:pt x="178" y="2710"/>
                    <a:pt x="491" y="2820"/>
                  </a:cubicBezTo>
                  <a:cubicBezTo>
                    <a:pt x="569" y="2845"/>
                    <a:pt x="651" y="2855"/>
                    <a:pt x="734" y="2855"/>
                  </a:cubicBezTo>
                  <a:cubicBezTo>
                    <a:pt x="806" y="2855"/>
                    <a:pt x="879" y="2847"/>
                    <a:pt x="949" y="2835"/>
                  </a:cubicBezTo>
                  <a:cubicBezTo>
                    <a:pt x="2014" y="2669"/>
                    <a:pt x="2828" y="1818"/>
                    <a:pt x="3475" y="962"/>
                  </a:cubicBezTo>
                  <a:cubicBezTo>
                    <a:pt x="3600" y="795"/>
                    <a:pt x="3731" y="617"/>
                    <a:pt x="3803" y="419"/>
                  </a:cubicBezTo>
                  <a:cubicBezTo>
                    <a:pt x="3903" y="138"/>
                    <a:pt x="3918" y="12"/>
                    <a:pt x="3610" y="2"/>
                  </a:cubicBezTo>
                  <a:cubicBezTo>
                    <a:pt x="3565" y="1"/>
                    <a:pt x="3519" y="0"/>
                    <a:pt x="3473" y="0"/>
                  </a:cubicBezTo>
                  <a:close/>
                </a:path>
              </a:pathLst>
            </a:custGeom>
            <a:solidFill>
              <a:srgbClr val="3D48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8" name="Google Shape;998;p45"/>
            <p:cNvSpPr/>
            <p:nvPr/>
          </p:nvSpPr>
          <p:spPr>
            <a:xfrm>
              <a:off x="2251850" y="1561500"/>
              <a:ext cx="89050" cy="82325"/>
            </a:xfrm>
            <a:custGeom>
              <a:rect b="b" l="l" r="r" t="t"/>
              <a:pathLst>
                <a:path extrusionOk="0" h="3293" w="3562">
                  <a:moveTo>
                    <a:pt x="3309" y="1"/>
                  </a:moveTo>
                  <a:cubicBezTo>
                    <a:pt x="3263" y="1"/>
                    <a:pt x="3211" y="5"/>
                    <a:pt x="3152" y="10"/>
                  </a:cubicBezTo>
                  <a:cubicBezTo>
                    <a:pt x="2943" y="31"/>
                    <a:pt x="2740" y="109"/>
                    <a:pt x="2546" y="193"/>
                  </a:cubicBezTo>
                  <a:cubicBezTo>
                    <a:pt x="1555" y="610"/>
                    <a:pt x="527" y="1189"/>
                    <a:pt x="104" y="2175"/>
                  </a:cubicBezTo>
                  <a:cubicBezTo>
                    <a:pt x="48" y="2321"/>
                    <a:pt x="0" y="2473"/>
                    <a:pt x="10" y="2630"/>
                  </a:cubicBezTo>
                  <a:cubicBezTo>
                    <a:pt x="36" y="2953"/>
                    <a:pt x="335" y="3214"/>
                    <a:pt x="658" y="3277"/>
                  </a:cubicBezTo>
                  <a:cubicBezTo>
                    <a:pt x="718" y="3288"/>
                    <a:pt x="780" y="3292"/>
                    <a:pt x="841" y="3292"/>
                  </a:cubicBezTo>
                  <a:cubicBezTo>
                    <a:pt x="1105" y="3292"/>
                    <a:pt x="1370" y="3201"/>
                    <a:pt x="1607" y="3078"/>
                  </a:cubicBezTo>
                  <a:cubicBezTo>
                    <a:pt x="2155" y="2786"/>
                    <a:pt x="2594" y="2316"/>
                    <a:pt x="2912" y="1784"/>
                  </a:cubicBezTo>
                  <a:cubicBezTo>
                    <a:pt x="3183" y="1330"/>
                    <a:pt x="3398" y="814"/>
                    <a:pt x="3512" y="297"/>
                  </a:cubicBezTo>
                  <a:cubicBezTo>
                    <a:pt x="3562" y="59"/>
                    <a:pt x="3491" y="1"/>
                    <a:pt x="3309" y="1"/>
                  </a:cubicBezTo>
                  <a:close/>
                </a:path>
              </a:pathLst>
            </a:custGeom>
            <a:solidFill>
              <a:srgbClr val="3D48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9" name="Google Shape;999;p45"/>
            <p:cNvSpPr/>
            <p:nvPr/>
          </p:nvSpPr>
          <p:spPr>
            <a:xfrm>
              <a:off x="2540900" y="1816000"/>
              <a:ext cx="76700" cy="70825"/>
            </a:xfrm>
            <a:custGeom>
              <a:rect b="b" l="l" r="r" t="t"/>
              <a:pathLst>
                <a:path extrusionOk="0" h="2833" w="3068">
                  <a:moveTo>
                    <a:pt x="2853" y="1"/>
                  </a:moveTo>
                  <a:cubicBezTo>
                    <a:pt x="2813" y="1"/>
                    <a:pt x="2767" y="4"/>
                    <a:pt x="2714" y="9"/>
                  </a:cubicBezTo>
                  <a:cubicBezTo>
                    <a:pt x="2531" y="26"/>
                    <a:pt x="2360" y="93"/>
                    <a:pt x="2192" y="166"/>
                  </a:cubicBezTo>
                  <a:cubicBezTo>
                    <a:pt x="1337" y="522"/>
                    <a:pt x="455" y="1023"/>
                    <a:pt x="94" y="1873"/>
                  </a:cubicBezTo>
                  <a:cubicBezTo>
                    <a:pt x="43" y="1998"/>
                    <a:pt x="0" y="2128"/>
                    <a:pt x="12" y="2259"/>
                  </a:cubicBezTo>
                  <a:cubicBezTo>
                    <a:pt x="32" y="2540"/>
                    <a:pt x="293" y="2764"/>
                    <a:pt x="570" y="2817"/>
                  </a:cubicBezTo>
                  <a:cubicBezTo>
                    <a:pt x="625" y="2828"/>
                    <a:pt x="680" y="2832"/>
                    <a:pt x="736" y="2832"/>
                  </a:cubicBezTo>
                  <a:cubicBezTo>
                    <a:pt x="959" y="2832"/>
                    <a:pt x="1184" y="2754"/>
                    <a:pt x="1384" y="2646"/>
                  </a:cubicBezTo>
                  <a:cubicBezTo>
                    <a:pt x="1859" y="2395"/>
                    <a:pt x="2234" y="1993"/>
                    <a:pt x="2505" y="1533"/>
                  </a:cubicBezTo>
                  <a:cubicBezTo>
                    <a:pt x="2740" y="1143"/>
                    <a:pt x="2923" y="698"/>
                    <a:pt x="3022" y="255"/>
                  </a:cubicBezTo>
                  <a:cubicBezTo>
                    <a:pt x="3068" y="52"/>
                    <a:pt x="3008" y="1"/>
                    <a:pt x="2853" y="1"/>
                  </a:cubicBezTo>
                  <a:close/>
                </a:path>
              </a:pathLst>
            </a:custGeom>
            <a:solidFill>
              <a:srgbClr val="3D48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0" name="Google Shape;1000;p45"/>
            <p:cNvSpPr/>
            <p:nvPr/>
          </p:nvSpPr>
          <p:spPr>
            <a:xfrm>
              <a:off x="2196025" y="1526275"/>
              <a:ext cx="66450" cy="84700"/>
            </a:xfrm>
            <a:custGeom>
              <a:rect b="b" l="l" r="r" t="t"/>
              <a:pathLst>
                <a:path extrusionOk="0" h="3388" w="2658">
                  <a:moveTo>
                    <a:pt x="2115" y="1"/>
                  </a:moveTo>
                  <a:cubicBezTo>
                    <a:pt x="2044" y="1"/>
                    <a:pt x="1962" y="19"/>
                    <a:pt x="1867" y="58"/>
                  </a:cubicBezTo>
                  <a:cubicBezTo>
                    <a:pt x="1190" y="334"/>
                    <a:pt x="653" y="882"/>
                    <a:pt x="302" y="1518"/>
                  </a:cubicBezTo>
                  <a:cubicBezTo>
                    <a:pt x="141" y="1799"/>
                    <a:pt x="10" y="2113"/>
                    <a:pt x="5" y="2442"/>
                  </a:cubicBezTo>
                  <a:cubicBezTo>
                    <a:pt x="0" y="2765"/>
                    <a:pt x="146" y="3109"/>
                    <a:pt x="427" y="3277"/>
                  </a:cubicBezTo>
                  <a:cubicBezTo>
                    <a:pt x="557" y="3352"/>
                    <a:pt x="708" y="3388"/>
                    <a:pt x="861" y="3388"/>
                  </a:cubicBezTo>
                  <a:cubicBezTo>
                    <a:pt x="911" y="3388"/>
                    <a:pt x="962" y="3384"/>
                    <a:pt x="1012" y="3376"/>
                  </a:cubicBezTo>
                  <a:cubicBezTo>
                    <a:pt x="1424" y="3313"/>
                    <a:pt x="1780" y="3020"/>
                    <a:pt x="2004" y="2666"/>
                  </a:cubicBezTo>
                  <a:cubicBezTo>
                    <a:pt x="2223" y="2312"/>
                    <a:pt x="2337" y="1900"/>
                    <a:pt x="2426" y="1486"/>
                  </a:cubicBezTo>
                  <a:cubicBezTo>
                    <a:pt x="2524" y="1049"/>
                    <a:pt x="2657" y="1"/>
                    <a:pt x="2115" y="1"/>
                  </a:cubicBezTo>
                  <a:close/>
                </a:path>
              </a:pathLst>
            </a:custGeom>
            <a:solidFill>
              <a:srgbClr val="3D48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1" name="Google Shape;1001;p45"/>
            <p:cNvSpPr/>
            <p:nvPr/>
          </p:nvSpPr>
          <p:spPr>
            <a:xfrm>
              <a:off x="2495125" y="1741525"/>
              <a:ext cx="66325" cy="84700"/>
            </a:xfrm>
            <a:custGeom>
              <a:rect b="b" l="l" r="r" t="t"/>
              <a:pathLst>
                <a:path extrusionOk="0" h="3388" w="2653">
                  <a:moveTo>
                    <a:pt x="2109" y="0"/>
                  </a:moveTo>
                  <a:cubicBezTo>
                    <a:pt x="2039" y="0"/>
                    <a:pt x="1957" y="18"/>
                    <a:pt x="1863" y="57"/>
                  </a:cubicBezTo>
                  <a:cubicBezTo>
                    <a:pt x="1185" y="334"/>
                    <a:pt x="653" y="886"/>
                    <a:pt x="297" y="1517"/>
                  </a:cubicBezTo>
                  <a:cubicBezTo>
                    <a:pt x="136" y="1805"/>
                    <a:pt x="6" y="2112"/>
                    <a:pt x="6" y="2441"/>
                  </a:cubicBezTo>
                  <a:cubicBezTo>
                    <a:pt x="1" y="2769"/>
                    <a:pt x="141" y="3109"/>
                    <a:pt x="423" y="3276"/>
                  </a:cubicBezTo>
                  <a:cubicBezTo>
                    <a:pt x="550" y="3353"/>
                    <a:pt x="701" y="3388"/>
                    <a:pt x="851" y="3388"/>
                  </a:cubicBezTo>
                  <a:cubicBezTo>
                    <a:pt x="903" y="3388"/>
                    <a:pt x="956" y="3384"/>
                    <a:pt x="1007" y="3375"/>
                  </a:cubicBezTo>
                  <a:cubicBezTo>
                    <a:pt x="1419" y="3313"/>
                    <a:pt x="1775" y="3020"/>
                    <a:pt x="1999" y="2665"/>
                  </a:cubicBezTo>
                  <a:cubicBezTo>
                    <a:pt x="2223" y="2311"/>
                    <a:pt x="2332" y="1899"/>
                    <a:pt x="2421" y="1492"/>
                  </a:cubicBezTo>
                  <a:cubicBezTo>
                    <a:pt x="2519" y="1053"/>
                    <a:pt x="2653" y="0"/>
                    <a:pt x="2109" y="0"/>
                  </a:cubicBezTo>
                  <a:close/>
                </a:path>
              </a:pathLst>
            </a:custGeom>
            <a:solidFill>
              <a:srgbClr val="3D48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2" name="Google Shape;1002;p45"/>
            <p:cNvSpPr/>
            <p:nvPr/>
          </p:nvSpPr>
          <p:spPr>
            <a:xfrm>
              <a:off x="2292300" y="1464275"/>
              <a:ext cx="56075" cy="91950"/>
            </a:xfrm>
            <a:custGeom>
              <a:rect b="b" l="l" r="r" t="t"/>
              <a:pathLst>
                <a:path extrusionOk="0" h="3678" w="2243">
                  <a:moveTo>
                    <a:pt x="988" y="0"/>
                  </a:moveTo>
                  <a:cubicBezTo>
                    <a:pt x="946" y="0"/>
                    <a:pt x="903" y="4"/>
                    <a:pt x="860" y="12"/>
                  </a:cubicBezTo>
                  <a:cubicBezTo>
                    <a:pt x="663" y="48"/>
                    <a:pt x="485" y="163"/>
                    <a:pt x="349" y="315"/>
                  </a:cubicBezTo>
                  <a:cubicBezTo>
                    <a:pt x="78" y="628"/>
                    <a:pt x="0" y="1081"/>
                    <a:pt x="58" y="1499"/>
                  </a:cubicBezTo>
                  <a:cubicBezTo>
                    <a:pt x="120" y="1911"/>
                    <a:pt x="302" y="2297"/>
                    <a:pt x="501" y="2668"/>
                  </a:cubicBezTo>
                  <a:cubicBezTo>
                    <a:pt x="679" y="3001"/>
                    <a:pt x="1119" y="3677"/>
                    <a:pt x="1499" y="3677"/>
                  </a:cubicBezTo>
                  <a:cubicBezTo>
                    <a:pt x="1630" y="3677"/>
                    <a:pt x="1754" y="3596"/>
                    <a:pt x="1857" y="3393"/>
                  </a:cubicBezTo>
                  <a:cubicBezTo>
                    <a:pt x="2192" y="2740"/>
                    <a:pt x="2243" y="1974"/>
                    <a:pt x="2098" y="1264"/>
                  </a:cubicBezTo>
                  <a:cubicBezTo>
                    <a:pt x="2035" y="946"/>
                    <a:pt x="1930" y="623"/>
                    <a:pt x="1722" y="372"/>
                  </a:cubicBezTo>
                  <a:cubicBezTo>
                    <a:pt x="1541" y="155"/>
                    <a:pt x="1265" y="0"/>
                    <a:pt x="988" y="0"/>
                  </a:cubicBezTo>
                  <a:close/>
                </a:path>
              </a:pathLst>
            </a:custGeom>
            <a:solidFill>
              <a:srgbClr val="3D48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3" name="Google Shape;1003;p45"/>
            <p:cNvSpPr/>
            <p:nvPr/>
          </p:nvSpPr>
          <p:spPr>
            <a:xfrm>
              <a:off x="2685700" y="1868425"/>
              <a:ext cx="94875" cy="66325"/>
            </a:xfrm>
            <a:custGeom>
              <a:rect b="b" l="l" r="r" t="t"/>
              <a:pathLst>
                <a:path extrusionOk="0" h="2653" w="3795">
                  <a:moveTo>
                    <a:pt x="2773" y="0"/>
                  </a:moveTo>
                  <a:cubicBezTo>
                    <a:pt x="2483" y="0"/>
                    <a:pt x="2188" y="97"/>
                    <a:pt x="1936" y="250"/>
                  </a:cubicBezTo>
                  <a:cubicBezTo>
                    <a:pt x="1582" y="465"/>
                    <a:pt x="1295" y="788"/>
                    <a:pt x="1028" y="1112"/>
                  </a:cubicBezTo>
                  <a:cubicBezTo>
                    <a:pt x="710" y="1503"/>
                    <a:pt x="0" y="2577"/>
                    <a:pt x="888" y="2646"/>
                  </a:cubicBezTo>
                  <a:cubicBezTo>
                    <a:pt x="951" y="2651"/>
                    <a:pt x="1015" y="2653"/>
                    <a:pt x="1078" y="2653"/>
                  </a:cubicBezTo>
                  <a:cubicBezTo>
                    <a:pt x="1743" y="2653"/>
                    <a:pt x="2395" y="2412"/>
                    <a:pt x="2943" y="2040"/>
                  </a:cubicBezTo>
                  <a:cubicBezTo>
                    <a:pt x="3215" y="1857"/>
                    <a:pt x="3470" y="1633"/>
                    <a:pt x="3622" y="1346"/>
                  </a:cubicBezTo>
                  <a:cubicBezTo>
                    <a:pt x="3768" y="1054"/>
                    <a:pt x="3794" y="684"/>
                    <a:pt x="3617" y="407"/>
                  </a:cubicBezTo>
                  <a:cubicBezTo>
                    <a:pt x="3506" y="240"/>
                    <a:pt x="3335" y="120"/>
                    <a:pt x="3142" y="58"/>
                  </a:cubicBezTo>
                  <a:cubicBezTo>
                    <a:pt x="3022" y="18"/>
                    <a:pt x="2898" y="0"/>
                    <a:pt x="2773" y="0"/>
                  </a:cubicBezTo>
                  <a:close/>
                </a:path>
              </a:pathLst>
            </a:custGeom>
            <a:solidFill>
              <a:srgbClr val="3D48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4" name="Google Shape;1004;p45"/>
            <p:cNvSpPr/>
            <p:nvPr/>
          </p:nvSpPr>
          <p:spPr>
            <a:xfrm>
              <a:off x="2640950" y="1957475"/>
              <a:ext cx="87975" cy="71900"/>
            </a:xfrm>
            <a:custGeom>
              <a:rect b="b" l="l" r="r" t="t"/>
              <a:pathLst>
                <a:path extrusionOk="0" h="2876" w="3519">
                  <a:moveTo>
                    <a:pt x="2709" y="0"/>
                  </a:moveTo>
                  <a:cubicBezTo>
                    <a:pt x="2691" y="0"/>
                    <a:pt x="2671" y="1"/>
                    <a:pt x="2652" y="2"/>
                  </a:cubicBezTo>
                  <a:cubicBezTo>
                    <a:pt x="1922" y="38"/>
                    <a:pt x="1238" y="383"/>
                    <a:pt x="694" y="869"/>
                  </a:cubicBezTo>
                  <a:cubicBezTo>
                    <a:pt x="450" y="1081"/>
                    <a:pt x="225" y="1338"/>
                    <a:pt x="116" y="1645"/>
                  </a:cubicBezTo>
                  <a:cubicBezTo>
                    <a:pt x="1" y="1953"/>
                    <a:pt x="27" y="2324"/>
                    <a:pt x="236" y="2569"/>
                  </a:cubicBezTo>
                  <a:cubicBezTo>
                    <a:pt x="366" y="2726"/>
                    <a:pt x="559" y="2820"/>
                    <a:pt x="757" y="2856"/>
                  </a:cubicBezTo>
                  <a:cubicBezTo>
                    <a:pt x="828" y="2869"/>
                    <a:pt x="900" y="2876"/>
                    <a:pt x="971" y="2876"/>
                  </a:cubicBezTo>
                  <a:cubicBezTo>
                    <a:pt x="1314" y="2876"/>
                    <a:pt x="1654" y="2727"/>
                    <a:pt x="1927" y="2512"/>
                  </a:cubicBezTo>
                  <a:cubicBezTo>
                    <a:pt x="2250" y="2251"/>
                    <a:pt x="2490" y="1895"/>
                    <a:pt x="2709" y="1536"/>
                  </a:cubicBezTo>
                  <a:cubicBezTo>
                    <a:pt x="2969" y="1112"/>
                    <a:pt x="3518" y="0"/>
                    <a:pt x="2709" y="0"/>
                  </a:cubicBezTo>
                  <a:close/>
                </a:path>
              </a:pathLst>
            </a:custGeom>
            <a:solidFill>
              <a:srgbClr val="3D48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5" name="Google Shape;1005;p45"/>
            <p:cNvSpPr/>
            <p:nvPr/>
          </p:nvSpPr>
          <p:spPr>
            <a:xfrm>
              <a:off x="2377975" y="1646650"/>
              <a:ext cx="89700" cy="70650"/>
            </a:xfrm>
            <a:custGeom>
              <a:rect b="b" l="l" r="r" t="t"/>
              <a:pathLst>
                <a:path extrusionOk="0" h="2826" w="3588">
                  <a:moveTo>
                    <a:pt x="2739" y="1"/>
                  </a:moveTo>
                  <a:cubicBezTo>
                    <a:pt x="2729" y="1"/>
                    <a:pt x="2719" y="1"/>
                    <a:pt x="2709" y="1"/>
                  </a:cubicBezTo>
                  <a:cubicBezTo>
                    <a:pt x="1973" y="16"/>
                    <a:pt x="1279" y="346"/>
                    <a:pt x="726" y="810"/>
                  </a:cubicBezTo>
                  <a:cubicBezTo>
                    <a:pt x="475" y="1018"/>
                    <a:pt x="241" y="1263"/>
                    <a:pt x="121" y="1567"/>
                  </a:cubicBezTo>
                  <a:cubicBezTo>
                    <a:pt x="1" y="1875"/>
                    <a:pt x="17" y="2244"/>
                    <a:pt x="220" y="2501"/>
                  </a:cubicBezTo>
                  <a:cubicBezTo>
                    <a:pt x="345" y="2657"/>
                    <a:pt x="533" y="2756"/>
                    <a:pt x="726" y="2797"/>
                  </a:cubicBezTo>
                  <a:cubicBezTo>
                    <a:pt x="810" y="2817"/>
                    <a:pt x="895" y="2826"/>
                    <a:pt x="980" y="2826"/>
                  </a:cubicBezTo>
                  <a:cubicBezTo>
                    <a:pt x="1311" y="2826"/>
                    <a:pt x="1639" y="2689"/>
                    <a:pt x="1905" y="2489"/>
                  </a:cubicBezTo>
                  <a:cubicBezTo>
                    <a:pt x="2240" y="2234"/>
                    <a:pt x="2490" y="1890"/>
                    <a:pt x="2719" y="1540"/>
                  </a:cubicBezTo>
                  <a:cubicBezTo>
                    <a:pt x="2998" y="1117"/>
                    <a:pt x="3587" y="1"/>
                    <a:pt x="2739" y="1"/>
                  </a:cubicBezTo>
                  <a:close/>
                </a:path>
              </a:pathLst>
            </a:custGeom>
            <a:solidFill>
              <a:srgbClr val="3D48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6" name="Google Shape;1006;p45"/>
            <p:cNvSpPr/>
            <p:nvPr/>
          </p:nvSpPr>
          <p:spPr>
            <a:xfrm>
              <a:off x="2134975" y="1406175"/>
              <a:ext cx="54525" cy="93700"/>
            </a:xfrm>
            <a:custGeom>
              <a:rect b="b" l="l" r="r" t="t"/>
              <a:pathLst>
                <a:path extrusionOk="0" h="3748" w="2181">
                  <a:moveTo>
                    <a:pt x="647" y="1"/>
                  </a:moveTo>
                  <a:cubicBezTo>
                    <a:pt x="494" y="1"/>
                    <a:pt x="346" y="48"/>
                    <a:pt x="235" y="154"/>
                  </a:cubicBezTo>
                  <a:cubicBezTo>
                    <a:pt x="15" y="358"/>
                    <a:pt x="0" y="693"/>
                    <a:pt x="42" y="990"/>
                  </a:cubicBezTo>
                  <a:cubicBezTo>
                    <a:pt x="141" y="1642"/>
                    <a:pt x="459" y="2237"/>
                    <a:pt x="866" y="2753"/>
                  </a:cubicBezTo>
                  <a:cubicBezTo>
                    <a:pt x="996" y="2923"/>
                    <a:pt x="1630" y="3747"/>
                    <a:pt x="1968" y="3747"/>
                  </a:cubicBezTo>
                  <a:cubicBezTo>
                    <a:pt x="2036" y="3747"/>
                    <a:pt x="2092" y="3714"/>
                    <a:pt x="2129" y="3636"/>
                  </a:cubicBezTo>
                  <a:cubicBezTo>
                    <a:pt x="2181" y="3535"/>
                    <a:pt x="2171" y="3416"/>
                    <a:pt x="2166" y="3301"/>
                  </a:cubicBezTo>
                  <a:cubicBezTo>
                    <a:pt x="2103" y="2534"/>
                    <a:pt x="1946" y="1772"/>
                    <a:pt x="1691" y="1047"/>
                  </a:cubicBezTo>
                  <a:cubicBezTo>
                    <a:pt x="1581" y="729"/>
                    <a:pt x="1436" y="400"/>
                    <a:pt x="1169" y="186"/>
                  </a:cubicBezTo>
                  <a:cubicBezTo>
                    <a:pt x="1024" y="69"/>
                    <a:pt x="832" y="1"/>
                    <a:pt x="647" y="1"/>
                  </a:cubicBezTo>
                  <a:close/>
                </a:path>
              </a:pathLst>
            </a:custGeom>
            <a:solidFill>
              <a:srgbClr val="3D48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7" name="Google Shape;1007;p45"/>
            <p:cNvSpPr/>
            <p:nvPr/>
          </p:nvSpPr>
          <p:spPr>
            <a:xfrm>
              <a:off x="2445025" y="1508975"/>
              <a:ext cx="80400" cy="133150"/>
            </a:xfrm>
            <a:custGeom>
              <a:rect b="b" l="l" r="r" t="t"/>
              <a:pathLst>
                <a:path extrusionOk="0" h="5326" w="3216">
                  <a:moveTo>
                    <a:pt x="2208" y="0"/>
                  </a:moveTo>
                  <a:cubicBezTo>
                    <a:pt x="2004" y="0"/>
                    <a:pt x="1794" y="51"/>
                    <a:pt x="1608" y="133"/>
                  </a:cubicBezTo>
                  <a:cubicBezTo>
                    <a:pt x="1065" y="374"/>
                    <a:pt x="642" y="838"/>
                    <a:pt x="387" y="1376"/>
                  </a:cubicBezTo>
                  <a:cubicBezTo>
                    <a:pt x="131" y="1913"/>
                    <a:pt x="32" y="2508"/>
                    <a:pt x="11" y="3103"/>
                  </a:cubicBezTo>
                  <a:cubicBezTo>
                    <a:pt x="1" y="3473"/>
                    <a:pt x="22" y="3849"/>
                    <a:pt x="74" y="4213"/>
                  </a:cubicBezTo>
                  <a:cubicBezTo>
                    <a:pt x="105" y="4454"/>
                    <a:pt x="131" y="5096"/>
                    <a:pt x="304" y="5263"/>
                  </a:cubicBezTo>
                  <a:cubicBezTo>
                    <a:pt x="348" y="5306"/>
                    <a:pt x="406" y="5325"/>
                    <a:pt x="473" y="5325"/>
                  </a:cubicBezTo>
                  <a:cubicBezTo>
                    <a:pt x="839" y="5325"/>
                    <a:pt x="1479" y="4759"/>
                    <a:pt x="1713" y="4543"/>
                  </a:cubicBezTo>
                  <a:cubicBezTo>
                    <a:pt x="2583" y="3734"/>
                    <a:pt x="3153" y="2575"/>
                    <a:pt x="3194" y="1381"/>
                  </a:cubicBezTo>
                  <a:cubicBezTo>
                    <a:pt x="3215" y="937"/>
                    <a:pt x="3137" y="441"/>
                    <a:pt x="2782" y="175"/>
                  </a:cubicBezTo>
                  <a:cubicBezTo>
                    <a:pt x="2617" y="52"/>
                    <a:pt x="2415" y="0"/>
                    <a:pt x="2208" y="0"/>
                  </a:cubicBezTo>
                  <a:close/>
                </a:path>
              </a:pathLst>
            </a:custGeom>
            <a:solidFill>
              <a:srgbClr val="3D48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8" name="Google Shape;1008;p45"/>
            <p:cNvSpPr/>
            <p:nvPr/>
          </p:nvSpPr>
          <p:spPr>
            <a:xfrm>
              <a:off x="4180075" y="2427400"/>
              <a:ext cx="833175" cy="229850"/>
            </a:xfrm>
            <a:custGeom>
              <a:rect b="b" l="l" r="r" t="t"/>
              <a:pathLst>
                <a:path extrusionOk="0" h="9194" w="33327">
                  <a:moveTo>
                    <a:pt x="25097" y="1"/>
                  </a:moveTo>
                  <a:cubicBezTo>
                    <a:pt x="21647" y="1"/>
                    <a:pt x="18445" y="670"/>
                    <a:pt x="15936" y="1424"/>
                  </a:cubicBezTo>
                  <a:cubicBezTo>
                    <a:pt x="10274" y="3120"/>
                    <a:pt x="5051" y="6053"/>
                    <a:pt x="1" y="8885"/>
                  </a:cubicBezTo>
                  <a:lnTo>
                    <a:pt x="172" y="9193"/>
                  </a:lnTo>
                  <a:cubicBezTo>
                    <a:pt x="5208" y="6371"/>
                    <a:pt x="10410" y="3448"/>
                    <a:pt x="16035" y="1764"/>
                  </a:cubicBezTo>
                  <a:cubicBezTo>
                    <a:pt x="18518" y="1017"/>
                    <a:pt x="21687" y="354"/>
                    <a:pt x="25098" y="354"/>
                  </a:cubicBezTo>
                  <a:cubicBezTo>
                    <a:pt x="27722" y="354"/>
                    <a:pt x="30489" y="747"/>
                    <a:pt x="33196" y="1795"/>
                  </a:cubicBezTo>
                  <a:lnTo>
                    <a:pt x="33326" y="1465"/>
                  </a:lnTo>
                  <a:cubicBezTo>
                    <a:pt x="30571" y="400"/>
                    <a:pt x="27760" y="1"/>
                    <a:pt x="25097" y="1"/>
                  </a:cubicBezTo>
                  <a:close/>
                </a:path>
              </a:pathLst>
            </a:custGeom>
            <a:solidFill>
              <a:srgbClr val="3D48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9" name="Google Shape;1009;p45"/>
            <p:cNvSpPr/>
            <p:nvPr/>
          </p:nvSpPr>
          <p:spPr>
            <a:xfrm>
              <a:off x="4993400" y="2453650"/>
              <a:ext cx="101400" cy="51525"/>
            </a:xfrm>
            <a:custGeom>
              <a:rect b="b" l="l" r="r" t="t"/>
              <a:pathLst>
                <a:path extrusionOk="0" h="2061" w="4056">
                  <a:moveTo>
                    <a:pt x="1814" y="0"/>
                  </a:moveTo>
                  <a:cubicBezTo>
                    <a:pt x="1206" y="0"/>
                    <a:pt x="599" y="148"/>
                    <a:pt x="0" y="290"/>
                  </a:cubicBezTo>
                  <a:cubicBezTo>
                    <a:pt x="319" y="567"/>
                    <a:pt x="637" y="844"/>
                    <a:pt x="955" y="1120"/>
                  </a:cubicBezTo>
                  <a:cubicBezTo>
                    <a:pt x="1383" y="1496"/>
                    <a:pt x="1831" y="1877"/>
                    <a:pt x="2385" y="2022"/>
                  </a:cubicBezTo>
                  <a:cubicBezTo>
                    <a:pt x="2482" y="2048"/>
                    <a:pt x="2595" y="2061"/>
                    <a:pt x="2715" y="2061"/>
                  </a:cubicBezTo>
                  <a:cubicBezTo>
                    <a:pt x="3305" y="2061"/>
                    <a:pt x="4056" y="1746"/>
                    <a:pt x="3935" y="1073"/>
                  </a:cubicBezTo>
                  <a:cubicBezTo>
                    <a:pt x="3810" y="410"/>
                    <a:pt x="2672" y="61"/>
                    <a:pt x="2119" y="13"/>
                  </a:cubicBezTo>
                  <a:cubicBezTo>
                    <a:pt x="2017" y="4"/>
                    <a:pt x="1915" y="0"/>
                    <a:pt x="1814" y="0"/>
                  </a:cubicBezTo>
                  <a:close/>
                </a:path>
              </a:pathLst>
            </a:custGeom>
            <a:solidFill>
              <a:srgbClr val="3B4A6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0" name="Google Shape;1010;p45"/>
            <p:cNvSpPr/>
            <p:nvPr/>
          </p:nvSpPr>
          <p:spPr>
            <a:xfrm>
              <a:off x="4909650" y="2447075"/>
              <a:ext cx="70050" cy="107650"/>
            </a:xfrm>
            <a:custGeom>
              <a:rect b="b" l="l" r="r" t="t"/>
              <a:pathLst>
                <a:path extrusionOk="0" h="4306" w="2802">
                  <a:moveTo>
                    <a:pt x="834" y="0"/>
                  </a:moveTo>
                  <a:cubicBezTo>
                    <a:pt x="654" y="0"/>
                    <a:pt x="525" y="172"/>
                    <a:pt x="386" y="517"/>
                  </a:cubicBezTo>
                  <a:cubicBezTo>
                    <a:pt x="85" y="1278"/>
                    <a:pt x="1" y="2129"/>
                    <a:pt x="157" y="2938"/>
                  </a:cubicBezTo>
                  <a:cubicBezTo>
                    <a:pt x="266" y="3517"/>
                    <a:pt x="574" y="4143"/>
                    <a:pt x="1149" y="4279"/>
                  </a:cubicBezTo>
                  <a:cubicBezTo>
                    <a:pt x="1222" y="4297"/>
                    <a:pt x="1296" y="4306"/>
                    <a:pt x="1369" y="4306"/>
                  </a:cubicBezTo>
                  <a:cubicBezTo>
                    <a:pt x="1861" y="4306"/>
                    <a:pt x="2326" y="3913"/>
                    <a:pt x="2526" y="3443"/>
                  </a:cubicBezTo>
                  <a:cubicBezTo>
                    <a:pt x="2802" y="2786"/>
                    <a:pt x="2672" y="2003"/>
                    <a:pt x="2317" y="1383"/>
                  </a:cubicBezTo>
                  <a:cubicBezTo>
                    <a:pt x="2057" y="934"/>
                    <a:pt x="1686" y="548"/>
                    <a:pt x="1279" y="225"/>
                  </a:cubicBezTo>
                  <a:cubicBezTo>
                    <a:pt x="1096" y="76"/>
                    <a:pt x="954" y="0"/>
                    <a:pt x="834" y="0"/>
                  </a:cubicBezTo>
                  <a:close/>
                </a:path>
              </a:pathLst>
            </a:custGeom>
            <a:solidFill>
              <a:srgbClr val="3D48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1" name="Google Shape;1011;p45"/>
            <p:cNvSpPr/>
            <p:nvPr/>
          </p:nvSpPr>
          <p:spPr>
            <a:xfrm>
              <a:off x="4877950" y="2332075"/>
              <a:ext cx="68400" cy="100625"/>
            </a:xfrm>
            <a:custGeom>
              <a:rect b="b" l="l" r="r" t="t"/>
              <a:pathLst>
                <a:path extrusionOk="0" h="4025" w="2736">
                  <a:moveTo>
                    <a:pt x="1912" y="0"/>
                  </a:moveTo>
                  <a:cubicBezTo>
                    <a:pt x="1879" y="0"/>
                    <a:pt x="1845" y="3"/>
                    <a:pt x="1811" y="9"/>
                  </a:cubicBezTo>
                  <a:cubicBezTo>
                    <a:pt x="1659" y="35"/>
                    <a:pt x="1524" y="118"/>
                    <a:pt x="1399" y="207"/>
                  </a:cubicBezTo>
                  <a:cubicBezTo>
                    <a:pt x="544" y="859"/>
                    <a:pt x="226" y="1996"/>
                    <a:pt x="63" y="3056"/>
                  </a:cubicBezTo>
                  <a:cubicBezTo>
                    <a:pt x="31" y="3265"/>
                    <a:pt x="0" y="3479"/>
                    <a:pt x="31" y="3687"/>
                  </a:cubicBezTo>
                  <a:cubicBezTo>
                    <a:pt x="66" y="3902"/>
                    <a:pt x="99" y="4025"/>
                    <a:pt x="218" y="4025"/>
                  </a:cubicBezTo>
                  <a:cubicBezTo>
                    <a:pt x="264" y="4025"/>
                    <a:pt x="322" y="4006"/>
                    <a:pt x="397" y="3969"/>
                  </a:cubicBezTo>
                  <a:cubicBezTo>
                    <a:pt x="872" y="3734"/>
                    <a:pt x="1321" y="3395"/>
                    <a:pt x="1697" y="3029"/>
                  </a:cubicBezTo>
                  <a:cubicBezTo>
                    <a:pt x="2135" y="2591"/>
                    <a:pt x="2485" y="2049"/>
                    <a:pt x="2636" y="1449"/>
                  </a:cubicBezTo>
                  <a:cubicBezTo>
                    <a:pt x="2714" y="1131"/>
                    <a:pt x="2735" y="780"/>
                    <a:pt x="2599" y="484"/>
                  </a:cubicBezTo>
                  <a:cubicBezTo>
                    <a:pt x="2477" y="212"/>
                    <a:pt x="2202" y="0"/>
                    <a:pt x="1912" y="0"/>
                  </a:cubicBezTo>
                  <a:close/>
                </a:path>
              </a:pathLst>
            </a:custGeom>
            <a:solidFill>
              <a:srgbClr val="3D48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2" name="Google Shape;1012;p45"/>
            <p:cNvSpPr/>
            <p:nvPr/>
          </p:nvSpPr>
          <p:spPr>
            <a:xfrm>
              <a:off x="4368575" y="2423600"/>
              <a:ext cx="63800" cy="101775"/>
            </a:xfrm>
            <a:custGeom>
              <a:rect b="b" l="l" r="r" t="t"/>
              <a:pathLst>
                <a:path extrusionOk="0" h="4071" w="2552">
                  <a:moveTo>
                    <a:pt x="761" y="0"/>
                  </a:moveTo>
                  <a:cubicBezTo>
                    <a:pt x="483" y="0"/>
                    <a:pt x="201" y="131"/>
                    <a:pt x="78" y="375"/>
                  </a:cubicBezTo>
                  <a:cubicBezTo>
                    <a:pt x="11" y="517"/>
                    <a:pt x="1" y="673"/>
                    <a:pt x="1" y="830"/>
                  </a:cubicBezTo>
                  <a:cubicBezTo>
                    <a:pt x="26" y="1904"/>
                    <a:pt x="767" y="2823"/>
                    <a:pt x="1535" y="3580"/>
                  </a:cubicBezTo>
                  <a:cubicBezTo>
                    <a:pt x="1680" y="3725"/>
                    <a:pt x="1842" y="3872"/>
                    <a:pt x="2029" y="3970"/>
                  </a:cubicBezTo>
                  <a:cubicBezTo>
                    <a:pt x="2146" y="4030"/>
                    <a:pt x="2236" y="4070"/>
                    <a:pt x="2304" y="4070"/>
                  </a:cubicBezTo>
                  <a:cubicBezTo>
                    <a:pt x="2391" y="4070"/>
                    <a:pt x="2442" y="4005"/>
                    <a:pt x="2468" y="3835"/>
                  </a:cubicBezTo>
                  <a:cubicBezTo>
                    <a:pt x="2552" y="3318"/>
                    <a:pt x="2547" y="2755"/>
                    <a:pt x="2463" y="2234"/>
                  </a:cubicBezTo>
                  <a:cubicBezTo>
                    <a:pt x="2364" y="1622"/>
                    <a:pt x="2130" y="1023"/>
                    <a:pt x="1728" y="548"/>
                  </a:cubicBezTo>
                  <a:cubicBezTo>
                    <a:pt x="1513" y="298"/>
                    <a:pt x="1242" y="78"/>
                    <a:pt x="924" y="16"/>
                  </a:cubicBezTo>
                  <a:cubicBezTo>
                    <a:pt x="870" y="6"/>
                    <a:pt x="816" y="0"/>
                    <a:pt x="761" y="0"/>
                  </a:cubicBezTo>
                  <a:close/>
                </a:path>
              </a:pathLst>
            </a:custGeom>
            <a:solidFill>
              <a:srgbClr val="3D48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3" name="Google Shape;1013;p45"/>
            <p:cNvSpPr/>
            <p:nvPr/>
          </p:nvSpPr>
          <p:spPr>
            <a:xfrm>
              <a:off x="4445525" y="2391675"/>
              <a:ext cx="60425" cy="105275"/>
            </a:xfrm>
            <a:custGeom>
              <a:rect b="b" l="l" r="r" t="t"/>
              <a:pathLst>
                <a:path extrusionOk="0" h="4211" w="2417">
                  <a:moveTo>
                    <a:pt x="830" y="0"/>
                  </a:moveTo>
                  <a:cubicBezTo>
                    <a:pt x="582" y="0"/>
                    <a:pt x="332" y="105"/>
                    <a:pt x="199" y="312"/>
                  </a:cubicBezTo>
                  <a:cubicBezTo>
                    <a:pt x="121" y="443"/>
                    <a:pt x="90" y="599"/>
                    <a:pt x="78" y="756"/>
                  </a:cubicBezTo>
                  <a:cubicBezTo>
                    <a:pt x="1" y="1830"/>
                    <a:pt x="642" y="2817"/>
                    <a:pt x="1326" y="3641"/>
                  </a:cubicBezTo>
                  <a:cubicBezTo>
                    <a:pt x="1462" y="3802"/>
                    <a:pt x="1602" y="3969"/>
                    <a:pt x="1780" y="4084"/>
                  </a:cubicBezTo>
                  <a:cubicBezTo>
                    <a:pt x="1901" y="4161"/>
                    <a:pt x="1991" y="4211"/>
                    <a:pt x="2061" y="4211"/>
                  </a:cubicBezTo>
                  <a:cubicBezTo>
                    <a:pt x="2138" y="4211"/>
                    <a:pt x="2190" y="4149"/>
                    <a:pt x="2234" y="3995"/>
                  </a:cubicBezTo>
                  <a:cubicBezTo>
                    <a:pt x="2370" y="3484"/>
                    <a:pt x="2416" y="2926"/>
                    <a:pt x="2385" y="2399"/>
                  </a:cubicBezTo>
                  <a:cubicBezTo>
                    <a:pt x="2349" y="1784"/>
                    <a:pt x="2176" y="1163"/>
                    <a:pt x="1827" y="650"/>
                  </a:cubicBezTo>
                  <a:cubicBezTo>
                    <a:pt x="1639" y="380"/>
                    <a:pt x="1388" y="134"/>
                    <a:pt x="1075" y="36"/>
                  </a:cubicBezTo>
                  <a:cubicBezTo>
                    <a:pt x="997" y="12"/>
                    <a:pt x="914" y="0"/>
                    <a:pt x="830" y="0"/>
                  </a:cubicBezTo>
                  <a:close/>
                </a:path>
              </a:pathLst>
            </a:custGeom>
            <a:solidFill>
              <a:srgbClr val="3D48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4" name="Google Shape;1014;p45"/>
            <p:cNvSpPr/>
            <p:nvPr/>
          </p:nvSpPr>
          <p:spPr>
            <a:xfrm>
              <a:off x="4553675" y="2470950"/>
              <a:ext cx="59900" cy="105975"/>
            </a:xfrm>
            <a:custGeom>
              <a:rect b="b" l="l" r="r" t="t"/>
              <a:pathLst>
                <a:path extrusionOk="0" h="4239" w="2396">
                  <a:moveTo>
                    <a:pt x="381" y="1"/>
                  </a:moveTo>
                  <a:cubicBezTo>
                    <a:pt x="307" y="1"/>
                    <a:pt x="255" y="61"/>
                    <a:pt x="209" y="214"/>
                  </a:cubicBezTo>
                  <a:cubicBezTo>
                    <a:pt x="63" y="720"/>
                    <a:pt x="0" y="1279"/>
                    <a:pt x="21" y="1800"/>
                  </a:cubicBezTo>
                  <a:cubicBezTo>
                    <a:pt x="41" y="2421"/>
                    <a:pt x="204" y="3047"/>
                    <a:pt x="542" y="3564"/>
                  </a:cubicBezTo>
                  <a:cubicBezTo>
                    <a:pt x="720" y="3841"/>
                    <a:pt x="966" y="4091"/>
                    <a:pt x="1279" y="4195"/>
                  </a:cubicBezTo>
                  <a:cubicBezTo>
                    <a:pt x="1365" y="4224"/>
                    <a:pt x="1458" y="4239"/>
                    <a:pt x="1550" y="4239"/>
                  </a:cubicBezTo>
                  <a:cubicBezTo>
                    <a:pt x="1790" y="4239"/>
                    <a:pt x="2028" y="4140"/>
                    <a:pt x="2160" y="3940"/>
                  </a:cubicBezTo>
                  <a:cubicBezTo>
                    <a:pt x="2244" y="3810"/>
                    <a:pt x="2275" y="3653"/>
                    <a:pt x="2291" y="3502"/>
                  </a:cubicBezTo>
                  <a:cubicBezTo>
                    <a:pt x="2396" y="2426"/>
                    <a:pt x="1775" y="1424"/>
                    <a:pt x="1106" y="585"/>
                  </a:cubicBezTo>
                  <a:cubicBezTo>
                    <a:pt x="976" y="422"/>
                    <a:pt x="835" y="251"/>
                    <a:pt x="663" y="135"/>
                  </a:cubicBezTo>
                  <a:cubicBezTo>
                    <a:pt x="541" y="55"/>
                    <a:pt x="451" y="1"/>
                    <a:pt x="381" y="1"/>
                  </a:cubicBezTo>
                  <a:close/>
                </a:path>
              </a:pathLst>
            </a:custGeom>
            <a:solidFill>
              <a:srgbClr val="3D48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5" name="Google Shape;1015;p45"/>
            <p:cNvSpPr/>
            <p:nvPr/>
          </p:nvSpPr>
          <p:spPr>
            <a:xfrm>
              <a:off x="4530175" y="2360175"/>
              <a:ext cx="57050" cy="110825"/>
            </a:xfrm>
            <a:custGeom>
              <a:rect b="b" l="l" r="r" t="t"/>
              <a:pathLst>
                <a:path extrusionOk="0" h="4433" w="2282">
                  <a:moveTo>
                    <a:pt x="1077" y="1"/>
                  </a:moveTo>
                  <a:cubicBezTo>
                    <a:pt x="917" y="1"/>
                    <a:pt x="762" y="48"/>
                    <a:pt x="643" y="152"/>
                  </a:cubicBezTo>
                  <a:cubicBezTo>
                    <a:pt x="523" y="257"/>
                    <a:pt x="449" y="398"/>
                    <a:pt x="393" y="544"/>
                  </a:cubicBezTo>
                  <a:cubicBezTo>
                    <a:pt x="1" y="1546"/>
                    <a:pt x="324" y="2678"/>
                    <a:pt x="742" y="3670"/>
                  </a:cubicBezTo>
                  <a:cubicBezTo>
                    <a:pt x="820" y="3863"/>
                    <a:pt x="909" y="4061"/>
                    <a:pt x="1044" y="4222"/>
                  </a:cubicBezTo>
                  <a:cubicBezTo>
                    <a:pt x="1156" y="4352"/>
                    <a:pt x="1236" y="4433"/>
                    <a:pt x="1314" y="4433"/>
                  </a:cubicBezTo>
                  <a:cubicBezTo>
                    <a:pt x="1374" y="4433"/>
                    <a:pt x="1433" y="4384"/>
                    <a:pt x="1504" y="4270"/>
                  </a:cubicBezTo>
                  <a:cubicBezTo>
                    <a:pt x="1780" y="3826"/>
                    <a:pt x="1995" y="3304"/>
                    <a:pt x="2120" y="2793"/>
                  </a:cubicBezTo>
                  <a:cubicBezTo>
                    <a:pt x="2265" y="2187"/>
                    <a:pt x="2281" y="1546"/>
                    <a:pt x="2093" y="956"/>
                  </a:cubicBezTo>
                  <a:cubicBezTo>
                    <a:pt x="1995" y="643"/>
                    <a:pt x="1833" y="330"/>
                    <a:pt x="1561" y="147"/>
                  </a:cubicBezTo>
                  <a:cubicBezTo>
                    <a:pt x="1419" y="53"/>
                    <a:pt x="1245" y="1"/>
                    <a:pt x="1077" y="1"/>
                  </a:cubicBezTo>
                  <a:close/>
                </a:path>
              </a:pathLst>
            </a:custGeom>
            <a:solidFill>
              <a:srgbClr val="3D48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6" name="Google Shape;1016;p45"/>
            <p:cNvSpPr/>
            <p:nvPr/>
          </p:nvSpPr>
          <p:spPr>
            <a:xfrm>
              <a:off x="4695850" y="2338700"/>
              <a:ext cx="68250" cy="100600"/>
            </a:xfrm>
            <a:custGeom>
              <a:rect b="b" l="l" r="r" t="t"/>
              <a:pathLst>
                <a:path extrusionOk="0" h="4024" w="2730">
                  <a:moveTo>
                    <a:pt x="1912" y="1"/>
                  </a:moveTo>
                  <a:cubicBezTo>
                    <a:pt x="1879" y="1"/>
                    <a:pt x="1845" y="3"/>
                    <a:pt x="1812" y="9"/>
                  </a:cubicBezTo>
                  <a:cubicBezTo>
                    <a:pt x="1655" y="36"/>
                    <a:pt x="1519" y="115"/>
                    <a:pt x="1398" y="209"/>
                  </a:cubicBezTo>
                  <a:cubicBezTo>
                    <a:pt x="538" y="860"/>
                    <a:pt x="225" y="1993"/>
                    <a:pt x="59" y="3057"/>
                  </a:cubicBezTo>
                  <a:cubicBezTo>
                    <a:pt x="27" y="3265"/>
                    <a:pt x="1" y="3479"/>
                    <a:pt x="32" y="3689"/>
                  </a:cubicBezTo>
                  <a:cubicBezTo>
                    <a:pt x="65" y="3902"/>
                    <a:pt x="97" y="4024"/>
                    <a:pt x="214" y="4024"/>
                  </a:cubicBezTo>
                  <a:cubicBezTo>
                    <a:pt x="260" y="4024"/>
                    <a:pt x="319" y="4005"/>
                    <a:pt x="397" y="3965"/>
                  </a:cubicBezTo>
                  <a:cubicBezTo>
                    <a:pt x="866" y="3735"/>
                    <a:pt x="1321" y="3396"/>
                    <a:pt x="1691" y="3031"/>
                  </a:cubicBezTo>
                  <a:cubicBezTo>
                    <a:pt x="2130" y="2593"/>
                    <a:pt x="2484" y="2049"/>
                    <a:pt x="2631" y="1450"/>
                  </a:cubicBezTo>
                  <a:cubicBezTo>
                    <a:pt x="2713" y="1131"/>
                    <a:pt x="2730" y="782"/>
                    <a:pt x="2594" y="479"/>
                  </a:cubicBezTo>
                  <a:cubicBezTo>
                    <a:pt x="2472" y="213"/>
                    <a:pt x="2200" y="1"/>
                    <a:pt x="1912" y="1"/>
                  </a:cubicBezTo>
                  <a:close/>
                </a:path>
              </a:pathLst>
            </a:custGeom>
            <a:solidFill>
              <a:srgbClr val="3D48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7" name="Google Shape;1017;p45"/>
            <p:cNvSpPr/>
            <p:nvPr/>
          </p:nvSpPr>
          <p:spPr>
            <a:xfrm>
              <a:off x="4290325" y="2456525"/>
              <a:ext cx="62350" cy="102750"/>
            </a:xfrm>
            <a:custGeom>
              <a:rect b="b" l="l" r="r" t="t"/>
              <a:pathLst>
                <a:path extrusionOk="0" h="4110" w="2494">
                  <a:moveTo>
                    <a:pt x="764" y="0"/>
                  </a:moveTo>
                  <a:cubicBezTo>
                    <a:pt x="491" y="0"/>
                    <a:pt x="216" y="124"/>
                    <a:pt x="88" y="363"/>
                  </a:cubicBezTo>
                  <a:cubicBezTo>
                    <a:pt x="20" y="498"/>
                    <a:pt x="0" y="655"/>
                    <a:pt x="0" y="811"/>
                  </a:cubicBezTo>
                  <a:cubicBezTo>
                    <a:pt x="0" y="1887"/>
                    <a:pt x="714" y="2826"/>
                    <a:pt x="1465" y="3598"/>
                  </a:cubicBezTo>
                  <a:cubicBezTo>
                    <a:pt x="1607" y="3749"/>
                    <a:pt x="1763" y="3901"/>
                    <a:pt x="1951" y="4000"/>
                  </a:cubicBezTo>
                  <a:cubicBezTo>
                    <a:pt x="2069" y="4066"/>
                    <a:pt x="2158" y="4110"/>
                    <a:pt x="2226" y="4110"/>
                  </a:cubicBezTo>
                  <a:cubicBezTo>
                    <a:pt x="2307" y="4110"/>
                    <a:pt x="2358" y="4045"/>
                    <a:pt x="2389" y="3879"/>
                  </a:cubicBezTo>
                  <a:cubicBezTo>
                    <a:pt x="2488" y="3364"/>
                    <a:pt x="2493" y="2800"/>
                    <a:pt x="2426" y="2278"/>
                  </a:cubicBezTo>
                  <a:cubicBezTo>
                    <a:pt x="2342" y="1663"/>
                    <a:pt x="2123" y="1057"/>
                    <a:pt x="1737" y="577"/>
                  </a:cubicBezTo>
                  <a:cubicBezTo>
                    <a:pt x="1528" y="322"/>
                    <a:pt x="1262" y="91"/>
                    <a:pt x="944" y="19"/>
                  </a:cubicBezTo>
                  <a:cubicBezTo>
                    <a:pt x="885" y="6"/>
                    <a:pt x="825" y="0"/>
                    <a:pt x="764" y="0"/>
                  </a:cubicBezTo>
                  <a:close/>
                </a:path>
              </a:pathLst>
            </a:custGeom>
            <a:solidFill>
              <a:srgbClr val="3D48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8" name="Google Shape;1018;p45"/>
            <p:cNvSpPr/>
            <p:nvPr/>
          </p:nvSpPr>
          <p:spPr>
            <a:xfrm>
              <a:off x="4685925" y="2441325"/>
              <a:ext cx="69575" cy="99825"/>
            </a:xfrm>
            <a:custGeom>
              <a:rect b="b" l="l" r="r" t="t"/>
              <a:pathLst>
                <a:path extrusionOk="0" h="3993" w="2783">
                  <a:moveTo>
                    <a:pt x="209" y="1"/>
                  </a:moveTo>
                  <a:cubicBezTo>
                    <a:pt x="88" y="1"/>
                    <a:pt x="57" y="123"/>
                    <a:pt x="27" y="340"/>
                  </a:cubicBezTo>
                  <a:cubicBezTo>
                    <a:pt x="1" y="549"/>
                    <a:pt x="32" y="768"/>
                    <a:pt x="69" y="971"/>
                  </a:cubicBezTo>
                  <a:cubicBezTo>
                    <a:pt x="251" y="2030"/>
                    <a:pt x="591" y="3158"/>
                    <a:pt x="1462" y="3794"/>
                  </a:cubicBezTo>
                  <a:cubicBezTo>
                    <a:pt x="1588" y="3883"/>
                    <a:pt x="1723" y="3967"/>
                    <a:pt x="1879" y="3987"/>
                  </a:cubicBezTo>
                  <a:cubicBezTo>
                    <a:pt x="1907" y="3991"/>
                    <a:pt x="1936" y="3993"/>
                    <a:pt x="1963" y="3993"/>
                  </a:cubicBezTo>
                  <a:cubicBezTo>
                    <a:pt x="2257" y="3993"/>
                    <a:pt x="2533" y="3772"/>
                    <a:pt x="2652" y="3497"/>
                  </a:cubicBezTo>
                  <a:cubicBezTo>
                    <a:pt x="2782" y="3194"/>
                    <a:pt x="2756" y="2849"/>
                    <a:pt x="2672" y="2531"/>
                  </a:cubicBezTo>
                  <a:cubicBezTo>
                    <a:pt x="2510" y="1932"/>
                    <a:pt x="2151" y="1399"/>
                    <a:pt x="1702" y="971"/>
                  </a:cubicBezTo>
                  <a:cubicBezTo>
                    <a:pt x="1321" y="605"/>
                    <a:pt x="863" y="282"/>
                    <a:pt x="387" y="53"/>
                  </a:cubicBezTo>
                  <a:cubicBezTo>
                    <a:pt x="312" y="18"/>
                    <a:pt x="254" y="1"/>
                    <a:pt x="209" y="1"/>
                  </a:cubicBezTo>
                  <a:close/>
                </a:path>
              </a:pathLst>
            </a:custGeom>
            <a:solidFill>
              <a:srgbClr val="3D48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9" name="Google Shape;1019;p45"/>
            <p:cNvSpPr/>
            <p:nvPr/>
          </p:nvSpPr>
          <p:spPr>
            <a:xfrm>
              <a:off x="4309875" y="2577775"/>
              <a:ext cx="69675" cy="99750"/>
            </a:xfrm>
            <a:custGeom>
              <a:rect b="b" l="l" r="r" t="t"/>
              <a:pathLst>
                <a:path extrusionOk="0" h="3990" w="2787">
                  <a:moveTo>
                    <a:pt x="211" y="0"/>
                  </a:moveTo>
                  <a:cubicBezTo>
                    <a:pt x="88" y="0"/>
                    <a:pt x="58" y="123"/>
                    <a:pt x="32" y="339"/>
                  </a:cubicBezTo>
                  <a:cubicBezTo>
                    <a:pt x="1" y="548"/>
                    <a:pt x="37" y="763"/>
                    <a:pt x="68" y="965"/>
                  </a:cubicBezTo>
                  <a:cubicBezTo>
                    <a:pt x="256" y="2030"/>
                    <a:pt x="596" y="3157"/>
                    <a:pt x="1461" y="3788"/>
                  </a:cubicBezTo>
                  <a:cubicBezTo>
                    <a:pt x="1586" y="3882"/>
                    <a:pt x="1728" y="3961"/>
                    <a:pt x="1879" y="3982"/>
                  </a:cubicBezTo>
                  <a:cubicBezTo>
                    <a:pt x="1910" y="3987"/>
                    <a:pt x="1940" y="3989"/>
                    <a:pt x="1970" y="3989"/>
                  </a:cubicBezTo>
                  <a:cubicBezTo>
                    <a:pt x="2265" y="3989"/>
                    <a:pt x="2537" y="3771"/>
                    <a:pt x="2656" y="3496"/>
                  </a:cubicBezTo>
                  <a:cubicBezTo>
                    <a:pt x="2787" y="3193"/>
                    <a:pt x="2761" y="2844"/>
                    <a:pt x="2672" y="2526"/>
                  </a:cubicBezTo>
                  <a:cubicBezTo>
                    <a:pt x="2510" y="1926"/>
                    <a:pt x="2150" y="1394"/>
                    <a:pt x="1701" y="965"/>
                  </a:cubicBezTo>
                  <a:cubicBezTo>
                    <a:pt x="1321" y="606"/>
                    <a:pt x="866" y="277"/>
                    <a:pt x="391" y="53"/>
                  </a:cubicBezTo>
                  <a:cubicBezTo>
                    <a:pt x="315" y="17"/>
                    <a:pt x="256" y="0"/>
                    <a:pt x="211" y="0"/>
                  </a:cubicBezTo>
                  <a:close/>
                </a:path>
              </a:pathLst>
            </a:custGeom>
            <a:solidFill>
              <a:srgbClr val="3D48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0" name="Google Shape;1020;p45"/>
            <p:cNvSpPr/>
            <p:nvPr/>
          </p:nvSpPr>
          <p:spPr>
            <a:xfrm>
              <a:off x="4766950" y="2430750"/>
              <a:ext cx="60550" cy="105150"/>
            </a:xfrm>
            <a:custGeom>
              <a:rect b="b" l="l" r="r" t="t"/>
              <a:pathLst>
                <a:path extrusionOk="0" h="4206" w="2422">
                  <a:moveTo>
                    <a:pt x="350" y="0"/>
                  </a:moveTo>
                  <a:cubicBezTo>
                    <a:pt x="272" y="0"/>
                    <a:pt x="219" y="63"/>
                    <a:pt x="177" y="221"/>
                  </a:cubicBezTo>
                  <a:cubicBezTo>
                    <a:pt x="47" y="727"/>
                    <a:pt x="1" y="1290"/>
                    <a:pt x="32" y="1811"/>
                  </a:cubicBezTo>
                  <a:cubicBezTo>
                    <a:pt x="73" y="2432"/>
                    <a:pt x="245" y="3053"/>
                    <a:pt x="601" y="3559"/>
                  </a:cubicBezTo>
                  <a:cubicBezTo>
                    <a:pt x="788" y="3831"/>
                    <a:pt x="1039" y="4076"/>
                    <a:pt x="1352" y="4170"/>
                  </a:cubicBezTo>
                  <a:cubicBezTo>
                    <a:pt x="1432" y="4194"/>
                    <a:pt x="1515" y="4206"/>
                    <a:pt x="1599" y="4206"/>
                  </a:cubicBezTo>
                  <a:cubicBezTo>
                    <a:pt x="1850" y="4206"/>
                    <a:pt x="2099" y="4100"/>
                    <a:pt x="2229" y="3889"/>
                  </a:cubicBezTo>
                  <a:cubicBezTo>
                    <a:pt x="2311" y="3758"/>
                    <a:pt x="2338" y="3602"/>
                    <a:pt x="2349" y="3445"/>
                  </a:cubicBezTo>
                  <a:cubicBezTo>
                    <a:pt x="2421" y="2375"/>
                    <a:pt x="1774" y="1389"/>
                    <a:pt x="1085" y="565"/>
                  </a:cubicBezTo>
                  <a:cubicBezTo>
                    <a:pt x="950" y="402"/>
                    <a:pt x="804" y="241"/>
                    <a:pt x="627" y="127"/>
                  </a:cubicBezTo>
                  <a:cubicBezTo>
                    <a:pt x="509" y="50"/>
                    <a:pt x="420" y="0"/>
                    <a:pt x="350" y="0"/>
                  </a:cubicBezTo>
                  <a:close/>
                </a:path>
              </a:pathLst>
            </a:custGeom>
            <a:solidFill>
              <a:srgbClr val="3D48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1" name="Google Shape;1021;p45"/>
            <p:cNvSpPr/>
            <p:nvPr/>
          </p:nvSpPr>
          <p:spPr>
            <a:xfrm>
              <a:off x="4405500" y="2530475"/>
              <a:ext cx="52175" cy="90450"/>
            </a:xfrm>
            <a:custGeom>
              <a:rect b="b" l="l" r="r" t="t"/>
              <a:pathLst>
                <a:path extrusionOk="0" h="3618" w="2087">
                  <a:moveTo>
                    <a:pt x="302" y="0"/>
                  </a:moveTo>
                  <a:cubicBezTo>
                    <a:pt x="236" y="0"/>
                    <a:pt x="192" y="52"/>
                    <a:pt x="157" y="186"/>
                  </a:cubicBezTo>
                  <a:cubicBezTo>
                    <a:pt x="41" y="625"/>
                    <a:pt x="0" y="1109"/>
                    <a:pt x="31" y="1559"/>
                  </a:cubicBezTo>
                  <a:cubicBezTo>
                    <a:pt x="63" y="2091"/>
                    <a:pt x="214" y="2623"/>
                    <a:pt x="516" y="3062"/>
                  </a:cubicBezTo>
                  <a:cubicBezTo>
                    <a:pt x="678" y="3296"/>
                    <a:pt x="897" y="3505"/>
                    <a:pt x="1163" y="3589"/>
                  </a:cubicBezTo>
                  <a:cubicBezTo>
                    <a:pt x="1231" y="3608"/>
                    <a:pt x="1302" y="3618"/>
                    <a:pt x="1374" y="3618"/>
                  </a:cubicBezTo>
                  <a:cubicBezTo>
                    <a:pt x="1590" y="3618"/>
                    <a:pt x="1806" y="3529"/>
                    <a:pt x="1920" y="3348"/>
                  </a:cubicBezTo>
                  <a:cubicBezTo>
                    <a:pt x="1987" y="3233"/>
                    <a:pt x="2014" y="3098"/>
                    <a:pt x="2019" y="2968"/>
                  </a:cubicBezTo>
                  <a:cubicBezTo>
                    <a:pt x="2086" y="2043"/>
                    <a:pt x="1529" y="1193"/>
                    <a:pt x="934" y="483"/>
                  </a:cubicBezTo>
                  <a:cubicBezTo>
                    <a:pt x="819" y="348"/>
                    <a:pt x="694" y="208"/>
                    <a:pt x="542" y="107"/>
                  </a:cubicBezTo>
                  <a:cubicBezTo>
                    <a:pt x="438" y="43"/>
                    <a:pt x="361" y="0"/>
                    <a:pt x="302" y="0"/>
                  </a:cubicBezTo>
                  <a:close/>
                </a:path>
              </a:pathLst>
            </a:custGeom>
            <a:solidFill>
              <a:srgbClr val="3D48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2" name="Google Shape;1022;p45"/>
            <p:cNvSpPr/>
            <p:nvPr/>
          </p:nvSpPr>
          <p:spPr>
            <a:xfrm>
              <a:off x="4842725" y="2438750"/>
              <a:ext cx="52200" cy="93175"/>
            </a:xfrm>
            <a:custGeom>
              <a:rect b="b" l="l" r="r" t="t"/>
              <a:pathLst>
                <a:path extrusionOk="0" h="3727" w="2088">
                  <a:moveTo>
                    <a:pt x="1006" y="1"/>
                  </a:moveTo>
                  <a:cubicBezTo>
                    <a:pt x="600" y="1"/>
                    <a:pt x="302" y="833"/>
                    <a:pt x="199" y="1221"/>
                  </a:cubicBezTo>
                  <a:cubicBezTo>
                    <a:pt x="89" y="1628"/>
                    <a:pt x="0" y="2045"/>
                    <a:pt x="38" y="2462"/>
                  </a:cubicBezTo>
                  <a:cubicBezTo>
                    <a:pt x="74" y="2880"/>
                    <a:pt x="257" y="3302"/>
                    <a:pt x="595" y="3547"/>
                  </a:cubicBezTo>
                  <a:cubicBezTo>
                    <a:pt x="748" y="3655"/>
                    <a:pt x="936" y="3726"/>
                    <a:pt x="1122" y="3726"/>
                  </a:cubicBezTo>
                  <a:cubicBezTo>
                    <a:pt x="1134" y="3726"/>
                    <a:pt x="1146" y="3726"/>
                    <a:pt x="1159" y="3725"/>
                  </a:cubicBezTo>
                  <a:cubicBezTo>
                    <a:pt x="1488" y="3704"/>
                    <a:pt x="1770" y="3463"/>
                    <a:pt x="1916" y="3172"/>
                  </a:cubicBezTo>
                  <a:cubicBezTo>
                    <a:pt x="2062" y="2880"/>
                    <a:pt x="2088" y="2545"/>
                    <a:pt x="2078" y="2217"/>
                  </a:cubicBezTo>
                  <a:cubicBezTo>
                    <a:pt x="2052" y="1491"/>
                    <a:pt x="1827" y="761"/>
                    <a:pt x="1353" y="202"/>
                  </a:cubicBezTo>
                  <a:cubicBezTo>
                    <a:pt x="1231" y="60"/>
                    <a:pt x="1115" y="1"/>
                    <a:pt x="1006" y="1"/>
                  </a:cubicBezTo>
                  <a:close/>
                </a:path>
              </a:pathLst>
            </a:custGeom>
            <a:solidFill>
              <a:srgbClr val="3D48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3" name="Google Shape;1023;p45"/>
            <p:cNvSpPr/>
            <p:nvPr/>
          </p:nvSpPr>
          <p:spPr>
            <a:xfrm>
              <a:off x="4478400" y="2493550"/>
              <a:ext cx="52225" cy="93150"/>
            </a:xfrm>
            <a:custGeom>
              <a:rect b="b" l="l" r="r" t="t"/>
              <a:pathLst>
                <a:path extrusionOk="0" h="3726" w="2089">
                  <a:moveTo>
                    <a:pt x="1007" y="1"/>
                  </a:moveTo>
                  <a:cubicBezTo>
                    <a:pt x="601" y="1"/>
                    <a:pt x="301" y="837"/>
                    <a:pt x="199" y="1225"/>
                  </a:cubicBezTo>
                  <a:cubicBezTo>
                    <a:pt x="90" y="1627"/>
                    <a:pt x="1" y="2044"/>
                    <a:pt x="37" y="2461"/>
                  </a:cubicBezTo>
                  <a:cubicBezTo>
                    <a:pt x="73" y="2884"/>
                    <a:pt x="256" y="3306"/>
                    <a:pt x="595" y="3547"/>
                  </a:cubicBezTo>
                  <a:cubicBezTo>
                    <a:pt x="747" y="3659"/>
                    <a:pt x="935" y="3726"/>
                    <a:pt x="1120" y="3726"/>
                  </a:cubicBezTo>
                  <a:cubicBezTo>
                    <a:pt x="1133" y="3726"/>
                    <a:pt x="1146" y="3725"/>
                    <a:pt x="1159" y="3725"/>
                  </a:cubicBezTo>
                  <a:cubicBezTo>
                    <a:pt x="1482" y="3708"/>
                    <a:pt x="1769" y="3469"/>
                    <a:pt x="1915" y="3176"/>
                  </a:cubicBezTo>
                  <a:cubicBezTo>
                    <a:pt x="2062" y="2884"/>
                    <a:pt x="2088" y="2545"/>
                    <a:pt x="2077" y="2222"/>
                  </a:cubicBezTo>
                  <a:cubicBezTo>
                    <a:pt x="2051" y="1497"/>
                    <a:pt x="1826" y="760"/>
                    <a:pt x="1352" y="202"/>
                  </a:cubicBezTo>
                  <a:cubicBezTo>
                    <a:pt x="1230" y="60"/>
                    <a:pt x="1115" y="1"/>
                    <a:pt x="1007" y="1"/>
                  </a:cubicBezTo>
                  <a:close/>
                </a:path>
              </a:pathLst>
            </a:custGeom>
            <a:solidFill>
              <a:srgbClr val="3D48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4" name="Google Shape;1024;p45"/>
            <p:cNvSpPr/>
            <p:nvPr/>
          </p:nvSpPr>
          <p:spPr>
            <a:xfrm>
              <a:off x="4781175" y="2351125"/>
              <a:ext cx="71250" cy="79325"/>
            </a:xfrm>
            <a:custGeom>
              <a:rect b="b" l="l" r="r" t="t"/>
              <a:pathLst>
                <a:path extrusionOk="0" h="3173" w="2850">
                  <a:moveTo>
                    <a:pt x="1929" y="1"/>
                  </a:moveTo>
                  <a:cubicBezTo>
                    <a:pt x="1784" y="1"/>
                    <a:pt x="1637" y="32"/>
                    <a:pt x="1503" y="87"/>
                  </a:cubicBezTo>
                  <a:cubicBezTo>
                    <a:pt x="1205" y="217"/>
                    <a:pt x="966" y="452"/>
                    <a:pt x="762" y="707"/>
                  </a:cubicBezTo>
                  <a:cubicBezTo>
                    <a:pt x="308" y="1277"/>
                    <a:pt x="5" y="1981"/>
                    <a:pt x="0" y="2711"/>
                  </a:cubicBezTo>
                  <a:cubicBezTo>
                    <a:pt x="0" y="3053"/>
                    <a:pt x="166" y="3172"/>
                    <a:pt x="393" y="3172"/>
                  </a:cubicBezTo>
                  <a:cubicBezTo>
                    <a:pt x="758" y="3172"/>
                    <a:pt x="1282" y="2865"/>
                    <a:pt x="1539" y="2686"/>
                  </a:cubicBezTo>
                  <a:cubicBezTo>
                    <a:pt x="1884" y="2450"/>
                    <a:pt x="2223" y="2190"/>
                    <a:pt x="2469" y="1850"/>
                  </a:cubicBezTo>
                  <a:cubicBezTo>
                    <a:pt x="2713" y="1506"/>
                    <a:pt x="2849" y="1068"/>
                    <a:pt x="2750" y="661"/>
                  </a:cubicBezTo>
                  <a:cubicBezTo>
                    <a:pt x="2703" y="468"/>
                    <a:pt x="2599" y="285"/>
                    <a:pt x="2437" y="160"/>
                  </a:cubicBezTo>
                  <a:cubicBezTo>
                    <a:pt x="2291" y="50"/>
                    <a:pt x="2112" y="1"/>
                    <a:pt x="1929" y="1"/>
                  </a:cubicBezTo>
                  <a:close/>
                </a:path>
              </a:pathLst>
            </a:custGeom>
            <a:solidFill>
              <a:srgbClr val="3D48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5" name="Google Shape;1025;p45"/>
            <p:cNvSpPr/>
            <p:nvPr/>
          </p:nvSpPr>
          <p:spPr>
            <a:xfrm>
              <a:off x="4230825" y="2509625"/>
              <a:ext cx="65725" cy="85025"/>
            </a:xfrm>
            <a:custGeom>
              <a:rect b="b" l="l" r="r" t="t"/>
              <a:pathLst>
                <a:path extrusionOk="0" h="3401" w="2629">
                  <a:moveTo>
                    <a:pt x="845" y="0"/>
                  </a:moveTo>
                  <a:cubicBezTo>
                    <a:pt x="700" y="0"/>
                    <a:pt x="556" y="32"/>
                    <a:pt x="428" y="107"/>
                  </a:cubicBezTo>
                  <a:cubicBezTo>
                    <a:pt x="146" y="269"/>
                    <a:pt x="1" y="608"/>
                    <a:pt x="1" y="936"/>
                  </a:cubicBezTo>
                  <a:cubicBezTo>
                    <a:pt x="1" y="1261"/>
                    <a:pt x="131" y="1579"/>
                    <a:pt x="288" y="1861"/>
                  </a:cubicBezTo>
                  <a:cubicBezTo>
                    <a:pt x="637" y="2497"/>
                    <a:pt x="1164" y="3055"/>
                    <a:pt x="1837" y="3342"/>
                  </a:cubicBezTo>
                  <a:cubicBezTo>
                    <a:pt x="1932" y="3382"/>
                    <a:pt x="2015" y="3400"/>
                    <a:pt x="2086" y="3400"/>
                  </a:cubicBezTo>
                  <a:cubicBezTo>
                    <a:pt x="2628" y="3400"/>
                    <a:pt x="2503" y="2350"/>
                    <a:pt x="2411" y="1912"/>
                  </a:cubicBezTo>
                  <a:cubicBezTo>
                    <a:pt x="2327" y="1500"/>
                    <a:pt x="2217" y="1088"/>
                    <a:pt x="1998" y="729"/>
                  </a:cubicBezTo>
                  <a:cubicBezTo>
                    <a:pt x="1779" y="373"/>
                    <a:pt x="1430" y="76"/>
                    <a:pt x="1013" y="14"/>
                  </a:cubicBezTo>
                  <a:cubicBezTo>
                    <a:pt x="957" y="5"/>
                    <a:pt x="901" y="0"/>
                    <a:pt x="845" y="0"/>
                  </a:cubicBezTo>
                  <a:close/>
                </a:path>
              </a:pathLst>
            </a:custGeom>
            <a:solidFill>
              <a:srgbClr val="3D48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6" name="Google Shape;1026;p45"/>
            <p:cNvSpPr/>
            <p:nvPr/>
          </p:nvSpPr>
          <p:spPr>
            <a:xfrm>
              <a:off x="4247150" y="2611425"/>
              <a:ext cx="58425" cy="88625"/>
            </a:xfrm>
            <a:custGeom>
              <a:rect b="b" l="l" r="r" t="t"/>
              <a:pathLst>
                <a:path extrusionOk="0" h="3545" w="2337">
                  <a:moveTo>
                    <a:pt x="499" y="1"/>
                  </a:moveTo>
                  <a:cubicBezTo>
                    <a:pt x="14" y="1"/>
                    <a:pt x="0" y="1002"/>
                    <a:pt x="36" y="1435"/>
                  </a:cubicBezTo>
                  <a:cubicBezTo>
                    <a:pt x="68" y="1854"/>
                    <a:pt x="119" y="2281"/>
                    <a:pt x="287" y="2661"/>
                  </a:cubicBezTo>
                  <a:cubicBezTo>
                    <a:pt x="458" y="3043"/>
                    <a:pt x="767" y="3388"/>
                    <a:pt x="1174" y="3502"/>
                  </a:cubicBezTo>
                  <a:cubicBezTo>
                    <a:pt x="1266" y="3529"/>
                    <a:pt x="1363" y="3545"/>
                    <a:pt x="1459" y="3545"/>
                  </a:cubicBezTo>
                  <a:cubicBezTo>
                    <a:pt x="1563" y="3545"/>
                    <a:pt x="1666" y="3527"/>
                    <a:pt x="1763" y="3486"/>
                  </a:cubicBezTo>
                  <a:cubicBezTo>
                    <a:pt x="2065" y="3361"/>
                    <a:pt x="2253" y="3043"/>
                    <a:pt x="2296" y="2719"/>
                  </a:cubicBezTo>
                  <a:cubicBezTo>
                    <a:pt x="2337" y="2396"/>
                    <a:pt x="2253" y="2066"/>
                    <a:pt x="2134" y="1765"/>
                  </a:cubicBezTo>
                  <a:cubicBezTo>
                    <a:pt x="1872" y="1086"/>
                    <a:pt x="1419" y="465"/>
                    <a:pt x="788" y="94"/>
                  </a:cubicBezTo>
                  <a:cubicBezTo>
                    <a:pt x="677" y="29"/>
                    <a:pt x="581" y="1"/>
                    <a:pt x="499" y="1"/>
                  </a:cubicBezTo>
                  <a:close/>
                </a:path>
              </a:pathLst>
            </a:custGeom>
            <a:solidFill>
              <a:srgbClr val="3D48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7" name="Google Shape;1027;p45"/>
            <p:cNvSpPr/>
            <p:nvPr/>
          </p:nvSpPr>
          <p:spPr>
            <a:xfrm>
              <a:off x="4622150" y="2454700"/>
              <a:ext cx="59775" cy="87875"/>
            </a:xfrm>
            <a:custGeom>
              <a:rect b="b" l="l" r="r" t="t"/>
              <a:pathLst>
                <a:path extrusionOk="0" h="3515" w="2391">
                  <a:moveTo>
                    <a:pt x="495" y="1"/>
                  </a:moveTo>
                  <a:cubicBezTo>
                    <a:pt x="0" y="1"/>
                    <a:pt x="18" y="1012"/>
                    <a:pt x="64" y="1448"/>
                  </a:cubicBezTo>
                  <a:cubicBezTo>
                    <a:pt x="105" y="1866"/>
                    <a:pt x="168" y="2288"/>
                    <a:pt x="350" y="2664"/>
                  </a:cubicBezTo>
                  <a:cubicBezTo>
                    <a:pt x="533" y="3045"/>
                    <a:pt x="851" y="3374"/>
                    <a:pt x="1258" y="3483"/>
                  </a:cubicBezTo>
                  <a:cubicBezTo>
                    <a:pt x="1341" y="3503"/>
                    <a:pt x="1428" y="3515"/>
                    <a:pt x="1515" y="3515"/>
                  </a:cubicBezTo>
                  <a:cubicBezTo>
                    <a:pt x="1629" y="3515"/>
                    <a:pt x="1744" y="3494"/>
                    <a:pt x="1848" y="3447"/>
                  </a:cubicBezTo>
                  <a:cubicBezTo>
                    <a:pt x="2145" y="3311"/>
                    <a:pt x="2328" y="2988"/>
                    <a:pt x="2359" y="2664"/>
                  </a:cubicBezTo>
                  <a:cubicBezTo>
                    <a:pt x="2390" y="2341"/>
                    <a:pt x="2296" y="2011"/>
                    <a:pt x="2171" y="1715"/>
                  </a:cubicBezTo>
                  <a:cubicBezTo>
                    <a:pt x="1889" y="1047"/>
                    <a:pt x="1420" y="441"/>
                    <a:pt x="777" y="87"/>
                  </a:cubicBezTo>
                  <a:cubicBezTo>
                    <a:pt x="669" y="27"/>
                    <a:pt x="575" y="1"/>
                    <a:pt x="495" y="1"/>
                  </a:cubicBezTo>
                  <a:close/>
                </a:path>
              </a:pathLst>
            </a:custGeom>
            <a:solidFill>
              <a:srgbClr val="3D48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8" name="Google Shape;1028;p45"/>
            <p:cNvSpPr/>
            <p:nvPr/>
          </p:nvSpPr>
          <p:spPr>
            <a:xfrm>
              <a:off x="4938800" y="2375300"/>
              <a:ext cx="84500" cy="71325"/>
            </a:xfrm>
            <a:custGeom>
              <a:rect b="b" l="l" r="r" t="t"/>
              <a:pathLst>
                <a:path extrusionOk="0" h="2853" w="3380">
                  <a:moveTo>
                    <a:pt x="2599" y="1"/>
                  </a:moveTo>
                  <a:cubicBezTo>
                    <a:pt x="2544" y="1"/>
                    <a:pt x="2489" y="6"/>
                    <a:pt x="2435" y="17"/>
                  </a:cubicBezTo>
                  <a:cubicBezTo>
                    <a:pt x="2101" y="84"/>
                    <a:pt x="1824" y="310"/>
                    <a:pt x="1573" y="544"/>
                  </a:cubicBezTo>
                  <a:cubicBezTo>
                    <a:pt x="1016" y="1071"/>
                    <a:pt x="530" y="1676"/>
                    <a:pt x="128" y="2334"/>
                  </a:cubicBezTo>
                  <a:cubicBezTo>
                    <a:pt x="66" y="2432"/>
                    <a:pt x="8" y="2533"/>
                    <a:pt x="3" y="2647"/>
                  </a:cubicBezTo>
                  <a:cubicBezTo>
                    <a:pt x="0" y="2797"/>
                    <a:pt x="107" y="2853"/>
                    <a:pt x="266" y="2853"/>
                  </a:cubicBezTo>
                  <a:cubicBezTo>
                    <a:pt x="657" y="2853"/>
                    <a:pt x="1365" y="2516"/>
                    <a:pt x="1532" y="2439"/>
                  </a:cubicBezTo>
                  <a:cubicBezTo>
                    <a:pt x="2132" y="2167"/>
                    <a:pt x="2685" y="1781"/>
                    <a:pt x="3071" y="1243"/>
                  </a:cubicBezTo>
                  <a:cubicBezTo>
                    <a:pt x="3244" y="1004"/>
                    <a:pt x="3379" y="696"/>
                    <a:pt x="3280" y="414"/>
                  </a:cubicBezTo>
                  <a:cubicBezTo>
                    <a:pt x="3183" y="147"/>
                    <a:pt x="2889" y="1"/>
                    <a:pt x="2599" y="1"/>
                  </a:cubicBezTo>
                  <a:close/>
                </a:path>
              </a:pathLst>
            </a:custGeom>
            <a:solidFill>
              <a:srgbClr val="3D48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9" name="Google Shape;1029;p45"/>
            <p:cNvSpPr/>
            <p:nvPr/>
          </p:nvSpPr>
          <p:spPr>
            <a:xfrm>
              <a:off x="4604950" y="2306525"/>
              <a:ext cx="76200" cy="141975"/>
            </a:xfrm>
            <a:custGeom>
              <a:rect b="b" l="l" r="r" t="t"/>
              <a:pathLst>
                <a:path extrusionOk="0" h="5679" w="3048">
                  <a:moveTo>
                    <a:pt x="1589" y="0"/>
                  </a:moveTo>
                  <a:cubicBezTo>
                    <a:pt x="1541" y="0"/>
                    <a:pt x="1493" y="4"/>
                    <a:pt x="1445" y="13"/>
                  </a:cubicBezTo>
                  <a:cubicBezTo>
                    <a:pt x="1012" y="87"/>
                    <a:pt x="714" y="494"/>
                    <a:pt x="533" y="894"/>
                  </a:cubicBezTo>
                  <a:cubicBezTo>
                    <a:pt x="25" y="1980"/>
                    <a:pt x="0" y="3264"/>
                    <a:pt x="407" y="4386"/>
                  </a:cubicBezTo>
                  <a:cubicBezTo>
                    <a:pt x="526" y="4721"/>
                    <a:pt x="901" y="5679"/>
                    <a:pt x="1264" y="5679"/>
                  </a:cubicBezTo>
                  <a:cubicBezTo>
                    <a:pt x="1284" y="5679"/>
                    <a:pt x="1305" y="5676"/>
                    <a:pt x="1325" y="5669"/>
                  </a:cubicBezTo>
                  <a:cubicBezTo>
                    <a:pt x="1559" y="5597"/>
                    <a:pt x="1872" y="5043"/>
                    <a:pt x="2014" y="4845"/>
                  </a:cubicBezTo>
                  <a:cubicBezTo>
                    <a:pt x="2228" y="4537"/>
                    <a:pt x="2416" y="4219"/>
                    <a:pt x="2577" y="3885"/>
                  </a:cubicBezTo>
                  <a:cubicBezTo>
                    <a:pt x="2833" y="3348"/>
                    <a:pt x="3016" y="2768"/>
                    <a:pt x="3031" y="2173"/>
                  </a:cubicBezTo>
                  <a:cubicBezTo>
                    <a:pt x="3047" y="1583"/>
                    <a:pt x="2886" y="973"/>
                    <a:pt x="2515" y="509"/>
                  </a:cubicBezTo>
                  <a:cubicBezTo>
                    <a:pt x="2285" y="228"/>
                    <a:pt x="1945" y="0"/>
                    <a:pt x="1589" y="0"/>
                  </a:cubicBezTo>
                  <a:close/>
                </a:path>
              </a:pathLst>
            </a:custGeom>
            <a:solidFill>
              <a:srgbClr val="3D48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0" name="Google Shape;1030;p45"/>
            <p:cNvSpPr/>
            <p:nvPr/>
          </p:nvSpPr>
          <p:spPr>
            <a:xfrm>
              <a:off x="2524325" y="1288650"/>
              <a:ext cx="374675" cy="743625"/>
            </a:xfrm>
            <a:custGeom>
              <a:rect b="b" l="l" r="r" t="t"/>
              <a:pathLst>
                <a:path extrusionOk="0" h="29745" w="14987">
                  <a:moveTo>
                    <a:pt x="1895" y="0"/>
                  </a:moveTo>
                  <a:cubicBezTo>
                    <a:pt x="1275" y="0"/>
                    <a:pt x="696" y="243"/>
                    <a:pt x="340" y="917"/>
                  </a:cubicBezTo>
                  <a:cubicBezTo>
                    <a:pt x="53" y="1469"/>
                    <a:pt x="1" y="2789"/>
                    <a:pt x="157" y="3390"/>
                  </a:cubicBezTo>
                  <a:cubicBezTo>
                    <a:pt x="632" y="5242"/>
                    <a:pt x="1358" y="6369"/>
                    <a:pt x="2505" y="7585"/>
                  </a:cubicBezTo>
                  <a:cubicBezTo>
                    <a:pt x="2329" y="7501"/>
                    <a:pt x="2130" y="7439"/>
                    <a:pt x="1916" y="7397"/>
                  </a:cubicBezTo>
                  <a:cubicBezTo>
                    <a:pt x="1783" y="7372"/>
                    <a:pt x="1645" y="7358"/>
                    <a:pt x="1508" y="7358"/>
                  </a:cubicBezTo>
                  <a:cubicBezTo>
                    <a:pt x="1138" y="7358"/>
                    <a:pt x="768" y="7459"/>
                    <a:pt x="502" y="7710"/>
                  </a:cubicBezTo>
                  <a:cubicBezTo>
                    <a:pt x="157" y="8034"/>
                    <a:pt x="48" y="8544"/>
                    <a:pt x="80" y="9019"/>
                  </a:cubicBezTo>
                  <a:cubicBezTo>
                    <a:pt x="126" y="9823"/>
                    <a:pt x="528" y="10569"/>
                    <a:pt x="1070" y="11169"/>
                  </a:cubicBezTo>
                  <a:cubicBezTo>
                    <a:pt x="1566" y="11723"/>
                    <a:pt x="2177" y="12161"/>
                    <a:pt x="2803" y="12573"/>
                  </a:cubicBezTo>
                  <a:cubicBezTo>
                    <a:pt x="2725" y="12568"/>
                    <a:pt x="2652" y="12568"/>
                    <a:pt x="2573" y="12568"/>
                  </a:cubicBezTo>
                  <a:cubicBezTo>
                    <a:pt x="2490" y="12573"/>
                    <a:pt x="2401" y="12583"/>
                    <a:pt x="2313" y="12594"/>
                  </a:cubicBezTo>
                  <a:cubicBezTo>
                    <a:pt x="2302" y="12594"/>
                    <a:pt x="2292" y="12594"/>
                    <a:pt x="2282" y="12594"/>
                  </a:cubicBezTo>
                  <a:cubicBezTo>
                    <a:pt x="2012" y="12594"/>
                    <a:pt x="1759" y="12674"/>
                    <a:pt x="1588" y="12855"/>
                  </a:cubicBezTo>
                  <a:cubicBezTo>
                    <a:pt x="1395" y="12970"/>
                    <a:pt x="1222" y="13115"/>
                    <a:pt x="1087" y="13298"/>
                  </a:cubicBezTo>
                  <a:cubicBezTo>
                    <a:pt x="695" y="13804"/>
                    <a:pt x="627" y="14509"/>
                    <a:pt x="795" y="15130"/>
                  </a:cubicBezTo>
                  <a:cubicBezTo>
                    <a:pt x="961" y="15750"/>
                    <a:pt x="1332" y="16294"/>
                    <a:pt x="1754" y="16778"/>
                  </a:cubicBezTo>
                  <a:cubicBezTo>
                    <a:pt x="2813" y="17994"/>
                    <a:pt x="4207" y="18897"/>
                    <a:pt x="5694" y="19523"/>
                  </a:cubicBezTo>
                  <a:cubicBezTo>
                    <a:pt x="5992" y="19648"/>
                    <a:pt x="6294" y="19757"/>
                    <a:pt x="6597" y="19862"/>
                  </a:cubicBezTo>
                  <a:cubicBezTo>
                    <a:pt x="6393" y="19845"/>
                    <a:pt x="6186" y="19835"/>
                    <a:pt x="5978" y="19835"/>
                  </a:cubicBezTo>
                  <a:cubicBezTo>
                    <a:pt x="5936" y="19835"/>
                    <a:pt x="5893" y="19835"/>
                    <a:pt x="5850" y="19836"/>
                  </a:cubicBezTo>
                  <a:cubicBezTo>
                    <a:pt x="5453" y="19846"/>
                    <a:pt x="5036" y="19909"/>
                    <a:pt x="4718" y="20149"/>
                  </a:cubicBezTo>
                  <a:cubicBezTo>
                    <a:pt x="4275" y="20489"/>
                    <a:pt x="4133" y="21120"/>
                    <a:pt x="4249" y="21662"/>
                  </a:cubicBezTo>
                  <a:cubicBezTo>
                    <a:pt x="4369" y="22205"/>
                    <a:pt x="4723" y="22957"/>
                    <a:pt x="5073" y="23395"/>
                  </a:cubicBezTo>
                  <a:cubicBezTo>
                    <a:pt x="6597" y="25289"/>
                    <a:pt x="11146" y="28185"/>
                    <a:pt x="14987" y="29744"/>
                  </a:cubicBezTo>
                  <a:cubicBezTo>
                    <a:pt x="14460" y="21235"/>
                    <a:pt x="12398" y="12813"/>
                    <a:pt x="8923" y="5023"/>
                  </a:cubicBezTo>
                  <a:cubicBezTo>
                    <a:pt x="8816" y="5005"/>
                    <a:pt x="8712" y="4997"/>
                    <a:pt x="8614" y="4997"/>
                  </a:cubicBezTo>
                  <a:cubicBezTo>
                    <a:pt x="8481" y="4997"/>
                    <a:pt x="8358" y="5012"/>
                    <a:pt x="8251" y="5038"/>
                  </a:cubicBezTo>
                  <a:cubicBezTo>
                    <a:pt x="7823" y="5148"/>
                    <a:pt x="7567" y="5712"/>
                    <a:pt x="7504" y="6196"/>
                  </a:cubicBezTo>
                  <a:cubicBezTo>
                    <a:pt x="7238" y="3739"/>
                    <a:pt x="5641" y="1443"/>
                    <a:pt x="3403" y="385"/>
                  </a:cubicBezTo>
                  <a:cubicBezTo>
                    <a:pt x="2940" y="163"/>
                    <a:pt x="2404" y="0"/>
                    <a:pt x="1895"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1" name="Google Shape;1031;p45"/>
            <p:cNvSpPr/>
            <p:nvPr/>
          </p:nvSpPr>
          <p:spPr>
            <a:xfrm>
              <a:off x="2747400" y="1414225"/>
              <a:ext cx="223475" cy="625275"/>
            </a:xfrm>
            <a:custGeom>
              <a:rect b="b" l="l" r="r" t="t"/>
              <a:pathLst>
                <a:path extrusionOk="0" h="25011" w="8939">
                  <a:moveTo>
                    <a:pt x="0" y="0"/>
                  </a:moveTo>
                  <a:cubicBezTo>
                    <a:pt x="3475" y="7790"/>
                    <a:pt x="5537" y="16212"/>
                    <a:pt x="6064" y="24721"/>
                  </a:cubicBezTo>
                  <a:cubicBezTo>
                    <a:pt x="6273" y="24805"/>
                    <a:pt x="6476" y="24889"/>
                    <a:pt x="6680" y="24962"/>
                  </a:cubicBezTo>
                  <a:cubicBezTo>
                    <a:pt x="6768" y="24995"/>
                    <a:pt x="6857" y="25011"/>
                    <a:pt x="6943" y="25011"/>
                  </a:cubicBezTo>
                  <a:cubicBezTo>
                    <a:pt x="7227" y="25011"/>
                    <a:pt x="7480" y="24839"/>
                    <a:pt x="7535" y="24540"/>
                  </a:cubicBezTo>
                  <a:cubicBezTo>
                    <a:pt x="7937" y="22301"/>
                    <a:pt x="8939" y="15586"/>
                    <a:pt x="8062" y="12684"/>
                  </a:cubicBezTo>
                  <a:cubicBezTo>
                    <a:pt x="7817" y="11875"/>
                    <a:pt x="7352" y="11056"/>
                    <a:pt x="6637" y="10613"/>
                  </a:cubicBezTo>
                  <a:cubicBezTo>
                    <a:pt x="6401" y="10466"/>
                    <a:pt x="6115" y="10395"/>
                    <a:pt x="5832" y="10395"/>
                  </a:cubicBezTo>
                  <a:cubicBezTo>
                    <a:pt x="5260" y="10395"/>
                    <a:pt x="4698" y="10687"/>
                    <a:pt x="4576" y="11239"/>
                  </a:cubicBezTo>
                  <a:cubicBezTo>
                    <a:pt x="4624" y="9345"/>
                    <a:pt x="4525" y="7425"/>
                    <a:pt x="3961" y="5619"/>
                  </a:cubicBezTo>
                  <a:cubicBezTo>
                    <a:pt x="3393" y="3808"/>
                    <a:pt x="2625" y="1915"/>
                    <a:pt x="1238" y="621"/>
                  </a:cubicBezTo>
                  <a:cubicBezTo>
                    <a:pt x="836" y="251"/>
                    <a:pt x="397" y="63"/>
                    <a:pt x="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2" name="Google Shape;1032;p45"/>
            <p:cNvSpPr/>
            <p:nvPr/>
          </p:nvSpPr>
          <p:spPr>
            <a:xfrm>
              <a:off x="2592550" y="1333725"/>
              <a:ext cx="331250" cy="708225"/>
            </a:xfrm>
            <a:custGeom>
              <a:rect b="b" l="l" r="r" t="t"/>
              <a:pathLst>
                <a:path extrusionOk="0" h="28329" w="13250">
                  <a:moveTo>
                    <a:pt x="88" y="0"/>
                  </a:moveTo>
                  <a:cubicBezTo>
                    <a:pt x="74" y="0"/>
                    <a:pt x="61" y="4"/>
                    <a:pt x="48" y="10"/>
                  </a:cubicBezTo>
                  <a:cubicBezTo>
                    <a:pt x="12" y="32"/>
                    <a:pt x="1" y="78"/>
                    <a:pt x="27" y="116"/>
                  </a:cubicBezTo>
                  <a:cubicBezTo>
                    <a:pt x="5542" y="8928"/>
                    <a:pt x="9383" y="18768"/>
                    <a:pt x="13098" y="28281"/>
                  </a:cubicBezTo>
                  <a:cubicBezTo>
                    <a:pt x="13108" y="28312"/>
                    <a:pt x="13134" y="28328"/>
                    <a:pt x="13166" y="28328"/>
                  </a:cubicBezTo>
                  <a:cubicBezTo>
                    <a:pt x="13176" y="28328"/>
                    <a:pt x="13187" y="28328"/>
                    <a:pt x="13192" y="28323"/>
                  </a:cubicBezTo>
                  <a:cubicBezTo>
                    <a:pt x="13233" y="28307"/>
                    <a:pt x="13250" y="28265"/>
                    <a:pt x="13238" y="28229"/>
                  </a:cubicBezTo>
                  <a:cubicBezTo>
                    <a:pt x="9518" y="18706"/>
                    <a:pt x="5678" y="8860"/>
                    <a:pt x="152" y="37"/>
                  </a:cubicBezTo>
                  <a:cubicBezTo>
                    <a:pt x="139" y="13"/>
                    <a:pt x="114" y="0"/>
                    <a:pt x="88" y="0"/>
                  </a:cubicBezTo>
                  <a:close/>
                </a:path>
              </a:pathLst>
            </a:custGeom>
            <a:solidFill>
              <a:srgbClr val="E8C7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3" name="Google Shape;1033;p45"/>
            <p:cNvSpPr/>
            <p:nvPr/>
          </p:nvSpPr>
          <p:spPr>
            <a:xfrm>
              <a:off x="2752750" y="1460900"/>
              <a:ext cx="23375" cy="175875"/>
            </a:xfrm>
            <a:custGeom>
              <a:rect b="b" l="l" r="r" t="t"/>
              <a:pathLst>
                <a:path extrusionOk="0" h="7035" w="935">
                  <a:moveTo>
                    <a:pt x="91" y="1"/>
                  </a:moveTo>
                  <a:cubicBezTo>
                    <a:pt x="82" y="1"/>
                    <a:pt x="73" y="3"/>
                    <a:pt x="63" y="6"/>
                  </a:cubicBezTo>
                  <a:cubicBezTo>
                    <a:pt x="22" y="16"/>
                    <a:pt x="0" y="58"/>
                    <a:pt x="17" y="100"/>
                  </a:cubicBezTo>
                  <a:cubicBezTo>
                    <a:pt x="742" y="2292"/>
                    <a:pt x="783" y="4723"/>
                    <a:pt x="131" y="6940"/>
                  </a:cubicBezTo>
                  <a:cubicBezTo>
                    <a:pt x="116" y="6982"/>
                    <a:pt x="142" y="7024"/>
                    <a:pt x="178" y="7034"/>
                  </a:cubicBezTo>
                  <a:lnTo>
                    <a:pt x="205" y="7034"/>
                  </a:lnTo>
                  <a:cubicBezTo>
                    <a:pt x="236" y="7034"/>
                    <a:pt x="267" y="7013"/>
                    <a:pt x="272" y="6982"/>
                  </a:cubicBezTo>
                  <a:cubicBezTo>
                    <a:pt x="935" y="4734"/>
                    <a:pt x="893" y="2276"/>
                    <a:pt x="157" y="53"/>
                  </a:cubicBezTo>
                  <a:cubicBezTo>
                    <a:pt x="149" y="21"/>
                    <a:pt x="122" y="1"/>
                    <a:pt x="91" y="1"/>
                  </a:cubicBezTo>
                  <a:close/>
                </a:path>
              </a:pathLst>
            </a:custGeom>
            <a:solidFill>
              <a:srgbClr val="E8C7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4" name="Google Shape;1034;p45"/>
            <p:cNvSpPr/>
            <p:nvPr/>
          </p:nvSpPr>
          <p:spPr>
            <a:xfrm>
              <a:off x="2589050" y="1507825"/>
              <a:ext cx="140250" cy="73500"/>
            </a:xfrm>
            <a:custGeom>
              <a:rect b="b" l="l" r="r" t="t"/>
              <a:pathLst>
                <a:path extrusionOk="0" h="2940" w="5610">
                  <a:moveTo>
                    <a:pt x="84" y="1"/>
                  </a:moveTo>
                  <a:cubicBezTo>
                    <a:pt x="63" y="1"/>
                    <a:pt x="41" y="10"/>
                    <a:pt x="27" y="28"/>
                  </a:cubicBezTo>
                  <a:cubicBezTo>
                    <a:pt x="0" y="64"/>
                    <a:pt x="5" y="112"/>
                    <a:pt x="37" y="138"/>
                  </a:cubicBezTo>
                  <a:cubicBezTo>
                    <a:pt x="1597" y="1348"/>
                    <a:pt x="3428" y="2256"/>
                    <a:pt x="5337" y="2763"/>
                  </a:cubicBezTo>
                  <a:cubicBezTo>
                    <a:pt x="5406" y="2778"/>
                    <a:pt x="5448" y="2814"/>
                    <a:pt x="5453" y="2830"/>
                  </a:cubicBezTo>
                  <a:cubicBezTo>
                    <a:pt x="5431" y="2872"/>
                    <a:pt x="5453" y="2913"/>
                    <a:pt x="5489" y="2929"/>
                  </a:cubicBezTo>
                  <a:cubicBezTo>
                    <a:pt x="5500" y="2934"/>
                    <a:pt x="5510" y="2939"/>
                    <a:pt x="5520" y="2939"/>
                  </a:cubicBezTo>
                  <a:cubicBezTo>
                    <a:pt x="5547" y="2939"/>
                    <a:pt x="5578" y="2919"/>
                    <a:pt x="5588" y="2893"/>
                  </a:cubicBezTo>
                  <a:cubicBezTo>
                    <a:pt x="5609" y="2851"/>
                    <a:pt x="5604" y="2804"/>
                    <a:pt x="5588" y="2763"/>
                  </a:cubicBezTo>
                  <a:cubicBezTo>
                    <a:pt x="5552" y="2689"/>
                    <a:pt x="5453" y="2638"/>
                    <a:pt x="5380" y="2616"/>
                  </a:cubicBezTo>
                  <a:cubicBezTo>
                    <a:pt x="3485" y="2115"/>
                    <a:pt x="1675" y="1218"/>
                    <a:pt x="131" y="18"/>
                  </a:cubicBezTo>
                  <a:cubicBezTo>
                    <a:pt x="117" y="6"/>
                    <a:pt x="100" y="1"/>
                    <a:pt x="84" y="1"/>
                  </a:cubicBezTo>
                  <a:close/>
                </a:path>
              </a:pathLst>
            </a:custGeom>
            <a:solidFill>
              <a:srgbClr val="E8C7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5" name="Google Shape;1035;p45"/>
            <p:cNvSpPr/>
            <p:nvPr/>
          </p:nvSpPr>
          <p:spPr>
            <a:xfrm>
              <a:off x="2618525" y="1648850"/>
              <a:ext cx="184475" cy="94100"/>
            </a:xfrm>
            <a:custGeom>
              <a:rect b="b" l="l" r="r" t="t"/>
              <a:pathLst>
                <a:path extrusionOk="0" h="3764" w="7379">
                  <a:moveTo>
                    <a:pt x="84" y="0"/>
                  </a:moveTo>
                  <a:cubicBezTo>
                    <a:pt x="63" y="0"/>
                    <a:pt x="41" y="9"/>
                    <a:pt x="26" y="27"/>
                  </a:cubicBezTo>
                  <a:cubicBezTo>
                    <a:pt x="1" y="65"/>
                    <a:pt x="6" y="111"/>
                    <a:pt x="42" y="137"/>
                  </a:cubicBezTo>
                  <a:cubicBezTo>
                    <a:pt x="2171" y="1792"/>
                    <a:pt x="4671" y="3049"/>
                    <a:pt x="7274" y="3759"/>
                  </a:cubicBezTo>
                  <a:cubicBezTo>
                    <a:pt x="7284" y="3764"/>
                    <a:pt x="7289" y="3764"/>
                    <a:pt x="7295" y="3764"/>
                  </a:cubicBezTo>
                  <a:cubicBezTo>
                    <a:pt x="7332" y="3764"/>
                    <a:pt x="7358" y="3743"/>
                    <a:pt x="7368" y="3706"/>
                  </a:cubicBezTo>
                  <a:cubicBezTo>
                    <a:pt x="7378" y="3670"/>
                    <a:pt x="7358" y="3627"/>
                    <a:pt x="7315" y="3617"/>
                  </a:cubicBezTo>
                  <a:cubicBezTo>
                    <a:pt x="4733" y="2907"/>
                    <a:pt x="2249" y="1661"/>
                    <a:pt x="131" y="17"/>
                  </a:cubicBezTo>
                  <a:cubicBezTo>
                    <a:pt x="118" y="6"/>
                    <a:pt x="101" y="0"/>
                    <a:pt x="84" y="0"/>
                  </a:cubicBezTo>
                  <a:close/>
                </a:path>
              </a:pathLst>
            </a:custGeom>
            <a:solidFill>
              <a:srgbClr val="E8C7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6" name="Google Shape;1036;p45"/>
            <p:cNvSpPr/>
            <p:nvPr/>
          </p:nvSpPr>
          <p:spPr>
            <a:xfrm>
              <a:off x="2875625" y="1716425"/>
              <a:ext cx="32775" cy="210050"/>
            </a:xfrm>
            <a:custGeom>
              <a:rect b="b" l="l" r="r" t="t"/>
              <a:pathLst>
                <a:path extrusionOk="0" h="8402" w="1311">
                  <a:moveTo>
                    <a:pt x="948" y="1"/>
                  </a:moveTo>
                  <a:cubicBezTo>
                    <a:pt x="946" y="1"/>
                    <a:pt x="943" y="1"/>
                    <a:pt x="940" y="1"/>
                  </a:cubicBezTo>
                  <a:cubicBezTo>
                    <a:pt x="898" y="6"/>
                    <a:pt x="867" y="43"/>
                    <a:pt x="872" y="85"/>
                  </a:cubicBezTo>
                  <a:cubicBezTo>
                    <a:pt x="1012" y="1457"/>
                    <a:pt x="1159" y="2882"/>
                    <a:pt x="1086" y="4280"/>
                  </a:cubicBezTo>
                  <a:cubicBezTo>
                    <a:pt x="1002" y="5846"/>
                    <a:pt x="643" y="7197"/>
                    <a:pt x="22" y="8288"/>
                  </a:cubicBezTo>
                  <a:cubicBezTo>
                    <a:pt x="1" y="8324"/>
                    <a:pt x="11" y="8370"/>
                    <a:pt x="48" y="8392"/>
                  </a:cubicBezTo>
                  <a:cubicBezTo>
                    <a:pt x="63" y="8397"/>
                    <a:pt x="73" y="8402"/>
                    <a:pt x="89" y="8402"/>
                  </a:cubicBezTo>
                  <a:cubicBezTo>
                    <a:pt x="116" y="8402"/>
                    <a:pt x="136" y="8387"/>
                    <a:pt x="152" y="8360"/>
                  </a:cubicBezTo>
                  <a:cubicBezTo>
                    <a:pt x="788" y="7248"/>
                    <a:pt x="1154" y="5877"/>
                    <a:pt x="1238" y="4291"/>
                  </a:cubicBezTo>
                  <a:cubicBezTo>
                    <a:pt x="1310" y="2877"/>
                    <a:pt x="1164" y="1447"/>
                    <a:pt x="1024" y="69"/>
                  </a:cubicBezTo>
                  <a:cubicBezTo>
                    <a:pt x="1019" y="31"/>
                    <a:pt x="986" y="1"/>
                    <a:pt x="948" y="1"/>
                  </a:cubicBezTo>
                  <a:close/>
                </a:path>
              </a:pathLst>
            </a:custGeom>
            <a:solidFill>
              <a:srgbClr val="E8C7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7" name="Google Shape;1037;p45"/>
            <p:cNvSpPr/>
            <p:nvPr/>
          </p:nvSpPr>
          <p:spPr>
            <a:xfrm>
              <a:off x="2673450" y="1821175"/>
              <a:ext cx="196075" cy="81700"/>
            </a:xfrm>
            <a:custGeom>
              <a:rect b="b" l="l" r="r" t="t"/>
              <a:pathLst>
                <a:path extrusionOk="0" h="3268" w="7843">
                  <a:moveTo>
                    <a:pt x="86" y="1"/>
                  </a:moveTo>
                  <a:cubicBezTo>
                    <a:pt x="60" y="1"/>
                    <a:pt x="35" y="14"/>
                    <a:pt x="20" y="38"/>
                  </a:cubicBezTo>
                  <a:cubicBezTo>
                    <a:pt x="0" y="74"/>
                    <a:pt x="10" y="122"/>
                    <a:pt x="47" y="142"/>
                  </a:cubicBezTo>
                  <a:cubicBezTo>
                    <a:pt x="2447" y="1556"/>
                    <a:pt x="5036" y="2610"/>
                    <a:pt x="7738" y="3268"/>
                  </a:cubicBezTo>
                  <a:lnTo>
                    <a:pt x="7759" y="3268"/>
                  </a:lnTo>
                  <a:cubicBezTo>
                    <a:pt x="7791" y="3268"/>
                    <a:pt x="7822" y="3246"/>
                    <a:pt x="7832" y="3210"/>
                  </a:cubicBezTo>
                  <a:cubicBezTo>
                    <a:pt x="7842" y="3174"/>
                    <a:pt x="7816" y="3132"/>
                    <a:pt x="7775" y="3121"/>
                  </a:cubicBezTo>
                  <a:cubicBezTo>
                    <a:pt x="5082" y="2470"/>
                    <a:pt x="2510" y="1420"/>
                    <a:pt x="126" y="12"/>
                  </a:cubicBezTo>
                  <a:cubicBezTo>
                    <a:pt x="113" y="4"/>
                    <a:pt x="100" y="1"/>
                    <a:pt x="86" y="1"/>
                  </a:cubicBezTo>
                  <a:close/>
                </a:path>
              </a:pathLst>
            </a:custGeom>
            <a:solidFill>
              <a:srgbClr val="E8C7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8" name="Google Shape;1038;p45"/>
            <p:cNvSpPr/>
            <p:nvPr/>
          </p:nvSpPr>
          <p:spPr>
            <a:xfrm>
              <a:off x="2603375" y="1555925"/>
              <a:ext cx="34100" cy="28800"/>
            </a:xfrm>
            <a:custGeom>
              <a:rect b="b" l="l" r="r" t="t"/>
              <a:pathLst>
                <a:path extrusionOk="0" h="1152" w="1364">
                  <a:moveTo>
                    <a:pt x="537" y="1"/>
                  </a:moveTo>
                  <a:cubicBezTo>
                    <a:pt x="334" y="1"/>
                    <a:pt x="143" y="85"/>
                    <a:pt x="68" y="285"/>
                  </a:cubicBezTo>
                  <a:cubicBezTo>
                    <a:pt x="1" y="468"/>
                    <a:pt x="95" y="676"/>
                    <a:pt x="220" y="828"/>
                  </a:cubicBezTo>
                  <a:cubicBezTo>
                    <a:pt x="367" y="1005"/>
                    <a:pt x="581" y="1152"/>
                    <a:pt x="815" y="1152"/>
                  </a:cubicBezTo>
                  <a:cubicBezTo>
                    <a:pt x="1363" y="1146"/>
                    <a:pt x="1352" y="562"/>
                    <a:pt x="1087" y="233"/>
                  </a:cubicBezTo>
                  <a:cubicBezTo>
                    <a:pt x="967" y="90"/>
                    <a:pt x="746" y="1"/>
                    <a:pt x="537" y="1"/>
                  </a:cubicBezTo>
                  <a:close/>
                </a:path>
              </a:pathLst>
            </a:custGeom>
            <a:solidFill>
              <a:srgbClr val="E0A95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9" name="Google Shape;1039;p45"/>
            <p:cNvSpPr/>
            <p:nvPr/>
          </p:nvSpPr>
          <p:spPr>
            <a:xfrm>
              <a:off x="2603675" y="1449300"/>
              <a:ext cx="20200" cy="17100"/>
            </a:xfrm>
            <a:custGeom>
              <a:rect b="b" l="l" r="r" t="t"/>
              <a:pathLst>
                <a:path extrusionOk="0" h="684" w="808">
                  <a:moveTo>
                    <a:pt x="319" y="0"/>
                  </a:moveTo>
                  <a:cubicBezTo>
                    <a:pt x="199" y="0"/>
                    <a:pt x="85" y="51"/>
                    <a:pt x="41" y="172"/>
                  </a:cubicBezTo>
                  <a:cubicBezTo>
                    <a:pt x="0" y="283"/>
                    <a:pt x="51" y="402"/>
                    <a:pt x="130" y="490"/>
                  </a:cubicBezTo>
                  <a:cubicBezTo>
                    <a:pt x="219" y="601"/>
                    <a:pt x="345" y="683"/>
                    <a:pt x="485" y="683"/>
                  </a:cubicBezTo>
                  <a:cubicBezTo>
                    <a:pt x="808" y="683"/>
                    <a:pt x="798" y="334"/>
                    <a:pt x="641" y="141"/>
                  </a:cubicBezTo>
                  <a:cubicBezTo>
                    <a:pt x="573" y="54"/>
                    <a:pt x="442" y="0"/>
                    <a:pt x="319" y="0"/>
                  </a:cubicBezTo>
                  <a:close/>
                </a:path>
              </a:pathLst>
            </a:custGeom>
            <a:solidFill>
              <a:srgbClr val="E0A95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0" name="Google Shape;1040;p45"/>
            <p:cNvSpPr/>
            <p:nvPr/>
          </p:nvSpPr>
          <p:spPr>
            <a:xfrm>
              <a:off x="2546525" y="1379275"/>
              <a:ext cx="35950" cy="23950"/>
            </a:xfrm>
            <a:custGeom>
              <a:rect b="b" l="l" r="r" t="t"/>
              <a:pathLst>
                <a:path extrusionOk="0" h="958" w="1438">
                  <a:moveTo>
                    <a:pt x="779" y="0"/>
                  </a:moveTo>
                  <a:cubicBezTo>
                    <a:pt x="729" y="0"/>
                    <a:pt x="680" y="5"/>
                    <a:pt x="632" y="16"/>
                  </a:cubicBezTo>
                  <a:cubicBezTo>
                    <a:pt x="314" y="83"/>
                    <a:pt x="1" y="553"/>
                    <a:pt x="261" y="840"/>
                  </a:cubicBezTo>
                  <a:cubicBezTo>
                    <a:pt x="342" y="927"/>
                    <a:pt x="457" y="958"/>
                    <a:pt x="577" y="958"/>
                  </a:cubicBezTo>
                  <a:cubicBezTo>
                    <a:pt x="636" y="958"/>
                    <a:pt x="695" y="950"/>
                    <a:pt x="752" y="938"/>
                  </a:cubicBezTo>
                  <a:cubicBezTo>
                    <a:pt x="950" y="897"/>
                    <a:pt x="1153" y="782"/>
                    <a:pt x="1247" y="599"/>
                  </a:cubicBezTo>
                  <a:cubicBezTo>
                    <a:pt x="1437" y="223"/>
                    <a:pt x="1107" y="0"/>
                    <a:pt x="779" y="0"/>
                  </a:cubicBezTo>
                  <a:close/>
                </a:path>
              </a:pathLst>
            </a:custGeom>
            <a:solidFill>
              <a:srgbClr val="E0A95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1" name="Google Shape;1041;p45"/>
            <p:cNvSpPr/>
            <p:nvPr/>
          </p:nvSpPr>
          <p:spPr>
            <a:xfrm>
              <a:off x="2657675" y="1396675"/>
              <a:ext cx="32750" cy="21875"/>
            </a:xfrm>
            <a:custGeom>
              <a:rect b="b" l="l" r="r" t="t"/>
              <a:pathLst>
                <a:path extrusionOk="0" h="875" w="1310">
                  <a:moveTo>
                    <a:pt x="703" y="1"/>
                  </a:moveTo>
                  <a:cubicBezTo>
                    <a:pt x="659" y="1"/>
                    <a:pt x="616" y="5"/>
                    <a:pt x="574" y="13"/>
                  </a:cubicBezTo>
                  <a:cubicBezTo>
                    <a:pt x="282" y="76"/>
                    <a:pt x="0" y="503"/>
                    <a:pt x="234" y="765"/>
                  </a:cubicBezTo>
                  <a:cubicBezTo>
                    <a:pt x="309" y="846"/>
                    <a:pt x="417" y="875"/>
                    <a:pt x="526" y="875"/>
                  </a:cubicBezTo>
                  <a:cubicBezTo>
                    <a:pt x="578" y="875"/>
                    <a:pt x="629" y="869"/>
                    <a:pt x="678" y="859"/>
                  </a:cubicBezTo>
                  <a:cubicBezTo>
                    <a:pt x="866" y="816"/>
                    <a:pt x="1048" y="712"/>
                    <a:pt x="1132" y="546"/>
                  </a:cubicBezTo>
                  <a:cubicBezTo>
                    <a:pt x="1310" y="203"/>
                    <a:pt x="1005" y="1"/>
                    <a:pt x="703" y="1"/>
                  </a:cubicBezTo>
                  <a:close/>
                </a:path>
              </a:pathLst>
            </a:custGeom>
            <a:solidFill>
              <a:srgbClr val="E0A95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2" name="Google Shape;1042;p45"/>
            <p:cNvSpPr/>
            <p:nvPr/>
          </p:nvSpPr>
          <p:spPr>
            <a:xfrm>
              <a:off x="2604450" y="1695600"/>
              <a:ext cx="24425" cy="16300"/>
            </a:xfrm>
            <a:custGeom>
              <a:rect b="b" l="l" r="r" t="t"/>
              <a:pathLst>
                <a:path extrusionOk="0" h="652" w="977">
                  <a:moveTo>
                    <a:pt x="530" y="0"/>
                  </a:moveTo>
                  <a:cubicBezTo>
                    <a:pt x="497" y="0"/>
                    <a:pt x="464" y="4"/>
                    <a:pt x="432" y="10"/>
                  </a:cubicBezTo>
                  <a:cubicBezTo>
                    <a:pt x="213" y="57"/>
                    <a:pt x="0" y="375"/>
                    <a:pt x="177" y="568"/>
                  </a:cubicBezTo>
                  <a:cubicBezTo>
                    <a:pt x="233" y="630"/>
                    <a:pt x="316" y="651"/>
                    <a:pt x="402" y="651"/>
                  </a:cubicBezTo>
                  <a:cubicBezTo>
                    <a:pt x="439" y="651"/>
                    <a:pt x="476" y="648"/>
                    <a:pt x="511" y="642"/>
                  </a:cubicBezTo>
                  <a:cubicBezTo>
                    <a:pt x="647" y="610"/>
                    <a:pt x="783" y="531"/>
                    <a:pt x="846" y="406"/>
                  </a:cubicBezTo>
                  <a:cubicBezTo>
                    <a:pt x="977" y="152"/>
                    <a:pt x="752" y="0"/>
                    <a:pt x="530" y="0"/>
                  </a:cubicBezTo>
                  <a:close/>
                </a:path>
              </a:pathLst>
            </a:custGeom>
            <a:solidFill>
              <a:srgbClr val="E0A95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3" name="Google Shape;1043;p45"/>
            <p:cNvSpPr/>
            <p:nvPr/>
          </p:nvSpPr>
          <p:spPr>
            <a:xfrm>
              <a:off x="2659350" y="1621950"/>
              <a:ext cx="22725" cy="16125"/>
            </a:xfrm>
            <a:custGeom>
              <a:rect b="b" l="l" r="r" t="t"/>
              <a:pathLst>
                <a:path extrusionOk="0" h="645" w="909">
                  <a:moveTo>
                    <a:pt x="369" y="1"/>
                  </a:moveTo>
                  <a:cubicBezTo>
                    <a:pt x="191" y="1"/>
                    <a:pt x="1" y="100"/>
                    <a:pt x="1" y="289"/>
                  </a:cubicBezTo>
                  <a:cubicBezTo>
                    <a:pt x="1" y="404"/>
                    <a:pt x="95" y="503"/>
                    <a:pt x="194" y="561"/>
                  </a:cubicBezTo>
                  <a:cubicBezTo>
                    <a:pt x="281" y="611"/>
                    <a:pt x="380" y="645"/>
                    <a:pt x="476" y="645"/>
                  </a:cubicBezTo>
                  <a:cubicBezTo>
                    <a:pt x="519" y="645"/>
                    <a:pt x="561" y="638"/>
                    <a:pt x="601" y="624"/>
                  </a:cubicBezTo>
                  <a:cubicBezTo>
                    <a:pt x="909" y="508"/>
                    <a:pt x="784" y="180"/>
                    <a:pt x="564" y="50"/>
                  </a:cubicBezTo>
                  <a:cubicBezTo>
                    <a:pt x="510" y="17"/>
                    <a:pt x="441" y="1"/>
                    <a:pt x="369" y="1"/>
                  </a:cubicBezTo>
                  <a:close/>
                </a:path>
              </a:pathLst>
            </a:custGeom>
            <a:solidFill>
              <a:srgbClr val="E0A95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4" name="Google Shape;1044;p45"/>
            <p:cNvSpPr/>
            <p:nvPr/>
          </p:nvSpPr>
          <p:spPr>
            <a:xfrm>
              <a:off x="2568300" y="1639075"/>
              <a:ext cx="23325" cy="16775"/>
            </a:xfrm>
            <a:custGeom>
              <a:rect b="b" l="l" r="r" t="t"/>
              <a:pathLst>
                <a:path extrusionOk="0" h="671" w="933">
                  <a:moveTo>
                    <a:pt x="541" y="1"/>
                  </a:moveTo>
                  <a:cubicBezTo>
                    <a:pt x="487" y="1"/>
                    <a:pt x="433" y="10"/>
                    <a:pt x="382" y="27"/>
                  </a:cubicBezTo>
                  <a:cubicBezTo>
                    <a:pt x="173" y="100"/>
                    <a:pt x="0" y="444"/>
                    <a:pt x="199" y="612"/>
                  </a:cubicBezTo>
                  <a:cubicBezTo>
                    <a:pt x="249" y="654"/>
                    <a:pt x="311" y="670"/>
                    <a:pt x="374" y="670"/>
                  </a:cubicBezTo>
                  <a:cubicBezTo>
                    <a:pt x="430" y="670"/>
                    <a:pt x="487" y="657"/>
                    <a:pt x="539" y="637"/>
                  </a:cubicBezTo>
                  <a:cubicBezTo>
                    <a:pt x="669" y="591"/>
                    <a:pt x="794" y="502"/>
                    <a:pt x="845" y="367"/>
                  </a:cubicBezTo>
                  <a:cubicBezTo>
                    <a:pt x="932" y="124"/>
                    <a:pt x="743" y="1"/>
                    <a:pt x="541" y="1"/>
                  </a:cubicBezTo>
                  <a:close/>
                </a:path>
              </a:pathLst>
            </a:custGeom>
            <a:solidFill>
              <a:srgbClr val="E0A95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5" name="Google Shape;1045;p45"/>
            <p:cNvSpPr/>
            <p:nvPr/>
          </p:nvSpPr>
          <p:spPr>
            <a:xfrm>
              <a:off x="1864825" y="1613000"/>
              <a:ext cx="644000" cy="536425"/>
            </a:xfrm>
            <a:custGeom>
              <a:rect b="b" l="l" r="r" t="t"/>
              <a:pathLst>
                <a:path extrusionOk="0" h="21457" w="25760">
                  <a:moveTo>
                    <a:pt x="2590" y="1"/>
                  </a:moveTo>
                  <a:cubicBezTo>
                    <a:pt x="2576" y="1"/>
                    <a:pt x="2561" y="1"/>
                    <a:pt x="2546" y="1"/>
                  </a:cubicBezTo>
                  <a:cubicBezTo>
                    <a:pt x="1403" y="11"/>
                    <a:pt x="68" y="434"/>
                    <a:pt x="21" y="1817"/>
                  </a:cubicBezTo>
                  <a:cubicBezTo>
                    <a:pt x="1" y="2443"/>
                    <a:pt x="527" y="3648"/>
                    <a:pt x="934" y="4128"/>
                  </a:cubicBezTo>
                  <a:cubicBezTo>
                    <a:pt x="2166" y="5584"/>
                    <a:pt x="3313" y="6282"/>
                    <a:pt x="4873" y="6877"/>
                  </a:cubicBezTo>
                  <a:cubicBezTo>
                    <a:pt x="4675" y="6883"/>
                    <a:pt x="4471" y="6909"/>
                    <a:pt x="4263" y="6966"/>
                  </a:cubicBezTo>
                  <a:cubicBezTo>
                    <a:pt x="3777" y="7096"/>
                    <a:pt x="3303" y="7394"/>
                    <a:pt x="3125" y="7864"/>
                  </a:cubicBezTo>
                  <a:cubicBezTo>
                    <a:pt x="2953" y="8307"/>
                    <a:pt x="3079" y="8813"/>
                    <a:pt x="3308" y="9225"/>
                  </a:cubicBezTo>
                  <a:cubicBezTo>
                    <a:pt x="3705" y="9925"/>
                    <a:pt x="4394" y="10426"/>
                    <a:pt x="5140" y="10734"/>
                  </a:cubicBezTo>
                  <a:cubicBezTo>
                    <a:pt x="5829" y="11016"/>
                    <a:pt x="6569" y="11141"/>
                    <a:pt x="7310" y="11240"/>
                  </a:cubicBezTo>
                  <a:cubicBezTo>
                    <a:pt x="7242" y="11266"/>
                    <a:pt x="7170" y="11298"/>
                    <a:pt x="7107" y="11334"/>
                  </a:cubicBezTo>
                  <a:cubicBezTo>
                    <a:pt x="7028" y="11375"/>
                    <a:pt x="6956" y="11423"/>
                    <a:pt x="6882" y="11474"/>
                  </a:cubicBezTo>
                  <a:cubicBezTo>
                    <a:pt x="6626" y="11589"/>
                    <a:pt x="6419" y="11777"/>
                    <a:pt x="6340" y="12023"/>
                  </a:cubicBezTo>
                  <a:cubicBezTo>
                    <a:pt x="6219" y="12211"/>
                    <a:pt x="6125" y="12419"/>
                    <a:pt x="6079" y="12638"/>
                  </a:cubicBezTo>
                  <a:cubicBezTo>
                    <a:pt x="5954" y="13264"/>
                    <a:pt x="6199" y="13932"/>
                    <a:pt x="6616" y="14417"/>
                  </a:cubicBezTo>
                  <a:cubicBezTo>
                    <a:pt x="7038" y="14903"/>
                    <a:pt x="7608" y="15231"/>
                    <a:pt x="8203" y="15482"/>
                  </a:cubicBezTo>
                  <a:cubicBezTo>
                    <a:pt x="9481" y="16032"/>
                    <a:pt x="10880" y="16254"/>
                    <a:pt x="12276" y="16254"/>
                  </a:cubicBezTo>
                  <a:cubicBezTo>
                    <a:pt x="12498" y="16254"/>
                    <a:pt x="12719" y="16249"/>
                    <a:pt x="12940" y="16238"/>
                  </a:cubicBezTo>
                  <a:cubicBezTo>
                    <a:pt x="13263" y="16218"/>
                    <a:pt x="13581" y="16192"/>
                    <a:pt x="13901" y="16155"/>
                  </a:cubicBezTo>
                  <a:lnTo>
                    <a:pt x="13901" y="16155"/>
                  </a:lnTo>
                  <a:cubicBezTo>
                    <a:pt x="13665" y="16238"/>
                    <a:pt x="13441" y="16338"/>
                    <a:pt x="13222" y="16452"/>
                  </a:cubicBezTo>
                  <a:cubicBezTo>
                    <a:pt x="12868" y="16635"/>
                    <a:pt x="12517" y="16870"/>
                    <a:pt x="12335" y="17230"/>
                  </a:cubicBezTo>
                  <a:cubicBezTo>
                    <a:pt x="12085" y="17726"/>
                    <a:pt x="12230" y="18352"/>
                    <a:pt x="12570" y="18795"/>
                  </a:cubicBezTo>
                  <a:cubicBezTo>
                    <a:pt x="12914" y="19233"/>
                    <a:pt x="13561" y="19756"/>
                    <a:pt x="14062" y="19990"/>
                  </a:cubicBezTo>
                  <a:cubicBezTo>
                    <a:pt x="15918" y="20870"/>
                    <a:pt x="20012" y="21457"/>
                    <a:pt x="23734" y="21457"/>
                  </a:cubicBezTo>
                  <a:cubicBezTo>
                    <a:pt x="24428" y="21457"/>
                    <a:pt x="25109" y="21436"/>
                    <a:pt x="25760" y="21394"/>
                  </a:cubicBezTo>
                  <a:cubicBezTo>
                    <a:pt x="21576" y="13959"/>
                    <a:pt x="16055" y="7279"/>
                    <a:pt x="9538" y="1774"/>
                  </a:cubicBezTo>
                  <a:cubicBezTo>
                    <a:pt x="9287" y="1853"/>
                    <a:pt x="9085" y="1962"/>
                    <a:pt x="8938" y="2087"/>
                  </a:cubicBezTo>
                  <a:cubicBezTo>
                    <a:pt x="8599" y="2369"/>
                    <a:pt x="8615" y="2985"/>
                    <a:pt x="8772" y="3450"/>
                  </a:cubicBezTo>
                  <a:cubicBezTo>
                    <a:pt x="7469" y="1365"/>
                    <a:pt x="5053" y="1"/>
                    <a:pt x="2590"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6" name="Google Shape;1046;p45"/>
            <p:cNvSpPr/>
            <p:nvPr/>
          </p:nvSpPr>
          <p:spPr>
            <a:xfrm>
              <a:off x="2103250" y="1655125"/>
              <a:ext cx="439225" cy="492725"/>
            </a:xfrm>
            <a:custGeom>
              <a:rect b="b" l="l" r="r" t="t"/>
              <a:pathLst>
                <a:path extrusionOk="0" h="19709" w="17569">
                  <a:moveTo>
                    <a:pt x="640" y="1"/>
                  </a:moveTo>
                  <a:cubicBezTo>
                    <a:pt x="407" y="1"/>
                    <a:pt x="191" y="35"/>
                    <a:pt x="1" y="89"/>
                  </a:cubicBezTo>
                  <a:cubicBezTo>
                    <a:pt x="6518" y="5594"/>
                    <a:pt x="12039" y="12274"/>
                    <a:pt x="16223" y="19709"/>
                  </a:cubicBezTo>
                  <a:lnTo>
                    <a:pt x="16880" y="19662"/>
                  </a:lnTo>
                  <a:cubicBezTo>
                    <a:pt x="17277" y="19625"/>
                    <a:pt x="17569" y="19287"/>
                    <a:pt x="17465" y="18905"/>
                  </a:cubicBezTo>
                  <a:cubicBezTo>
                    <a:pt x="16855" y="16713"/>
                    <a:pt x="14830" y="10233"/>
                    <a:pt x="12774" y="8000"/>
                  </a:cubicBezTo>
                  <a:cubicBezTo>
                    <a:pt x="12205" y="7384"/>
                    <a:pt x="11428" y="6841"/>
                    <a:pt x="10594" y="6758"/>
                  </a:cubicBezTo>
                  <a:cubicBezTo>
                    <a:pt x="10548" y="6753"/>
                    <a:pt x="10502" y="6750"/>
                    <a:pt x="10455" y="6750"/>
                  </a:cubicBezTo>
                  <a:cubicBezTo>
                    <a:pt x="9658" y="6750"/>
                    <a:pt x="8825" y="7445"/>
                    <a:pt x="9012" y="8214"/>
                  </a:cubicBezTo>
                  <a:cubicBezTo>
                    <a:pt x="8225" y="6492"/>
                    <a:pt x="7300" y="4807"/>
                    <a:pt x="6007" y="3429"/>
                  </a:cubicBezTo>
                  <a:cubicBezTo>
                    <a:pt x="4713" y="2046"/>
                    <a:pt x="3189" y="674"/>
                    <a:pt x="1383" y="115"/>
                  </a:cubicBezTo>
                  <a:cubicBezTo>
                    <a:pt x="1123" y="35"/>
                    <a:pt x="872" y="1"/>
                    <a:pt x="640"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7" name="Google Shape;1047;p45"/>
            <p:cNvSpPr/>
            <p:nvPr/>
          </p:nvSpPr>
          <p:spPr>
            <a:xfrm>
              <a:off x="1929375" y="1651225"/>
              <a:ext cx="605275" cy="495725"/>
            </a:xfrm>
            <a:custGeom>
              <a:rect b="b" l="l" r="r" t="t"/>
              <a:pathLst>
                <a:path extrusionOk="0" h="19829" w="24211">
                  <a:moveTo>
                    <a:pt x="88" y="0"/>
                  </a:moveTo>
                  <a:cubicBezTo>
                    <a:pt x="63" y="0"/>
                    <a:pt x="39" y="13"/>
                    <a:pt x="22" y="37"/>
                  </a:cubicBezTo>
                  <a:cubicBezTo>
                    <a:pt x="1" y="74"/>
                    <a:pt x="11" y="115"/>
                    <a:pt x="48" y="141"/>
                  </a:cubicBezTo>
                  <a:cubicBezTo>
                    <a:pt x="8851" y="5673"/>
                    <a:pt x="16593" y="12857"/>
                    <a:pt x="24076" y="19807"/>
                  </a:cubicBezTo>
                  <a:cubicBezTo>
                    <a:pt x="24092" y="19818"/>
                    <a:pt x="24107" y="19828"/>
                    <a:pt x="24128" y="19828"/>
                  </a:cubicBezTo>
                  <a:cubicBezTo>
                    <a:pt x="24148" y="19828"/>
                    <a:pt x="24170" y="19818"/>
                    <a:pt x="24186" y="19802"/>
                  </a:cubicBezTo>
                  <a:cubicBezTo>
                    <a:pt x="24211" y="19771"/>
                    <a:pt x="24211" y="19724"/>
                    <a:pt x="24180" y="19698"/>
                  </a:cubicBezTo>
                  <a:cubicBezTo>
                    <a:pt x="16687" y="12743"/>
                    <a:pt x="8945" y="5552"/>
                    <a:pt x="126" y="11"/>
                  </a:cubicBezTo>
                  <a:cubicBezTo>
                    <a:pt x="114" y="4"/>
                    <a:pt x="101" y="0"/>
                    <a:pt x="88" y="0"/>
                  </a:cubicBezTo>
                  <a:close/>
                </a:path>
              </a:pathLst>
            </a:custGeom>
            <a:solidFill>
              <a:srgbClr val="E8C7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8" name="Google Shape;1048;p45"/>
            <p:cNvSpPr/>
            <p:nvPr/>
          </p:nvSpPr>
          <p:spPr>
            <a:xfrm>
              <a:off x="2128975" y="1696025"/>
              <a:ext cx="81650" cy="157550"/>
            </a:xfrm>
            <a:custGeom>
              <a:rect b="b" l="l" r="r" t="t"/>
              <a:pathLst>
                <a:path extrusionOk="0" h="6302" w="3266">
                  <a:moveTo>
                    <a:pt x="83" y="0"/>
                  </a:moveTo>
                  <a:cubicBezTo>
                    <a:pt x="65" y="0"/>
                    <a:pt x="46" y="7"/>
                    <a:pt x="31" y="19"/>
                  </a:cubicBezTo>
                  <a:cubicBezTo>
                    <a:pt x="0" y="50"/>
                    <a:pt x="0" y="97"/>
                    <a:pt x="31" y="129"/>
                  </a:cubicBezTo>
                  <a:cubicBezTo>
                    <a:pt x="1638" y="1788"/>
                    <a:pt x="2734" y="3953"/>
                    <a:pt x="3109" y="6234"/>
                  </a:cubicBezTo>
                  <a:cubicBezTo>
                    <a:pt x="3116" y="6275"/>
                    <a:pt x="3152" y="6301"/>
                    <a:pt x="3188" y="6301"/>
                  </a:cubicBezTo>
                  <a:cubicBezTo>
                    <a:pt x="3188" y="6301"/>
                    <a:pt x="3193" y="6301"/>
                    <a:pt x="3198" y="6296"/>
                  </a:cubicBezTo>
                  <a:cubicBezTo>
                    <a:pt x="3241" y="6291"/>
                    <a:pt x="3266" y="6255"/>
                    <a:pt x="3261" y="6212"/>
                  </a:cubicBezTo>
                  <a:cubicBezTo>
                    <a:pt x="2880" y="3901"/>
                    <a:pt x="1769" y="1704"/>
                    <a:pt x="142" y="25"/>
                  </a:cubicBezTo>
                  <a:cubicBezTo>
                    <a:pt x="125" y="8"/>
                    <a:pt x="104" y="0"/>
                    <a:pt x="83" y="0"/>
                  </a:cubicBezTo>
                  <a:close/>
                </a:path>
              </a:pathLst>
            </a:custGeom>
            <a:solidFill>
              <a:srgbClr val="E8C7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9" name="Google Shape;1049;p45"/>
            <p:cNvSpPr/>
            <p:nvPr/>
          </p:nvSpPr>
          <p:spPr>
            <a:xfrm>
              <a:off x="2002050" y="1809525"/>
              <a:ext cx="156675" cy="11950"/>
            </a:xfrm>
            <a:custGeom>
              <a:rect b="b" l="l" r="r" t="t"/>
              <a:pathLst>
                <a:path extrusionOk="0" h="478" w="6267">
                  <a:moveTo>
                    <a:pt x="81" y="1"/>
                  </a:moveTo>
                  <a:cubicBezTo>
                    <a:pt x="46" y="1"/>
                    <a:pt x="15" y="24"/>
                    <a:pt x="10" y="61"/>
                  </a:cubicBezTo>
                  <a:cubicBezTo>
                    <a:pt x="0" y="102"/>
                    <a:pt x="27" y="143"/>
                    <a:pt x="68" y="150"/>
                  </a:cubicBezTo>
                  <a:cubicBezTo>
                    <a:pt x="1080" y="369"/>
                    <a:pt x="2124" y="478"/>
                    <a:pt x="3172" y="478"/>
                  </a:cubicBezTo>
                  <a:cubicBezTo>
                    <a:pt x="4117" y="478"/>
                    <a:pt x="5062" y="389"/>
                    <a:pt x="5985" y="206"/>
                  </a:cubicBezTo>
                  <a:cubicBezTo>
                    <a:pt x="5999" y="204"/>
                    <a:pt x="6012" y="203"/>
                    <a:pt x="6025" y="203"/>
                  </a:cubicBezTo>
                  <a:cubicBezTo>
                    <a:pt x="6070" y="203"/>
                    <a:pt x="6106" y="214"/>
                    <a:pt x="6110" y="222"/>
                  </a:cubicBezTo>
                  <a:cubicBezTo>
                    <a:pt x="6115" y="263"/>
                    <a:pt x="6146" y="295"/>
                    <a:pt x="6189" y="295"/>
                  </a:cubicBezTo>
                  <a:cubicBezTo>
                    <a:pt x="6230" y="295"/>
                    <a:pt x="6267" y="258"/>
                    <a:pt x="6262" y="217"/>
                  </a:cubicBezTo>
                  <a:cubicBezTo>
                    <a:pt x="6262" y="170"/>
                    <a:pt x="6240" y="128"/>
                    <a:pt x="6204" y="102"/>
                  </a:cubicBezTo>
                  <a:cubicBezTo>
                    <a:pt x="6161" y="66"/>
                    <a:pt x="6097" y="52"/>
                    <a:pt x="6036" y="52"/>
                  </a:cubicBezTo>
                  <a:cubicBezTo>
                    <a:pt x="6007" y="52"/>
                    <a:pt x="5979" y="55"/>
                    <a:pt x="5954" y="61"/>
                  </a:cubicBezTo>
                  <a:cubicBezTo>
                    <a:pt x="5042" y="237"/>
                    <a:pt x="4108" y="324"/>
                    <a:pt x="3173" y="324"/>
                  </a:cubicBezTo>
                  <a:cubicBezTo>
                    <a:pt x="2138" y="324"/>
                    <a:pt x="1103" y="217"/>
                    <a:pt x="99" y="3"/>
                  </a:cubicBezTo>
                  <a:cubicBezTo>
                    <a:pt x="93" y="2"/>
                    <a:pt x="87" y="1"/>
                    <a:pt x="81" y="1"/>
                  </a:cubicBezTo>
                  <a:close/>
                </a:path>
              </a:pathLst>
            </a:custGeom>
            <a:solidFill>
              <a:srgbClr val="E8C7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0" name="Google Shape;1050;p45"/>
            <p:cNvSpPr/>
            <p:nvPr/>
          </p:nvSpPr>
          <p:spPr>
            <a:xfrm>
              <a:off x="2089950" y="1923675"/>
              <a:ext cx="205750" cy="15075"/>
            </a:xfrm>
            <a:custGeom>
              <a:rect b="b" l="l" r="r" t="t"/>
              <a:pathLst>
                <a:path extrusionOk="0" h="603" w="8230">
                  <a:moveTo>
                    <a:pt x="82" y="0"/>
                  </a:moveTo>
                  <a:cubicBezTo>
                    <a:pt x="51" y="0"/>
                    <a:pt x="20" y="24"/>
                    <a:pt x="12" y="60"/>
                  </a:cubicBezTo>
                  <a:cubicBezTo>
                    <a:pt x="1" y="102"/>
                    <a:pt x="27" y="138"/>
                    <a:pt x="68" y="148"/>
                  </a:cubicBezTo>
                  <a:cubicBezTo>
                    <a:pt x="1483" y="451"/>
                    <a:pt x="2944" y="603"/>
                    <a:pt x="4405" y="603"/>
                  </a:cubicBezTo>
                  <a:cubicBezTo>
                    <a:pt x="5667" y="603"/>
                    <a:pt x="6931" y="487"/>
                    <a:pt x="8162" y="263"/>
                  </a:cubicBezTo>
                  <a:cubicBezTo>
                    <a:pt x="8203" y="253"/>
                    <a:pt x="8229" y="217"/>
                    <a:pt x="8224" y="174"/>
                  </a:cubicBezTo>
                  <a:cubicBezTo>
                    <a:pt x="8215" y="136"/>
                    <a:pt x="8183" y="111"/>
                    <a:pt x="8145" y="111"/>
                  </a:cubicBezTo>
                  <a:cubicBezTo>
                    <a:pt x="8142" y="111"/>
                    <a:pt x="8139" y="111"/>
                    <a:pt x="8135" y="112"/>
                  </a:cubicBezTo>
                  <a:cubicBezTo>
                    <a:pt x="6912" y="340"/>
                    <a:pt x="5658" y="453"/>
                    <a:pt x="4402" y="453"/>
                  </a:cubicBezTo>
                  <a:cubicBezTo>
                    <a:pt x="2953" y="453"/>
                    <a:pt x="1503" y="302"/>
                    <a:pt x="100" y="3"/>
                  </a:cubicBezTo>
                  <a:cubicBezTo>
                    <a:pt x="94" y="1"/>
                    <a:pt x="88" y="0"/>
                    <a:pt x="82" y="0"/>
                  </a:cubicBezTo>
                  <a:close/>
                </a:path>
              </a:pathLst>
            </a:custGeom>
            <a:solidFill>
              <a:srgbClr val="E8C7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1" name="Google Shape;1051;p45"/>
            <p:cNvSpPr/>
            <p:nvPr/>
          </p:nvSpPr>
          <p:spPr>
            <a:xfrm>
              <a:off x="2370150" y="1863200"/>
              <a:ext cx="76725" cy="198800"/>
            </a:xfrm>
            <a:custGeom>
              <a:rect b="b" l="l" r="r" t="t"/>
              <a:pathLst>
                <a:path extrusionOk="0" h="7952" w="3069">
                  <a:moveTo>
                    <a:pt x="88" y="0"/>
                  </a:moveTo>
                  <a:cubicBezTo>
                    <a:pt x="74" y="0"/>
                    <a:pt x="61" y="4"/>
                    <a:pt x="48" y="11"/>
                  </a:cubicBezTo>
                  <a:cubicBezTo>
                    <a:pt x="12" y="31"/>
                    <a:pt x="0" y="79"/>
                    <a:pt x="22" y="115"/>
                  </a:cubicBezTo>
                  <a:cubicBezTo>
                    <a:pt x="747" y="1290"/>
                    <a:pt x="1498" y="2504"/>
                    <a:pt x="2040" y="3799"/>
                  </a:cubicBezTo>
                  <a:cubicBezTo>
                    <a:pt x="2652" y="5249"/>
                    <a:pt x="2912" y="6617"/>
                    <a:pt x="2829" y="7869"/>
                  </a:cubicBezTo>
                  <a:cubicBezTo>
                    <a:pt x="2823" y="7910"/>
                    <a:pt x="2854" y="7947"/>
                    <a:pt x="2897" y="7952"/>
                  </a:cubicBezTo>
                  <a:lnTo>
                    <a:pt x="2902" y="7952"/>
                  </a:lnTo>
                  <a:cubicBezTo>
                    <a:pt x="2943" y="7952"/>
                    <a:pt x="2975" y="7920"/>
                    <a:pt x="2980" y="7879"/>
                  </a:cubicBezTo>
                  <a:cubicBezTo>
                    <a:pt x="3069" y="6601"/>
                    <a:pt x="2798" y="5213"/>
                    <a:pt x="2182" y="3742"/>
                  </a:cubicBezTo>
                  <a:cubicBezTo>
                    <a:pt x="1633" y="2437"/>
                    <a:pt x="882" y="1216"/>
                    <a:pt x="152" y="37"/>
                  </a:cubicBezTo>
                  <a:cubicBezTo>
                    <a:pt x="138" y="13"/>
                    <a:pt x="114" y="0"/>
                    <a:pt x="88" y="0"/>
                  </a:cubicBezTo>
                  <a:close/>
                </a:path>
              </a:pathLst>
            </a:custGeom>
            <a:solidFill>
              <a:srgbClr val="E8C7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2" name="Google Shape;1052;p45"/>
            <p:cNvSpPr/>
            <p:nvPr/>
          </p:nvSpPr>
          <p:spPr>
            <a:xfrm>
              <a:off x="2214525" y="2041575"/>
              <a:ext cx="210725" cy="19525"/>
            </a:xfrm>
            <a:custGeom>
              <a:rect b="b" l="l" r="r" t="t"/>
              <a:pathLst>
                <a:path extrusionOk="0" h="781" w="8429">
                  <a:moveTo>
                    <a:pt x="8346" y="1"/>
                  </a:moveTo>
                  <a:cubicBezTo>
                    <a:pt x="8340" y="1"/>
                    <a:pt x="8334" y="1"/>
                    <a:pt x="8328" y="3"/>
                  </a:cubicBezTo>
                  <a:cubicBezTo>
                    <a:pt x="6394" y="421"/>
                    <a:pt x="4426" y="631"/>
                    <a:pt x="2454" y="631"/>
                  </a:cubicBezTo>
                  <a:cubicBezTo>
                    <a:pt x="1666" y="631"/>
                    <a:pt x="877" y="597"/>
                    <a:pt x="89" y="530"/>
                  </a:cubicBezTo>
                  <a:cubicBezTo>
                    <a:pt x="48" y="530"/>
                    <a:pt x="12" y="561"/>
                    <a:pt x="7" y="604"/>
                  </a:cubicBezTo>
                  <a:cubicBezTo>
                    <a:pt x="0" y="645"/>
                    <a:pt x="32" y="682"/>
                    <a:pt x="74" y="682"/>
                  </a:cubicBezTo>
                  <a:cubicBezTo>
                    <a:pt x="862" y="749"/>
                    <a:pt x="1650" y="780"/>
                    <a:pt x="2437" y="780"/>
                  </a:cubicBezTo>
                  <a:cubicBezTo>
                    <a:pt x="4426" y="780"/>
                    <a:pt x="6408" y="573"/>
                    <a:pt x="8359" y="149"/>
                  </a:cubicBezTo>
                  <a:cubicBezTo>
                    <a:pt x="8402" y="139"/>
                    <a:pt x="8428" y="103"/>
                    <a:pt x="8417" y="60"/>
                  </a:cubicBezTo>
                  <a:cubicBezTo>
                    <a:pt x="8413" y="25"/>
                    <a:pt x="8382" y="1"/>
                    <a:pt x="8346" y="1"/>
                  </a:cubicBezTo>
                  <a:close/>
                </a:path>
              </a:pathLst>
            </a:custGeom>
            <a:solidFill>
              <a:srgbClr val="E8C7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3" name="Google Shape;1053;p45"/>
            <p:cNvSpPr/>
            <p:nvPr/>
          </p:nvSpPr>
          <p:spPr>
            <a:xfrm>
              <a:off x="2039050" y="1839875"/>
              <a:ext cx="39325" cy="26375"/>
            </a:xfrm>
            <a:custGeom>
              <a:rect b="b" l="l" r="r" t="t"/>
              <a:pathLst>
                <a:path extrusionOk="0" h="1055" w="1573">
                  <a:moveTo>
                    <a:pt x="675" y="0"/>
                  </a:moveTo>
                  <a:cubicBezTo>
                    <a:pt x="358" y="0"/>
                    <a:pt x="1" y="205"/>
                    <a:pt x="33" y="542"/>
                  </a:cubicBezTo>
                  <a:cubicBezTo>
                    <a:pt x="54" y="735"/>
                    <a:pt x="226" y="882"/>
                    <a:pt x="404" y="964"/>
                  </a:cubicBezTo>
                  <a:cubicBezTo>
                    <a:pt x="529" y="1019"/>
                    <a:pt x="669" y="1055"/>
                    <a:pt x="805" y="1055"/>
                  </a:cubicBezTo>
                  <a:cubicBezTo>
                    <a:pt x="901" y="1055"/>
                    <a:pt x="996" y="1037"/>
                    <a:pt x="1082" y="995"/>
                  </a:cubicBezTo>
                  <a:cubicBezTo>
                    <a:pt x="1572" y="756"/>
                    <a:pt x="1307" y="229"/>
                    <a:pt x="926" y="51"/>
                  </a:cubicBezTo>
                  <a:cubicBezTo>
                    <a:pt x="852" y="17"/>
                    <a:pt x="765" y="0"/>
                    <a:pt x="675" y="0"/>
                  </a:cubicBezTo>
                  <a:close/>
                </a:path>
              </a:pathLst>
            </a:custGeom>
            <a:solidFill>
              <a:srgbClr val="E0A95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4" name="Google Shape;1054;p45"/>
            <p:cNvSpPr/>
            <p:nvPr/>
          </p:nvSpPr>
          <p:spPr>
            <a:xfrm>
              <a:off x="1991350" y="1746975"/>
              <a:ext cx="23375" cy="15675"/>
            </a:xfrm>
            <a:custGeom>
              <a:rect b="b" l="l" r="r" t="t"/>
              <a:pathLst>
                <a:path extrusionOk="0" h="627" w="935">
                  <a:moveTo>
                    <a:pt x="397" y="1"/>
                  </a:moveTo>
                  <a:cubicBezTo>
                    <a:pt x="210" y="1"/>
                    <a:pt x="1" y="121"/>
                    <a:pt x="21" y="324"/>
                  </a:cubicBezTo>
                  <a:cubicBezTo>
                    <a:pt x="31" y="439"/>
                    <a:pt x="130" y="523"/>
                    <a:pt x="240" y="569"/>
                  </a:cubicBezTo>
                  <a:cubicBezTo>
                    <a:pt x="315" y="603"/>
                    <a:pt x="399" y="626"/>
                    <a:pt x="481" y="626"/>
                  </a:cubicBezTo>
                  <a:cubicBezTo>
                    <a:pt x="537" y="626"/>
                    <a:pt x="592" y="616"/>
                    <a:pt x="642" y="590"/>
                  </a:cubicBezTo>
                  <a:cubicBezTo>
                    <a:pt x="934" y="449"/>
                    <a:pt x="773" y="136"/>
                    <a:pt x="549" y="32"/>
                  </a:cubicBezTo>
                  <a:cubicBezTo>
                    <a:pt x="504" y="11"/>
                    <a:pt x="452" y="1"/>
                    <a:pt x="397" y="1"/>
                  </a:cubicBezTo>
                  <a:close/>
                </a:path>
              </a:pathLst>
            </a:custGeom>
            <a:solidFill>
              <a:srgbClr val="E0A95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5" name="Google Shape;1055;p45"/>
            <p:cNvSpPr/>
            <p:nvPr/>
          </p:nvSpPr>
          <p:spPr>
            <a:xfrm>
              <a:off x="1913200" y="1703200"/>
              <a:ext cx="28750" cy="26875"/>
            </a:xfrm>
            <a:custGeom>
              <a:rect b="b" l="l" r="r" t="t"/>
              <a:pathLst>
                <a:path extrusionOk="0" h="1075" w="1150">
                  <a:moveTo>
                    <a:pt x="759" y="0"/>
                  </a:moveTo>
                  <a:cubicBezTo>
                    <a:pt x="615" y="0"/>
                    <a:pt x="456" y="56"/>
                    <a:pt x="335" y="150"/>
                  </a:cubicBezTo>
                  <a:cubicBezTo>
                    <a:pt x="79" y="348"/>
                    <a:pt x="0" y="906"/>
                    <a:pt x="361" y="1053"/>
                  </a:cubicBezTo>
                  <a:cubicBezTo>
                    <a:pt x="401" y="1068"/>
                    <a:pt x="442" y="1075"/>
                    <a:pt x="483" y="1075"/>
                  </a:cubicBezTo>
                  <a:cubicBezTo>
                    <a:pt x="610" y="1075"/>
                    <a:pt x="739" y="1011"/>
                    <a:pt x="841" y="932"/>
                  </a:cubicBezTo>
                  <a:cubicBezTo>
                    <a:pt x="1002" y="802"/>
                    <a:pt x="1139" y="614"/>
                    <a:pt x="1144" y="405"/>
                  </a:cubicBezTo>
                  <a:cubicBezTo>
                    <a:pt x="1150" y="118"/>
                    <a:pt x="969" y="0"/>
                    <a:pt x="759" y="0"/>
                  </a:cubicBezTo>
                  <a:close/>
                </a:path>
              </a:pathLst>
            </a:custGeom>
            <a:solidFill>
              <a:srgbClr val="E0A95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6" name="Google Shape;1056;p45"/>
            <p:cNvSpPr/>
            <p:nvPr/>
          </p:nvSpPr>
          <p:spPr>
            <a:xfrm>
              <a:off x="2020175" y="1671450"/>
              <a:ext cx="26150" cy="24475"/>
            </a:xfrm>
            <a:custGeom>
              <a:rect b="b" l="l" r="r" t="t"/>
              <a:pathLst>
                <a:path extrusionOk="0" h="979" w="1046">
                  <a:moveTo>
                    <a:pt x="690" y="1"/>
                  </a:moveTo>
                  <a:cubicBezTo>
                    <a:pt x="560" y="1"/>
                    <a:pt x="417" y="51"/>
                    <a:pt x="308" y="136"/>
                  </a:cubicBezTo>
                  <a:cubicBezTo>
                    <a:pt x="73" y="319"/>
                    <a:pt x="0" y="825"/>
                    <a:pt x="330" y="955"/>
                  </a:cubicBezTo>
                  <a:cubicBezTo>
                    <a:pt x="367" y="971"/>
                    <a:pt x="406" y="979"/>
                    <a:pt x="446" y="979"/>
                  </a:cubicBezTo>
                  <a:cubicBezTo>
                    <a:pt x="559" y="979"/>
                    <a:pt x="675" y="919"/>
                    <a:pt x="768" y="845"/>
                  </a:cubicBezTo>
                  <a:cubicBezTo>
                    <a:pt x="918" y="731"/>
                    <a:pt x="1039" y="558"/>
                    <a:pt x="1039" y="370"/>
                  </a:cubicBezTo>
                  <a:cubicBezTo>
                    <a:pt x="1045" y="108"/>
                    <a:pt x="881" y="1"/>
                    <a:pt x="690" y="1"/>
                  </a:cubicBezTo>
                  <a:close/>
                </a:path>
              </a:pathLst>
            </a:custGeom>
            <a:solidFill>
              <a:srgbClr val="E0A95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7" name="Google Shape;1057;p45"/>
            <p:cNvSpPr/>
            <p:nvPr/>
          </p:nvSpPr>
          <p:spPr>
            <a:xfrm>
              <a:off x="2101025" y="1966050"/>
              <a:ext cx="19550" cy="18275"/>
            </a:xfrm>
            <a:custGeom>
              <a:rect b="b" l="l" r="r" t="t"/>
              <a:pathLst>
                <a:path extrusionOk="0" h="731" w="782">
                  <a:moveTo>
                    <a:pt x="517" y="1"/>
                  </a:moveTo>
                  <a:cubicBezTo>
                    <a:pt x="419" y="1"/>
                    <a:pt x="312" y="38"/>
                    <a:pt x="231" y="102"/>
                  </a:cubicBezTo>
                  <a:cubicBezTo>
                    <a:pt x="54" y="238"/>
                    <a:pt x="1" y="613"/>
                    <a:pt x="246" y="713"/>
                  </a:cubicBezTo>
                  <a:cubicBezTo>
                    <a:pt x="274" y="725"/>
                    <a:pt x="302" y="730"/>
                    <a:pt x="331" y="730"/>
                  </a:cubicBezTo>
                  <a:cubicBezTo>
                    <a:pt x="417" y="730"/>
                    <a:pt x="505" y="684"/>
                    <a:pt x="576" y="629"/>
                  </a:cubicBezTo>
                  <a:cubicBezTo>
                    <a:pt x="685" y="546"/>
                    <a:pt x="774" y="415"/>
                    <a:pt x="779" y="275"/>
                  </a:cubicBezTo>
                  <a:cubicBezTo>
                    <a:pt x="782" y="80"/>
                    <a:pt x="659" y="1"/>
                    <a:pt x="517" y="1"/>
                  </a:cubicBezTo>
                  <a:close/>
                </a:path>
              </a:pathLst>
            </a:custGeom>
            <a:solidFill>
              <a:srgbClr val="E0A95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8" name="Google Shape;1058;p45"/>
            <p:cNvSpPr/>
            <p:nvPr/>
          </p:nvSpPr>
          <p:spPr>
            <a:xfrm>
              <a:off x="2114725" y="1877650"/>
              <a:ext cx="25625" cy="15750"/>
            </a:xfrm>
            <a:custGeom>
              <a:rect b="b" l="l" r="r" t="t"/>
              <a:pathLst>
                <a:path extrusionOk="0" h="630" w="1025">
                  <a:moveTo>
                    <a:pt x="491" y="1"/>
                  </a:moveTo>
                  <a:cubicBezTo>
                    <a:pt x="275" y="1"/>
                    <a:pt x="0" y="234"/>
                    <a:pt x="110" y="466"/>
                  </a:cubicBezTo>
                  <a:cubicBezTo>
                    <a:pt x="158" y="570"/>
                    <a:pt x="288" y="618"/>
                    <a:pt x="403" y="628"/>
                  </a:cubicBezTo>
                  <a:cubicBezTo>
                    <a:pt x="420" y="629"/>
                    <a:pt x="436" y="630"/>
                    <a:pt x="453" y="630"/>
                  </a:cubicBezTo>
                  <a:cubicBezTo>
                    <a:pt x="579" y="630"/>
                    <a:pt x="712" y="594"/>
                    <a:pt x="799" y="503"/>
                  </a:cubicBezTo>
                  <a:cubicBezTo>
                    <a:pt x="1025" y="267"/>
                    <a:pt x="768" y="28"/>
                    <a:pt x="512" y="2"/>
                  </a:cubicBezTo>
                  <a:cubicBezTo>
                    <a:pt x="505" y="1"/>
                    <a:pt x="498" y="1"/>
                    <a:pt x="491" y="1"/>
                  </a:cubicBezTo>
                  <a:close/>
                </a:path>
              </a:pathLst>
            </a:custGeom>
            <a:solidFill>
              <a:srgbClr val="E0A95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9" name="Google Shape;1059;p45"/>
            <p:cNvSpPr/>
            <p:nvPr/>
          </p:nvSpPr>
          <p:spPr>
            <a:xfrm>
              <a:off x="2044675" y="1930850"/>
              <a:ext cx="18575" cy="18800"/>
            </a:xfrm>
            <a:custGeom>
              <a:rect b="b" l="l" r="r" t="t"/>
              <a:pathLst>
                <a:path extrusionOk="0" h="752" w="743">
                  <a:moveTo>
                    <a:pt x="477" y="0"/>
                  </a:moveTo>
                  <a:cubicBezTo>
                    <a:pt x="367" y="0"/>
                    <a:pt x="244" y="55"/>
                    <a:pt x="157" y="138"/>
                  </a:cubicBezTo>
                  <a:cubicBezTo>
                    <a:pt x="1" y="294"/>
                    <a:pt x="1" y="681"/>
                    <a:pt x="258" y="744"/>
                  </a:cubicBezTo>
                  <a:cubicBezTo>
                    <a:pt x="276" y="749"/>
                    <a:pt x="295" y="752"/>
                    <a:pt x="313" y="752"/>
                  </a:cubicBezTo>
                  <a:cubicBezTo>
                    <a:pt x="406" y="752"/>
                    <a:pt x="501" y="692"/>
                    <a:pt x="571" y="624"/>
                  </a:cubicBezTo>
                  <a:cubicBezTo>
                    <a:pt x="670" y="518"/>
                    <a:pt x="742" y="383"/>
                    <a:pt x="727" y="243"/>
                  </a:cubicBezTo>
                  <a:cubicBezTo>
                    <a:pt x="707" y="69"/>
                    <a:pt x="600" y="0"/>
                    <a:pt x="477" y="0"/>
                  </a:cubicBezTo>
                  <a:close/>
                </a:path>
              </a:pathLst>
            </a:custGeom>
            <a:solidFill>
              <a:srgbClr val="E0A95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0" name="Google Shape;1060;p45"/>
            <p:cNvSpPr/>
            <p:nvPr/>
          </p:nvSpPr>
          <p:spPr>
            <a:xfrm>
              <a:off x="3963000" y="1488525"/>
              <a:ext cx="532900" cy="644850"/>
            </a:xfrm>
            <a:custGeom>
              <a:rect b="b" l="l" r="r" t="t"/>
              <a:pathLst>
                <a:path extrusionOk="0" h="25794" w="21316">
                  <a:moveTo>
                    <a:pt x="7875" y="18280"/>
                  </a:moveTo>
                  <a:cubicBezTo>
                    <a:pt x="7849" y="18285"/>
                    <a:pt x="7827" y="18290"/>
                    <a:pt x="7802" y="18295"/>
                  </a:cubicBezTo>
                  <a:cubicBezTo>
                    <a:pt x="7822" y="18290"/>
                    <a:pt x="7844" y="18285"/>
                    <a:pt x="7865" y="18280"/>
                  </a:cubicBezTo>
                  <a:close/>
                  <a:moveTo>
                    <a:pt x="19171" y="1"/>
                  </a:moveTo>
                  <a:cubicBezTo>
                    <a:pt x="18886" y="1"/>
                    <a:pt x="18598" y="35"/>
                    <a:pt x="18326" y="91"/>
                  </a:cubicBezTo>
                  <a:cubicBezTo>
                    <a:pt x="15894" y="581"/>
                    <a:pt x="13792" y="2418"/>
                    <a:pt x="12942" y="4740"/>
                  </a:cubicBezTo>
                  <a:cubicBezTo>
                    <a:pt x="12999" y="4255"/>
                    <a:pt x="12884" y="3649"/>
                    <a:pt x="12498" y="3441"/>
                  </a:cubicBezTo>
                  <a:cubicBezTo>
                    <a:pt x="12325" y="3347"/>
                    <a:pt x="12101" y="3284"/>
                    <a:pt x="11846" y="3263"/>
                  </a:cubicBezTo>
                  <a:cubicBezTo>
                    <a:pt x="6596" y="9984"/>
                    <a:pt x="2568" y="17659"/>
                    <a:pt x="1" y="25794"/>
                  </a:cubicBezTo>
                  <a:cubicBezTo>
                    <a:pt x="4108" y="25204"/>
                    <a:pt x="9216" y="23487"/>
                    <a:pt x="11157" y="22016"/>
                  </a:cubicBezTo>
                  <a:cubicBezTo>
                    <a:pt x="11600" y="21682"/>
                    <a:pt x="12128" y="21035"/>
                    <a:pt x="12373" y="20539"/>
                  </a:cubicBezTo>
                  <a:cubicBezTo>
                    <a:pt x="12617" y="20039"/>
                    <a:pt x="12628" y="19391"/>
                    <a:pt x="12284" y="18958"/>
                  </a:cubicBezTo>
                  <a:cubicBezTo>
                    <a:pt x="12034" y="18645"/>
                    <a:pt x="11642" y="18483"/>
                    <a:pt x="11256" y="18379"/>
                  </a:cubicBezTo>
                  <a:cubicBezTo>
                    <a:pt x="11016" y="18312"/>
                    <a:pt x="10776" y="18259"/>
                    <a:pt x="10531" y="18228"/>
                  </a:cubicBezTo>
                  <a:cubicBezTo>
                    <a:pt x="10849" y="18196"/>
                    <a:pt x="11167" y="18160"/>
                    <a:pt x="11485" y="18113"/>
                  </a:cubicBezTo>
                  <a:cubicBezTo>
                    <a:pt x="13082" y="17862"/>
                    <a:pt x="14647" y="17325"/>
                    <a:pt x="15967" y="16402"/>
                  </a:cubicBezTo>
                  <a:cubicBezTo>
                    <a:pt x="16494" y="16031"/>
                    <a:pt x="16990" y="15593"/>
                    <a:pt x="17298" y="15029"/>
                  </a:cubicBezTo>
                  <a:cubicBezTo>
                    <a:pt x="17611" y="14471"/>
                    <a:pt x="17715" y="13766"/>
                    <a:pt x="17460" y="13182"/>
                  </a:cubicBezTo>
                  <a:cubicBezTo>
                    <a:pt x="17371" y="12973"/>
                    <a:pt x="17241" y="12790"/>
                    <a:pt x="17079" y="12634"/>
                  </a:cubicBezTo>
                  <a:cubicBezTo>
                    <a:pt x="16954" y="12405"/>
                    <a:pt x="16708" y="12269"/>
                    <a:pt x="16437" y="12207"/>
                  </a:cubicBezTo>
                  <a:cubicBezTo>
                    <a:pt x="16354" y="12169"/>
                    <a:pt x="16275" y="12138"/>
                    <a:pt x="16192" y="12113"/>
                  </a:cubicBezTo>
                  <a:cubicBezTo>
                    <a:pt x="16119" y="12092"/>
                    <a:pt x="16046" y="12075"/>
                    <a:pt x="15967" y="12065"/>
                  </a:cubicBezTo>
                  <a:cubicBezTo>
                    <a:pt x="16672" y="11815"/>
                    <a:pt x="17371" y="11538"/>
                    <a:pt x="17987" y="11121"/>
                  </a:cubicBezTo>
                  <a:cubicBezTo>
                    <a:pt x="18654" y="10673"/>
                    <a:pt x="19229" y="10040"/>
                    <a:pt x="19468" y="9274"/>
                  </a:cubicBezTo>
                  <a:cubicBezTo>
                    <a:pt x="19615" y="8819"/>
                    <a:pt x="19630" y="8299"/>
                    <a:pt x="19369" y="7902"/>
                  </a:cubicBezTo>
                  <a:cubicBezTo>
                    <a:pt x="19098" y="7480"/>
                    <a:pt x="18577" y="7280"/>
                    <a:pt x="18076" y="7254"/>
                  </a:cubicBezTo>
                  <a:cubicBezTo>
                    <a:pt x="18033" y="7252"/>
                    <a:pt x="17991" y="7251"/>
                    <a:pt x="17949" y="7251"/>
                  </a:cubicBezTo>
                  <a:cubicBezTo>
                    <a:pt x="17777" y="7251"/>
                    <a:pt x="17615" y="7267"/>
                    <a:pt x="17460" y="7297"/>
                  </a:cubicBezTo>
                  <a:cubicBezTo>
                    <a:pt x="18863" y="6394"/>
                    <a:pt x="19844" y="5476"/>
                    <a:pt x="20752" y="3790"/>
                  </a:cubicBezTo>
                  <a:cubicBezTo>
                    <a:pt x="21045" y="3242"/>
                    <a:pt x="21315" y="1953"/>
                    <a:pt x="21170" y="1348"/>
                  </a:cubicBezTo>
                  <a:cubicBezTo>
                    <a:pt x="20917" y="330"/>
                    <a:pt x="20058" y="1"/>
                    <a:pt x="19171"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1" name="Google Shape;1061;p45"/>
            <p:cNvSpPr/>
            <p:nvPr/>
          </p:nvSpPr>
          <p:spPr>
            <a:xfrm>
              <a:off x="3927825" y="1569875"/>
              <a:ext cx="331325" cy="565725"/>
            </a:xfrm>
            <a:custGeom>
              <a:rect b="b" l="l" r="r" t="t"/>
              <a:pathLst>
                <a:path extrusionOk="0" h="22629" w="13253">
                  <a:moveTo>
                    <a:pt x="13060" y="0"/>
                  </a:moveTo>
                  <a:cubicBezTo>
                    <a:pt x="12707" y="0"/>
                    <a:pt x="12307" y="87"/>
                    <a:pt x="11907" y="312"/>
                  </a:cubicBezTo>
                  <a:cubicBezTo>
                    <a:pt x="10247" y="1230"/>
                    <a:pt x="9041" y="2889"/>
                    <a:pt x="8061" y="4507"/>
                  </a:cubicBezTo>
                  <a:cubicBezTo>
                    <a:pt x="7074" y="6119"/>
                    <a:pt x="6517" y="7961"/>
                    <a:pt x="6104" y="9808"/>
                  </a:cubicBezTo>
                  <a:cubicBezTo>
                    <a:pt x="6121" y="9114"/>
                    <a:pt x="5394" y="8637"/>
                    <a:pt x="4687" y="8637"/>
                  </a:cubicBezTo>
                  <a:cubicBezTo>
                    <a:pt x="4539" y="8637"/>
                    <a:pt x="4391" y="8658"/>
                    <a:pt x="4251" y="8702"/>
                  </a:cubicBezTo>
                  <a:cubicBezTo>
                    <a:pt x="3454" y="8963"/>
                    <a:pt x="2806" y="9652"/>
                    <a:pt x="2373" y="10372"/>
                  </a:cubicBezTo>
                  <a:cubicBezTo>
                    <a:pt x="824" y="12975"/>
                    <a:pt x="172" y="19737"/>
                    <a:pt x="25" y="22002"/>
                  </a:cubicBezTo>
                  <a:cubicBezTo>
                    <a:pt x="1" y="22372"/>
                    <a:pt x="302" y="22628"/>
                    <a:pt x="659" y="22628"/>
                  </a:cubicBezTo>
                  <a:cubicBezTo>
                    <a:pt x="689" y="22628"/>
                    <a:pt x="720" y="22626"/>
                    <a:pt x="750" y="22623"/>
                  </a:cubicBezTo>
                  <a:cubicBezTo>
                    <a:pt x="969" y="22596"/>
                    <a:pt x="1183" y="22571"/>
                    <a:pt x="1408" y="22540"/>
                  </a:cubicBezTo>
                  <a:cubicBezTo>
                    <a:pt x="3975" y="14405"/>
                    <a:pt x="8003" y="6730"/>
                    <a:pt x="13253" y="9"/>
                  </a:cubicBezTo>
                  <a:cubicBezTo>
                    <a:pt x="13190" y="3"/>
                    <a:pt x="13126" y="0"/>
                    <a:pt x="1306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2" name="Google Shape;1062;p45"/>
            <p:cNvSpPr/>
            <p:nvPr/>
          </p:nvSpPr>
          <p:spPr>
            <a:xfrm>
              <a:off x="3936925" y="1528675"/>
              <a:ext cx="491425" cy="608625"/>
            </a:xfrm>
            <a:custGeom>
              <a:rect b="b" l="l" r="r" t="t"/>
              <a:pathLst>
                <a:path extrusionOk="0" h="24345" w="19657">
                  <a:moveTo>
                    <a:pt x="19575" y="1"/>
                  </a:moveTo>
                  <a:cubicBezTo>
                    <a:pt x="19556" y="1"/>
                    <a:pt x="19536" y="9"/>
                    <a:pt x="19521" y="24"/>
                  </a:cubicBezTo>
                  <a:cubicBezTo>
                    <a:pt x="12032" y="7256"/>
                    <a:pt x="5927" y="15880"/>
                    <a:pt x="27" y="24224"/>
                  </a:cubicBezTo>
                  <a:cubicBezTo>
                    <a:pt x="0" y="24261"/>
                    <a:pt x="10" y="24307"/>
                    <a:pt x="42" y="24328"/>
                  </a:cubicBezTo>
                  <a:cubicBezTo>
                    <a:pt x="58" y="24338"/>
                    <a:pt x="73" y="24345"/>
                    <a:pt x="89" y="24345"/>
                  </a:cubicBezTo>
                  <a:cubicBezTo>
                    <a:pt x="111" y="24345"/>
                    <a:pt x="136" y="24333"/>
                    <a:pt x="152" y="24313"/>
                  </a:cubicBezTo>
                  <a:cubicBezTo>
                    <a:pt x="6048" y="15974"/>
                    <a:pt x="12147" y="7355"/>
                    <a:pt x="19625" y="128"/>
                  </a:cubicBezTo>
                  <a:cubicBezTo>
                    <a:pt x="19656" y="102"/>
                    <a:pt x="19656" y="55"/>
                    <a:pt x="19630" y="24"/>
                  </a:cubicBezTo>
                  <a:cubicBezTo>
                    <a:pt x="19614" y="9"/>
                    <a:pt x="19595" y="1"/>
                    <a:pt x="19575" y="1"/>
                  </a:cubicBezTo>
                  <a:close/>
                </a:path>
              </a:pathLst>
            </a:custGeom>
            <a:solidFill>
              <a:srgbClr val="E8C7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3" name="Google Shape;1063;p45"/>
            <p:cNvSpPr/>
            <p:nvPr/>
          </p:nvSpPr>
          <p:spPr>
            <a:xfrm>
              <a:off x="4191550" y="1613525"/>
              <a:ext cx="50775" cy="170125"/>
            </a:xfrm>
            <a:custGeom>
              <a:rect b="b" l="l" r="r" t="t"/>
              <a:pathLst>
                <a:path extrusionOk="0" h="6805" w="2031">
                  <a:moveTo>
                    <a:pt x="1947" y="0"/>
                  </a:moveTo>
                  <a:cubicBezTo>
                    <a:pt x="1922" y="0"/>
                    <a:pt x="1898" y="11"/>
                    <a:pt x="1885" y="31"/>
                  </a:cubicBezTo>
                  <a:cubicBezTo>
                    <a:pt x="633" y="2015"/>
                    <a:pt x="0" y="4394"/>
                    <a:pt x="100" y="6731"/>
                  </a:cubicBezTo>
                  <a:cubicBezTo>
                    <a:pt x="100" y="6774"/>
                    <a:pt x="137" y="6805"/>
                    <a:pt x="173" y="6805"/>
                  </a:cubicBezTo>
                  <a:lnTo>
                    <a:pt x="178" y="6805"/>
                  </a:lnTo>
                  <a:cubicBezTo>
                    <a:pt x="219" y="6800"/>
                    <a:pt x="251" y="6769"/>
                    <a:pt x="251" y="6726"/>
                  </a:cubicBezTo>
                  <a:cubicBezTo>
                    <a:pt x="152" y="4414"/>
                    <a:pt x="773" y="2066"/>
                    <a:pt x="2010" y="115"/>
                  </a:cubicBezTo>
                  <a:cubicBezTo>
                    <a:pt x="2030" y="79"/>
                    <a:pt x="2020" y="31"/>
                    <a:pt x="1989" y="11"/>
                  </a:cubicBezTo>
                  <a:cubicBezTo>
                    <a:pt x="1976" y="4"/>
                    <a:pt x="1961" y="0"/>
                    <a:pt x="1947" y="0"/>
                  </a:cubicBezTo>
                  <a:close/>
                </a:path>
              </a:pathLst>
            </a:custGeom>
            <a:solidFill>
              <a:srgbClr val="E8C7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4" name="Google Shape;1064;p45"/>
            <p:cNvSpPr/>
            <p:nvPr/>
          </p:nvSpPr>
          <p:spPr>
            <a:xfrm>
              <a:off x="4237100" y="1698550"/>
              <a:ext cx="152875" cy="38525"/>
            </a:xfrm>
            <a:custGeom>
              <a:rect b="b" l="l" r="r" t="t"/>
              <a:pathLst>
                <a:path extrusionOk="0" h="1541" w="6115">
                  <a:moveTo>
                    <a:pt x="6027" y="1"/>
                  </a:moveTo>
                  <a:cubicBezTo>
                    <a:pt x="6016" y="1"/>
                    <a:pt x="6006" y="3"/>
                    <a:pt x="5995" y="6"/>
                  </a:cubicBezTo>
                  <a:cubicBezTo>
                    <a:pt x="4210" y="800"/>
                    <a:pt x="2233" y="1232"/>
                    <a:pt x="282" y="1264"/>
                  </a:cubicBezTo>
                  <a:cubicBezTo>
                    <a:pt x="198" y="1264"/>
                    <a:pt x="94" y="1290"/>
                    <a:pt x="42" y="1358"/>
                  </a:cubicBezTo>
                  <a:cubicBezTo>
                    <a:pt x="10" y="1389"/>
                    <a:pt x="0" y="1437"/>
                    <a:pt x="10" y="1483"/>
                  </a:cubicBezTo>
                  <a:cubicBezTo>
                    <a:pt x="15" y="1520"/>
                    <a:pt x="47" y="1540"/>
                    <a:pt x="83" y="1540"/>
                  </a:cubicBezTo>
                  <a:lnTo>
                    <a:pt x="94" y="1540"/>
                  </a:lnTo>
                  <a:cubicBezTo>
                    <a:pt x="135" y="1535"/>
                    <a:pt x="162" y="1494"/>
                    <a:pt x="157" y="1452"/>
                  </a:cubicBezTo>
                  <a:cubicBezTo>
                    <a:pt x="162" y="1442"/>
                    <a:pt x="213" y="1415"/>
                    <a:pt x="282" y="1415"/>
                  </a:cubicBezTo>
                  <a:cubicBezTo>
                    <a:pt x="2254" y="1384"/>
                    <a:pt x="4252" y="946"/>
                    <a:pt x="6057" y="143"/>
                  </a:cubicBezTo>
                  <a:cubicBezTo>
                    <a:pt x="6099" y="127"/>
                    <a:pt x="6115" y="80"/>
                    <a:pt x="6099" y="43"/>
                  </a:cubicBezTo>
                  <a:cubicBezTo>
                    <a:pt x="6084" y="16"/>
                    <a:pt x="6057" y="1"/>
                    <a:pt x="6027" y="1"/>
                  </a:cubicBezTo>
                  <a:close/>
                </a:path>
              </a:pathLst>
            </a:custGeom>
            <a:solidFill>
              <a:srgbClr val="E8C7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5" name="Google Shape;1065;p45"/>
            <p:cNvSpPr/>
            <p:nvPr/>
          </p:nvSpPr>
          <p:spPr>
            <a:xfrm>
              <a:off x="4126575" y="1828225"/>
              <a:ext cx="200800" cy="48050"/>
            </a:xfrm>
            <a:custGeom>
              <a:rect b="b" l="l" r="r" t="t"/>
              <a:pathLst>
                <a:path extrusionOk="0" h="1922" w="8032">
                  <a:moveTo>
                    <a:pt x="7941" y="0"/>
                  </a:moveTo>
                  <a:cubicBezTo>
                    <a:pt x="7931" y="0"/>
                    <a:pt x="7921" y="2"/>
                    <a:pt x="7911" y="6"/>
                  </a:cubicBezTo>
                  <a:cubicBezTo>
                    <a:pt x="5464" y="1097"/>
                    <a:pt x="2751" y="1707"/>
                    <a:pt x="75" y="1770"/>
                  </a:cubicBezTo>
                  <a:cubicBezTo>
                    <a:pt x="32" y="1770"/>
                    <a:pt x="1" y="1806"/>
                    <a:pt x="1" y="1848"/>
                  </a:cubicBezTo>
                  <a:cubicBezTo>
                    <a:pt x="1" y="1885"/>
                    <a:pt x="32" y="1921"/>
                    <a:pt x="75" y="1921"/>
                  </a:cubicBezTo>
                  <a:lnTo>
                    <a:pt x="80" y="1921"/>
                  </a:lnTo>
                  <a:cubicBezTo>
                    <a:pt x="2777" y="1853"/>
                    <a:pt x="5506" y="1242"/>
                    <a:pt x="7974" y="147"/>
                  </a:cubicBezTo>
                  <a:cubicBezTo>
                    <a:pt x="8010" y="132"/>
                    <a:pt x="8031" y="84"/>
                    <a:pt x="8010" y="48"/>
                  </a:cubicBezTo>
                  <a:cubicBezTo>
                    <a:pt x="7999" y="17"/>
                    <a:pt x="7970" y="0"/>
                    <a:pt x="7941" y="0"/>
                  </a:cubicBezTo>
                  <a:close/>
                </a:path>
              </a:pathLst>
            </a:custGeom>
            <a:solidFill>
              <a:srgbClr val="E8C7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6" name="Google Shape;1066;p45"/>
            <p:cNvSpPr/>
            <p:nvPr/>
          </p:nvSpPr>
          <p:spPr>
            <a:xfrm>
              <a:off x="3998500" y="1826675"/>
              <a:ext cx="42175" cy="209125"/>
            </a:xfrm>
            <a:custGeom>
              <a:rect b="b" l="l" r="r" t="t"/>
              <a:pathLst>
                <a:path extrusionOk="0" h="8365" w="1687">
                  <a:moveTo>
                    <a:pt x="1596" y="0"/>
                  </a:moveTo>
                  <a:cubicBezTo>
                    <a:pt x="1566" y="0"/>
                    <a:pt x="1537" y="19"/>
                    <a:pt x="1530" y="47"/>
                  </a:cubicBezTo>
                  <a:cubicBezTo>
                    <a:pt x="1054" y="1357"/>
                    <a:pt x="569" y="2703"/>
                    <a:pt x="302" y="4091"/>
                  </a:cubicBezTo>
                  <a:cubicBezTo>
                    <a:pt x="1" y="5656"/>
                    <a:pt x="21" y="7076"/>
                    <a:pt x="371" y="8307"/>
                  </a:cubicBezTo>
                  <a:cubicBezTo>
                    <a:pt x="381" y="8338"/>
                    <a:pt x="413" y="8365"/>
                    <a:pt x="444" y="8365"/>
                  </a:cubicBezTo>
                  <a:cubicBezTo>
                    <a:pt x="449" y="8365"/>
                    <a:pt x="459" y="8360"/>
                    <a:pt x="465" y="8360"/>
                  </a:cubicBezTo>
                  <a:cubicBezTo>
                    <a:pt x="507" y="8348"/>
                    <a:pt x="528" y="8307"/>
                    <a:pt x="517" y="8266"/>
                  </a:cubicBezTo>
                  <a:cubicBezTo>
                    <a:pt x="177" y="7060"/>
                    <a:pt x="152" y="5662"/>
                    <a:pt x="449" y="4122"/>
                  </a:cubicBezTo>
                  <a:cubicBezTo>
                    <a:pt x="716" y="2744"/>
                    <a:pt x="1200" y="1398"/>
                    <a:pt x="1670" y="100"/>
                  </a:cubicBezTo>
                  <a:cubicBezTo>
                    <a:pt x="1686" y="63"/>
                    <a:pt x="1665" y="16"/>
                    <a:pt x="1624" y="6"/>
                  </a:cubicBezTo>
                  <a:cubicBezTo>
                    <a:pt x="1615" y="2"/>
                    <a:pt x="1606" y="0"/>
                    <a:pt x="1596" y="0"/>
                  </a:cubicBezTo>
                  <a:close/>
                </a:path>
              </a:pathLst>
            </a:custGeom>
            <a:solidFill>
              <a:srgbClr val="E8C7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7" name="Google Shape;1067;p45"/>
            <p:cNvSpPr/>
            <p:nvPr/>
          </p:nvSpPr>
          <p:spPr>
            <a:xfrm>
              <a:off x="4023425" y="1982225"/>
              <a:ext cx="209000" cy="33225"/>
            </a:xfrm>
            <a:custGeom>
              <a:rect b="b" l="l" r="r" t="t"/>
              <a:pathLst>
                <a:path extrusionOk="0" h="1329" w="8360">
                  <a:moveTo>
                    <a:pt x="8274" y="1"/>
                  </a:moveTo>
                  <a:cubicBezTo>
                    <a:pt x="8267" y="1"/>
                    <a:pt x="8261" y="2"/>
                    <a:pt x="8254" y="4"/>
                  </a:cubicBezTo>
                  <a:cubicBezTo>
                    <a:pt x="5650" y="781"/>
                    <a:pt x="2958" y="1178"/>
                    <a:pt x="242" y="1178"/>
                  </a:cubicBezTo>
                  <a:cubicBezTo>
                    <a:pt x="187" y="1178"/>
                    <a:pt x="133" y="1177"/>
                    <a:pt x="78" y="1177"/>
                  </a:cubicBezTo>
                  <a:cubicBezTo>
                    <a:pt x="37" y="1177"/>
                    <a:pt x="5" y="1213"/>
                    <a:pt x="0" y="1250"/>
                  </a:cubicBezTo>
                  <a:cubicBezTo>
                    <a:pt x="0" y="1292"/>
                    <a:pt x="37" y="1329"/>
                    <a:pt x="78" y="1329"/>
                  </a:cubicBezTo>
                  <a:lnTo>
                    <a:pt x="235" y="1329"/>
                  </a:lnTo>
                  <a:cubicBezTo>
                    <a:pt x="2968" y="1329"/>
                    <a:pt x="5677" y="932"/>
                    <a:pt x="8297" y="149"/>
                  </a:cubicBezTo>
                  <a:cubicBezTo>
                    <a:pt x="8338" y="139"/>
                    <a:pt x="8359" y="98"/>
                    <a:pt x="8348" y="55"/>
                  </a:cubicBezTo>
                  <a:cubicBezTo>
                    <a:pt x="8336" y="21"/>
                    <a:pt x="8305" y="1"/>
                    <a:pt x="8274" y="1"/>
                  </a:cubicBezTo>
                  <a:close/>
                </a:path>
              </a:pathLst>
            </a:custGeom>
            <a:solidFill>
              <a:srgbClr val="E8C7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8" name="Google Shape;1068;p45"/>
            <p:cNvSpPr/>
            <p:nvPr/>
          </p:nvSpPr>
          <p:spPr>
            <a:xfrm>
              <a:off x="4324875" y="1738475"/>
              <a:ext cx="37050" cy="27225"/>
            </a:xfrm>
            <a:custGeom>
              <a:rect b="b" l="l" r="r" t="t"/>
              <a:pathLst>
                <a:path extrusionOk="0" h="1089" w="1482">
                  <a:moveTo>
                    <a:pt x="890" y="1"/>
                  </a:moveTo>
                  <a:cubicBezTo>
                    <a:pt x="742" y="1"/>
                    <a:pt x="595" y="41"/>
                    <a:pt x="490" y="121"/>
                  </a:cubicBezTo>
                  <a:cubicBezTo>
                    <a:pt x="152" y="372"/>
                    <a:pt x="1" y="940"/>
                    <a:pt x="528" y="1071"/>
                  </a:cubicBezTo>
                  <a:cubicBezTo>
                    <a:pt x="576" y="1083"/>
                    <a:pt x="625" y="1088"/>
                    <a:pt x="674" y="1088"/>
                  </a:cubicBezTo>
                  <a:cubicBezTo>
                    <a:pt x="856" y="1088"/>
                    <a:pt x="1037" y="1011"/>
                    <a:pt x="1185" y="904"/>
                  </a:cubicBezTo>
                  <a:cubicBezTo>
                    <a:pt x="1347" y="789"/>
                    <a:pt x="1482" y="612"/>
                    <a:pt x="1461" y="413"/>
                  </a:cubicBezTo>
                  <a:cubicBezTo>
                    <a:pt x="1431" y="134"/>
                    <a:pt x="1159" y="1"/>
                    <a:pt x="890" y="1"/>
                  </a:cubicBezTo>
                  <a:close/>
                </a:path>
              </a:pathLst>
            </a:custGeom>
            <a:solidFill>
              <a:srgbClr val="E0A95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9" name="Google Shape;1069;p45"/>
            <p:cNvSpPr/>
            <p:nvPr/>
          </p:nvSpPr>
          <p:spPr>
            <a:xfrm>
              <a:off x="4366600" y="1636550"/>
              <a:ext cx="21950" cy="16175"/>
            </a:xfrm>
            <a:custGeom>
              <a:rect b="b" l="l" r="r" t="t"/>
              <a:pathLst>
                <a:path extrusionOk="0" h="647" w="878">
                  <a:moveTo>
                    <a:pt x="526" y="1"/>
                  </a:moveTo>
                  <a:cubicBezTo>
                    <a:pt x="438" y="1"/>
                    <a:pt x="351" y="25"/>
                    <a:pt x="288" y="71"/>
                  </a:cubicBezTo>
                  <a:cubicBezTo>
                    <a:pt x="90" y="217"/>
                    <a:pt x="1" y="557"/>
                    <a:pt x="314" y="634"/>
                  </a:cubicBezTo>
                  <a:cubicBezTo>
                    <a:pt x="343" y="642"/>
                    <a:pt x="373" y="646"/>
                    <a:pt x="403" y="646"/>
                  </a:cubicBezTo>
                  <a:cubicBezTo>
                    <a:pt x="508" y="646"/>
                    <a:pt x="616" y="601"/>
                    <a:pt x="706" y="535"/>
                  </a:cubicBezTo>
                  <a:cubicBezTo>
                    <a:pt x="794" y="468"/>
                    <a:pt x="877" y="363"/>
                    <a:pt x="867" y="249"/>
                  </a:cubicBezTo>
                  <a:cubicBezTo>
                    <a:pt x="847" y="80"/>
                    <a:pt x="686" y="1"/>
                    <a:pt x="526" y="1"/>
                  </a:cubicBezTo>
                  <a:close/>
                </a:path>
              </a:pathLst>
            </a:custGeom>
            <a:solidFill>
              <a:srgbClr val="E0A95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0" name="Google Shape;1070;p45"/>
            <p:cNvSpPr/>
            <p:nvPr/>
          </p:nvSpPr>
          <p:spPr>
            <a:xfrm>
              <a:off x="4426750" y="1579375"/>
              <a:ext cx="32500" cy="25400"/>
            </a:xfrm>
            <a:custGeom>
              <a:rect b="b" l="l" r="r" t="t"/>
              <a:pathLst>
                <a:path extrusionOk="0" h="1016" w="1300">
                  <a:moveTo>
                    <a:pt x="503" y="0"/>
                  </a:moveTo>
                  <a:cubicBezTo>
                    <a:pt x="239" y="0"/>
                    <a:pt x="0" y="154"/>
                    <a:pt x="78" y="489"/>
                  </a:cubicBezTo>
                  <a:cubicBezTo>
                    <a:pt x="126" y="694"/>
                    <a:pt x="292" y="845"/>
                    <a:pt x="480" y="939"/>
                  </a:cubicBezTo>
                  <a:cubicBezTo>
                    <a:pt x="571" y="984"/>
                    <a:pt x="673" y="1015"/>
                    <a:pt x="772" y="1015"/>
                  </a:cubicBezTo>
                  <a:cubicBezTo>
                    <a:pt x="844" y="1015"/>
                    <a:pt x="914" y="999"/>
                    <a:pt x="976" y="959"/>
                  </a:cubicBezTo>
                  <a:cubicBezTo>
                    <a:pt x="1299" y="746"/>
                    <a:pt x="1106" y="214"/>
                    <a:pt x="814" y="72"/>
                  </a:cubicBezTo>
                  <a:cubicBezTo>
                    <a:pt x="719" y="25"/>
                    <a:pt x="609" y="0"/>
                    <a:pt x="503" y="0"/>
                  </a:cubicBezTo>
                  <a:close/>
                </a:path>
              </a:pathLst>
            </a:custGeom>
            <a:solidFill>
              <a:srgbClr val="E0A95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1" name="Google Shape;1071;p45"/>
            <p:cNvSpPr/>
            <p:nvPr/>
          </p:nvSpPr>
          <p:spPr>
            <a:xfrm>
              <a:off x="4318000" y="1569950"/>
              <a:ext cx="29600" cy="23125"/>
            </a:xfrm>
            <a:custGeom>
              <a:rect b="b" l="l" r="r" t="t"/>
              <a:pathLst>
                <a:path extrusionOk="0" h="925" w="1184">
                  <a:moveTo>
                    <a:pt x="459" y="0"/>
                  </a:moveTo>
                  <a:cubicBezTo>
                    <a:pt x="218" y="0"/>
                    <a:pt x="1" y="138"/>
                    <a:pt x="71" y="444"/>
                  </a:cubicBezTo>
                  <a:cubicBezTo>
                    <a:pt x="114" y="632"/>
                    <a:pt x="264" y="773"/>
                    <a:pt x="437" y="856"/>
                  </a:cubicBezTo>
                  <a:cubicBezTo>
                    <a:pt x="519" y="896"/>
                    <a:pt x="613" y="924"/>
                    <a:pt x="703" y="924"/>
                  </a:cubicBezTo>
                  <a:cubicBezTo>
                    <a:pt x="768" y="924"/>
                    <a:pt x="831" y="909"/>
                    <a:pt x="885" y="873"/>
                  </a:cubicBezTo>
                  <a:cubicBezTo>
                    <a:pt x="1183" y="679"/>
                    <a:pt x="1006" y="194"/>
                    <a:pt x="740" y="64"/>
                  </a:cubicBezTo>
                  <a:cubicBezTo>
                    <a:pt x="654" y="22"/>
                    <a:pt x="555" y="0"/>
                    <a:pt x="459" y="0"/>
                  </a:cubicBezTo>
                  <a:close/>
                </a:path>
              </a:pathLst>
            </a:custGeom>
            <a:solidFill>
              <a:srgbClr val="E0A95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2" name="Google Shape;1072;p45"/>
            <p:cNvSpPr/>
            <p:nvPr/>
          </p:nvSpPr>
          <p:spPr>
            <a:xfrm>
              <a:off x="4305750" y="1874075"/>
              <a:ext cx="22000" cy="17300"/>
            </a:xfrm>
            <a:custGeom>
              <a:rect b="b" l="l" r="r" t="t"/>
              <a:pathLst>
                <a:path extrusionOk="0" h="692" w="880">
                  <a:moveTo>
                    <a:pt x="340" y="1"/>
                  </a:moveTo>
                  <a:cubicBezTo>
                    <a:pt x="162" y="1"/>
                    <a:pt x="0" y="106"/>
                    <a:pt x="56" y="333"/>
                  </a:cubicBezTo>
                  <a:cubicBezTo>
                    <a:pt x="87" y="468"/>
                    <a:pt x="202" y="578"/>
                    <a:pt x="327" y="641"/>
                  </a:cubicBezTo>
                  <a:cubicBezTo>
                    <a:pt x="387" y="670"/>
                    <a:pt x="457" y="691"/>
                    <a:pt x="523" y="691"/>
                  </a:cubicBezTo>
                  <a:cubicBezTo>
                    <a:pt x="573" y="691"/>
                    <a:pt x="620" y="679"/>
                    <a:pt x="660" y="651"/>
                  </a:cubicBezTo>
                  <a:cubicBezTo>
                    <a:pt x="880" y="504"/>
                    <a:pt x="754" y="145"/>
                    <a:pt x="551" y="51"/>
                  </a:cubicBezTo>
                  <a:cubicBezTo>
                    <a:pt x="487" y="18"/>
                    <a:pt x="412" y="1"/>
                    <a:pt x="340" y="1"/>
                  </a:cubicBezTo>
                  <a:close/>
                </a:path>
              </a:pathLst>
            </a:custGeom>
            <a:solidFill>
              <a:srgbClr val="E0A95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3" name="Google Shape;1073;p45"/>
            <p:cNvSpPr/>
            <p:nvPr/>
          </p:nvSpPr>
          <p:spPr>
            <a:xfrm>
              <a:off x="4269425" y="1790325"/>
              <a:ext cx="24750" cy="15675"/>
            </a:xfrm>
            <a:custGeom>
              <a:rect b="b" l="l" r="r" t="t"/>
              <a:pathLst>
                <a:path extrusionOk="0" h="627" w="990">
                  <a:moveTo>
                    <a:pt x="544" y="0"/>
                  </a:moveTo>
                  <a:cubicBezTo>
                    <a:pt x="509" y="0"/>
                    <a:pt x="475" y="5"/>
                    <a:pt x="444" y="15"/>
                  </a:cubicBezTo>
                  <a:cubicBezTo>
                    <a:pt x="204" y="87"/>
                    <a:pt x="1" y="379"/>
                    <a:pt x="273" y="562"/>
                  </a:cubicBezTo>
                  <a:cubicBezTo>
                    <a:pt x="341" y="607"/>
                    <a:pt x="421" y="627"/>
                    <a:pt x="502" y="627"/>
                  </a:cubicBezTo>
                  <a:cubicBezTo>
                    <a:pt x="561" y="627"/>
                    <a:pt x="622" y="616"/>
                    <a:pt x="680" y="598"/>
                  </a:cubicBezTo>
                  <a:cubicBezTo>
                    <a:pt x="793" y="567"/>
                    <a:pt x="909" y="494"/>
                    <a:pt x="940" y="379"/>
                  </a:cubicBezTo>
                  <a:cubicBezTo>
                    <a:pt x="989" y="161"/>
                    <a:pt x="749" y="0"/>
                    <a:pt x="544" y="0"/>
                  </a:cubicBezTo>
                  <a:close/>
                </a:path>
              </a:pathLst>
            </a:custGeom>
            <a:solidFill>
              <a:srgbClr val="E0A95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4" name="Google Shape;1074;p45"/>
            <p:cNvSpPr/>
            <p:nvPr/>
          </p:nvSpPr>
          <p:spPr>
            <a:xfrm>
              <a:off x="4355600" y="1827825"/>
              <a:ext cx="20550" cy="17925"/>
            </a:xfrm>
            <a:custGeom>
              <a:rect b="b" l="l" r="r" t="t"/>
              <a:pathLst>
                <a:path extrusionOk="0" h="717" w="822">
                  <a:moveTo>
                    <a:pt x="292" y="0"/>
                  </a:moveTo>
                  <a:cubicBezTo>
                    <a:pt x="137" y="0"/>
                    <a:pt x="1" y="89"/>
                    <a:pt x="24" y="299"/>
                  </a:cubicBezTo>
                  <a:cubicBezTo>
                    <a:pt x="34" y="439"/>
                    <a:pt x="133" y="560"/>
                    <a:pt x="253" y="638"/>
                  </a:cubicBezTo>
                  <a:cubicBezTo>
                    <a:pt x="320" y="681"/>
                    <a:pt x="400" y="716"/>
                    <a:pt x="478" y="716"/>
                  </a:cubicBezTo>
                  <a:cubicBezTo>
                    <a:pt x="515" y="716"/>
                    <a:pt x="552" y="708"/>
                    <a:pt x="587" y="690"/>
                  </a:cubicBezTo>
                  <a:cubicBezTo>
                    <a:pt x="822" y="576"/>
                    <a:pt x="739" y="200"/>
                    <a:pt x="551" y="80"/>
                  </a:cubicBezTo>
                  <a:cubicBezTo>
                    <a:pt x="475" y="29"/>
                    <a:pt x="381" y="0"/>
                    <a:pt x="292" y="0"/>
                  </a:cubicBezTo>
                  <a:close/>
                </a:path>
              </a:pathLst>
            </a:custGeom>
            <a:solidFill>
              <a:srgbClr val="E0A95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5" name="Google Shape;1075;p45"/>
            <p:cNvSpPr/>
            <p:nvPr/>
          </p:nvSpPr>
          <p:spPr>
            <a:xfrm>
              <a:off x="3616150" y="1208725"/>
              <a:ext cx="357200" cy="831075"/>
            </a:xfrm>
            <a:custGeom>
              <a:rect b="b" l="l" r="r" t="t"/>
              <a:pathLst>
                <a:path extrusionOk="0" h="33243" w="14288">
                  <a:moveTo>
                    <a:pt x="5898" y="21932"/>
                  </a:moveTo>
                  <a:lnTo>
                    <a:pt x="5903" y="21937"/>
                  </a:lnTo>
                  <a:cubicBezTo>
                    <a:pt x="5918" y="21952"/>
                    <a:pt x="5934" y="21969"/>
                    <a:pt x="5944" y="21984"/>
                  </a:cubicBezTo>
                  <a:cubicBezTo>
                    <a:pt x="5929" y="21969"/>
                    <a:pt x="5913" y="21948"/>
                    <a:pt x="5898" y="21932"/>
                  </a:cubicBezTo>
                  <a:close/>
                  <a:moveTo>
                    <a:pt x="5893" y="0"/>
                  </a:moveTo>
                  <a:cubicBezTo>
                    <a:pt x="5527" y="0"/>
                    <a:pt x="5157" y="125"/>
                    <a:pt x="4807" y="430"/>
                  </a:cubicBezTo>
                  <a:cubicBezTo>
                    <a:pt x="4337" y="837"/>
                    <a:pt x="3810" y="2048"/>
                    <a:pt x="3737" y="2667"/>
                  </a:cubicBezTo>
                  <a:cubicBezTo>
                    <a:pt x="3507" y="4567"/>
                    <a:pt x="3779" y="5882"/>
                    <a:pt x="4405" y="7426"/>
                  </a:cubicBezTo>
                  <a:cubicBezTo>
                    <a:pt x="4263" y="7286"/>
                    <a:pt x="4107" y="7156"/>
                    <a:pt x="3925" y="7040"/>
                  </a:cubicBezTo>
                  <a:cubicBezTo>
                    <a:pt x="3636" y="6859"/>
                    <a:pt x="3291" y="6735"/>
                    <a:pt x="2952" y="6735"/>
                  </a:cubicBezTo>
                  <a:cubicBezTo>
                    <a:pt x="2795" y="6735"/>
                    <a:pt x="2639" y="6762"/>
                    <a:pt x="2490" y="6821"/>
                  </a:cubicBezTo>
                  <a:cubicBezTo>
                    <a:pt x="2052" y="6994"/>
                    <a:pt x="1765" y="7432"/>
                    <a:pt x="1619" y="7881"/>
                  </a:cubicBezTo>
                  <a:cubicBezTo>
                    <a:pt x="1378" y="8647"/>
                    <a:pt x="1477" y="9492"/>
                    <a:pt x="1765" y="10250"/>
                  </a:cubicBezTo>
                  <a:cubicBezTo>
                    <a:pt x="2026" y="10944"/>
                    <a:pt x="2438" y="11575"/>
                    <a:pt x="2871" y="12185"/>
                  </a:cubicBezTo>
                  <a:cubicBezTo>
                    <a:pt x="2803" y="12148"/>
                    <a:pt x="2729" y="12122"/>
                    <a:pt x="2657" y="12097"/>
                  </a:cubicBezTo>
                  <a:cubicBezTo>
                    <a:pt x="2579" y="12071"/>
                    <a:pt x="2495" y="12050"/>
                    <a:pt x="2406" y="12028"/>
                  </a:cubicBezTo>
                  <a:cubicBezTo>
                    <a:pt x="2262" y="11971"/>
                    <a:pt x="2113" y="11937"/>
                    <a:pt x="1969" y="11937"/>
                  </a:cubicBezTo>
                  <a:cubicBezTo>
                    <a:pt x="1852" y="11937"/>
                    <a:pt x="1739" y="11959"/>
                    <a:pt x="1634" y="12008"/>
                  </a:cubicBezTo>
                  <a:cubicBezTo>
                    <a:pt x="1415" y="12044"/>
                    <a:pt x="1202" y="12117"/>
                    <a:pt x="1008" y="12237"/>
                  </a:cubicBezTo>
                  <a:cubicBezTo>
                    <a:pt x="460" y="12567"/>
                    <a:pt x="142" y="13203"/>
                    <a:pt x="68" y="13839"/>
                  </a:cubicBezTo>
                  <a:cubicBezTo>
                    <a:pt x="1" y="14476"/>
                    <a:pt x="152" y="15118"/>
                    <a:pt x="366" y="15722"/>
                  </a:cubicBezTo>
                  <a:cubicBezTo>
                    <a:pt x="914" y="17241"/>
                    <a:pt x="1884" y="18588"/>
                    <a:pt x="3042" y="19710"/>
                  </a:cubicBezTo>
                  <a:cubicBezTo>
                    <a:pt x="3273" y="19934"/>
                    <a:pt x="3512" y="20148"/>
                    <a:pt x="3758" y="20356"/>
                  </a:cubicBezTo>
                  <a:cubicBezTo>
                    <a:pt x="3538" y="20242"/>
                    <a:pt x="3309" y="20143"/>
                    <a:pt x="3074" y="20059"/>
                  </a:cubicBezTo>
                  <a:cubicBezTo>
                    <a:pt x="2811" y="19968"/>
                    <a:pt x="2530" y="19892"/>
                    <a:pt x="2255" y="19892"/>
                  </a:cubicBezTo>
                  <a:cubicBezTo>
                    <a:pt x="2137" y="19892"/>
                    <a:pt x="2020" y="19906"/>
                    <a:pt x="1905" y="19939"/>
                  </a:cubicBezTo>
                  <a:cubicBezTo>
                    <a:pt x="1368" y="20095"/>
                    <a:pt x="1008" y="20628"/>
                    <a:pt x="920" y="21181"/>
                  </a:cubicBezTo>
                  <a:cubicBezTo>
                    <a:pt x="831" y="21728"/>
                    <a:pt x="889" y="22559"/>
                    <a:pt x="1060" y="23091"/>
                  </a:cubicBezTo>
                  <a:cubicBezTo>
                    <a:pt x="1833" y="25538"/>
                    <a:pt x="5328" y="30234"/>
                    <a:pt x="8480" y="33056"/>
                  </a:cubicBezTo>
                  <a:cubicBezTo>
                    <a:pt x="8617" y="33179"/>
                    <a:pt x="8784" y="33243"/>
                    <a:pt x="8945" y="33243"/>
                  </a:cubicBezTo>
                  <a:cubicBezTo>
                    <a:pt x="9135" y="33243"/>
                    <a:pt x="9317" y="33154"/>
                    <a:pt x="9429" y="32967"/>
                  </a:cubicBezTo>
                  <a:cubicBezTo>
                    <a:pt x="10619" y="31031"/>
                    <a:pt x="13985" y="25136"/>
                    <a:pt x="14219" y="22115"/>
                  </a:cubicBezTo>
                  <a:cubicBezTo>
                    <a:pt x="14288" y="21275"/>
                    <a:pt x="14151" y="20341"/>
                    <a:pt x="13650" y="19667"/>
                  </a:cubicBezTo>
                  <a:cubicBezTo>
                    <a:pt x="13365" y="19288"/>
                    <a:pt x="12865" y="19061"/>
                    <a:pt x="12400" y="19061"/>
                  </a:cubicBezTo>
                  <a:cubicBezTo>
                    <a:pt x="12041" y="19061"/>
                    <a:pt x="11703" y="19196"/>
                    <a:pt x="11502" y="19501"/>
                  </a:cubicBezTo>
                  <a:cubicBezTo>
                    <a:pt x="12227" y="17752"/>
                    <a:pt x="12836" y="15932"/>
                    <a:pt x="12962" y="14043"/>
                  </a:cubicBezTo>
                  <a:cubicBezTo>
                    <a:pt x="13092" y="12153"/>
                    <a:pt x="13061" y="10103"/>
                    <a:pt x="12242" y="8397"/>
                  </a:cubicBezTo>
                  <a:cubicBezTo>
                    <a:pt x="11851" y="7589"/>
                    <a:pt x="11167" y="7202"/>
                    <a:pt x="10681" y="7139"/>
                  </a:cubicBezTo>
                  <a:cubicBezTo>
                    <a:pt x="10657" y="7137"/>
                    <a:pt x="10633" y="7135"/>
                    <a:pt x="10609" y="7135"/>
                  </a:cubicBezTo>
                  <a:cubicBezTo>
                    <a:pt x="10195" y="7135"/>
                    <a:pt x="9787" y="7543"/>
                    <a:pt x="9566" y="7948"/>
                  </a:cubicBezTo>
                  <a:cubicBezTo>
                    <a:pt x="10212" y="5559"/>
                    <a:pt x="9554" y="2845"/>
                    <a:pt x="7854" y="1046"/>
                  </a:cubicBezTo>
                  <a:cubicBezTo>
                    <a:pt x="7334" y="491"/>
                    <a:pt x="6620" y="0"/>
                    <a:pt x="5893"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6" name="Google Shape;1076;p45"/>
            <p:cNvSpPr/>
            <p:nvPr/>
          </p:nvSpPr>
          <p:spPr>
            <a:xfrm>
              <a:off x="3783275" y="1262475"/>
              <a:ext cx="52825" cy="778800"/>
            </a:xfrm>
            <a:custGeom>
              <a:rect b="b" l="l" r="r" t="t"/>
              <a:pathLst>
                <a:path extrusionOk="0" h="31152" w="2113">
                  <a:moveTo>
                    <a:pt x="78" y="1"/>
                  </a:moveTo>
                  <a:cubicBezTo>
                    <a:pt x="75" y="1"/>
                    <a:pt x="71" y="1"/>
                    <a:pt x="68" y="2"/>
                  </a:cubicBezTo>
                  <a:cubicBezTo>
                    <a:pt x="27" y="7"/>
                    <a:pt x="0" y="48"/>
                    <a:pt x="5" y="90"/>
                  </a:cubicBezTo>
                  <a:cubicBezTo>
                    <a:pt x="1951" y="10306"/>
                    <a:pt x="1956" y="20867"/>
                    <a:pt x="1961" y="31079"/>
                  </a:cubicBezTo>
                  <a:cubicBezTo>
                    <a:pt x="1961" y="31120"/>
                    <a:pt x="1999" y="31152"/>
                    <a:pt x="2040" y="31152"/>
                  </a:cubicBezTo>
                  <a:cubicBezTo>
                    <a:pt x="2082" y="31152"/>
                    <a:pt x="2113" y="31120"/>
                    <a:pt x="2113" y="31079"/>
                  </a:cubicBezTo>
                  <a:cubicBezTo>
                    <a:pt x="2108" y="20857"/>
                    <a:pt x="2098" y="10291"/>
                    <a:pt x="157" y="59"/>
                  </a:cubicBezTo>
                  <a:cubicBezTo>
                    <a:pt x="147" y="26"/>
                    <a:pt x="115" y="1"/>
                    <a:pt x="78" y="1"/>
                  </a:cubicBezTo>
                  <a:close/>
                </a:path>
              </a:pathLst>
            </a:custGeom>
            <a:solidFill>
              <a:srgbClr val="E8C7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7" name="Google Shape;1077;p45"/>
            <p:cNvSpPr/>
            <p:nvPr/>
          </p:nvSpPr>
          <p:spPr>
            <a:xfrm>
              <a:off x="3826450" y="1439125"/>
              <a:ext cx="63800" cy="165175"/>
            </a:xfrm>
            <a:custGeom>
              <a:rect b="b" l="l" r="r" t="t"/>
              <a:pathLst>
                <a:path extrusionOk="0" h="6607" w="2552">
                  <a:moveTo>
                    <a:pt x="2478" y="1"/>
                  </a:moveTo>
                  <a:cubicBezTo>
                    <a:pt x="2442" y="1"/>
                    <a:pt x="2406" y="26"/>
                    <a:pt x="2401" y="68"/>
                  </a:cubicBezTo>
                  <a:cubicBezTo>
                    <a:pt x="2281" y="2380"/>
                    <a:pt x="1440" y="4654"/>
                    <a:pt x="26" y="6486"/>
                  </a:cubicBezTo>
                  <a:cubicBezTo>
                    <a:pt x="0" y="6518"/>
                    <a:pt x="5" y="6564"/>
                    <a:pt x="37" y="6590"/>
                  </a:cubicBezTo>
                  <a:cubicBezTo>
                    <a:pt x="53" y="6600"/>
                    <a:pt x="68" y="6607"/>
                    <a:pt x="84" y="6607"/>
                  </a:cubicBezTo>
                  <a:cubicBezTo>
                    <a:pt x="109" y="6607"/>
                    <a:pt x="130" y="6595"/>
                    <a:pt x="147" y="6580"/>
                  </a:cubicBezTo>
                  <a:cubicBezTo>
                    <a:pt x="1576" y="4722"/>
                    <a:pt x="2432" y="2417"/>
                    <a:pt x="2551" y="79"/>
                  </a:cubicBezTo>
                  <a:cubicBezTo>
                    <a:pt x="2551" y="37"/>
                    <a:pt x="2520" y="1"/>
                    <a:pt x="2478" y="1"/>
                  </a:cubicBezTo>
                  <a:close/>
                </a:path>
              </a:pathLst>
            </a:custGeom>
            <a:solidFill>
              <a:srgbClr val="E8C7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8" name="Google Shape;1078;p45"/>
            <p:cNvSpPr/>
            <p:nvPr/>
          </p:nvSpPr>
          <p:spPr>
            <a:xfrm>
              <a:off x="3716625" y="1423325"/>
              <a:ext cx="106050" cy="118075"/>
            </a:xfrm>
            <a:custGeom>
              <a:rect b="b" l="l" r="r" t="t"/>
              <a:pathLst>
                <a:path extrusionOk="0" h="4723" w="4242">
                  <a:moveTo>
                    <a:pt x="87" y="1"/>
                  </a:moveTo>
                  <a:cubicBezTo>
                    <a:pt x="73" y="1"/>
                    <a:pt x="59" y="4"/>
                    <a:pt x="47" y="12"/>
                  </a:cubicBezTo>
                  <a:cubicBezTo>
                    <a:pt x="10" y="32"/>
                    <a:pt x="0" y="79"/>
                    <a:pt x="20" y="116"/>
                  </a:cubicBezTo>
                  <a:cubicBezTo>
                    <a:pt x="1033" y="1811"/>
                    <a:pt x="2411" y="3325"/>
                    <a:pt x="4008" y="4489"/>
                  </a:cubicBezTo>
                  <a:cubicBezTo>
                    <a:pt x="4059" y="4530"/>
                    <a:pt x="4090" y="4578"/>
                    <a:pt x="4085" y="4593"/>
                  </a:cubicBezTo>
                  <a:cubicBezTo>
                    <a:pt x="4054" y="4624"/>
                    <a:pt x="4054" y="4671"/>
                    <a:pt x="4085" y="4703"/>
                  </a:cubicBezTo>
                  <a:cubicBezTo>
                    <a:pt x="4101" y="4713"/>
                    <a:pt x="4116" y="4723"/>
                    <a:pt x="4138" y="4723"/>
                  </a:cubicBezTo>
                  <a:cubicBezTo>
                    <a:pt x="4158" y="4723"/>
                    <a:pt x="4174" y="4713"/>
                    <a:pt x="4189" y="4703"/>
                  </a:cubicBezTo>
                  <a:cubicBezTo>
                    <a:pt x="4220" y="4665"/>
                    <a:pt x="4242" y="4624"/>
                    <a:pt x="4237" y="4578"/>
                  </a:cubicBezTo>
                  <a:cubicBezTo>
                    <a:pt x="4232" y="4494"/>
                    <a:pt x="4158" y="4415"/>
                    <a:pt x="4095" y="4368"/>
                  </a:cubicBezTo>
                  <a:cubicBezTo>
                    <a:pt x="2515" y="3215"/>
                    <a:pt x="1152" y="1717"/>
                    <a:pt x="151" y="38"/>
                  </a:cubicBezTo>
                  <a:cubicBezTo>
                    <a:pt x="137" y="14"/>
                    <a:pt x="113" y="1"/>
                    <a:pt x="87" y="1"/>
                  </a:cubicBezTo>
                  <a:close/>
                </a:path>
              </a:pathLst>
            </a:custGeom>
            <a:solidFill>
              <a:srgbClr val="E8C7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9" name="Google Shape;1079;p45"/>
            <p:cNvSpPr/>
            <p:nvPr/>
          </p:nvSpPr>
          <p:spPr>
            <a:xfrm>
              <a:off x="3692850" y="1565525"/>
              <a:ext cx="139475" cy="153300"/>
            </a:xfrm>
            <a:custGeom>
              <a:rect b="b" l="l" r="r" t="t"/>
              <a:pathLst>
                <a:path extrusionOk="0" h="6132" w="5579">
                  <a:moveTo>
                    <a:pt x="88" y="0"/>
                  </a:moveTo>
                  <a:cubicBezTo>
                    <a:pt x="74" y="0"/>
                    <a:pt x="61" y="3"/>
                    <a:pt x="48" y="10"/>
                  </a:cubicBezTo>
                  <a:cubicBezTo>
                    <a:pt x="17" y="32"/>
                    <a:pt x="1" y="79"/>
                    <a:pt x="22" y="115"/>
                  </a:cubicBezTo>
                  <a:cubicBezTo>
                    <a:pt x="1405" y="2432"/>
                    <a:pt x="3283" y="4508"/>
                    <a:pt x="5448" y="6115"/>
                  </a:cubicBezTo>
                  <a:cubicBezTo>
                    <a:pt x="5464" y="6126"/>
                    <a:pt x="5479" y="6131"/>
                    <a:pt x="5496" y="6131"/>
                  </a:cubicBezTo>
                  <a:cubicBezTo>
                    <a:pt x="5522" y="6131"/>
                    <a:pt x="5542" y="6121"/>
                    <a:pt x="5558" y="6100"/>
                  </a:cubicBezTo>
                  <a:cubicBezTo>
                    <a:pt x="5578" y="6069"/>
                    <a:pt x="5573" y="6021"/>
                    <a:pt x="5542" y="5996"/>
                  </a:cubicBezTo>
                  <a:cubicBezTo>
                    <a:pt x="3387" y="4400"/>
                    <a:pt x="1525" y="2338"/>
                    <a:pt x="152" y="37"/>
                  </a:cubicBezTo>
                  <a:cubicBezTo>
                    <a:pt x="138" y="13"/>
                    <a:pt x="113" y="0"/>
                    <a:pt x="88" y="0"/>
                  </a:cubicBezTo>
                  <a:close/>
                </a:path>
              </a:pathLst>
            </a:custGeom>
            <a:solidFill>
              <a:srgbClr val="E8C7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0" name="Google Shape;1080;p45"/>
            <p:cNvSpPr/>
            <p:nvPr/>
          </p:nvSpPr>
          <p:spPr>
            <a:xfrm>
              <a:off x="3833225" y="1729575"/>
              <a:ext cx="99025" cy="188175"/>
            </a:xfrm>
            <a:custGeom>
              <a:rect b="b" l="l" r="r" t="t"/>
              <a:pathLst>
                <a:path extrusionOk="0" h="7527" w="3961">
                  <a:moveTo>
                    <a:pt x="3878" y="0"/>
                  </a:moveTo>
                  <a:cubicBezTo>
                    <a:pt x="3844" y="0"/>
                    <a:pt x="3813" y="24"/>
                    <a:pt x="3804" y="54"/>
                  </a:cubicBezTo>
                  <a:cubicBezTo>
                    <a:pt x="3438" y="1385"/>
                    <a:pt x="3058" y="2763"/>
                    <a:pt x="2479" y="4046"/>
                  </a:cubicBezTo>
                  <a:cubicBezTo>
                    <a:pt x="1837" y="5476"/>
                    <a:pt x="1013" y="6603"/>
                    <a:pt x="37" y="7391"/>
                  </a:cubicBezTo>
                  <a:cubicBezTo>
                    <a:pt x="1" y="7417"/>
                    <a:pt x="1" y="7464"/>
                    <a:pt x="26" y="7495"/>
                  </a:cubicBezTo>
                  <a:cubicBezTo>
                    <a:pt x="37" y="7516"/>
                    <a:pt x="64" y="7526"/>
                    <a:pt x="84" y="7526"/>
                  </a:cubicBezTo>
                  <a:cubicBezTo>
                    <a:pt x="100" y="7526"/>
                    <a:pt x="115" y="7521"/>
                    <a:pt x="131" y="7511"/>
                  </a:cubicBezTo>
                  <a:cubicBezTo>
                    <a:pt x="1128" y="6702"/>
                    <a:pt x="1962" y="5559"/>
                    <a:pt x="2619" y="4109"/>
                  </a:cubicBezTo>
                  <a:cubicBezTo>
                    <a:pt x="3199" y="2815"/>
                    <a:pt x="3580" y="1432"/>
                    <a:pt x="3951" y="97"/>
                  </a:cubicBezTo>
                  <a:cubicBezTo>
                    <a:pt x="3961" y="54"/>
                    <a:pt x="3939" y="13"/>
                    <a:pt x="3898" y="3"/>
                  </a:cubicBezTo>
                  <a:cubicBezTo>
                    <a:pt x="3891" y="1"/>
                    <a:pt x="3885" y="0"/>
                    <a:pt x="3878" y="0"/>
                  </a:cubicBezTo>
                  <a:close/>
                </a:path>
              </a:pathLst>
            </a:custGeom>
            <a:solidFill>
              <a:srgbClr val="E8C7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1" name="Google Shape;1081;p45"/>
            <p:cNvSpPr/>
            <p:nvPr/>
          </p:nvSpPr>
          <p:spPr>
            <a:xfrm>
              <a:off x="3681525" y="1746025"/>
              <a:ext cx="154700" cy="146025"/>
            </a:xfrm>
            <a:custGeom>
              <a:rect b="b" l="l" r="r" t="t"/>
              <a:pathLst>
                <a:path extrusionOk="0" h="5841" w="6188">
                  <a:moveTo>
                    <a:pt x="87" y="1"/>
                  </a:moveTo>
                  <a:cubicBezTo>
                    <a:pt x="71" y="1"/>
                    <a:pt x="55" y="6"/>
                    <a:pt x="42" y="17"/>
                  </a:cubicBezTo>
                  <a:cubicBezTo>
                    <a:pt x="10" y="43"/>
                    <a:pt x="0" y="91"/>
                    <a:pt x="27" y="122"/>
                  </a:cubicBezTo>
                  <a:cubicBezTo>
                    <a:pt x="1749" y="2314"/>
                    <a:pt x="3777" y="4234"/>
                    <a:pt x="6063" y="5825"/>
                  </a:cubicBezTo>
                  <a:cubicBezTo>
                    <a:pt x="6074" y="5835"/>
                    <a:pt x="6089" y="5840"/>
                    <a:pt x="6105" y="5840"/>
                  </a:cubicBezTo>
                  <a:cubicBezTo>
                    <a:pt x="6125" y="5840"/>
                    <a:pt x="6152" y="5830"/>
                    <a:pt x="6168" y="5809"/>
                  </a:cubicBezTo>
                  <a:cubicBezTo>
                    <a:pt x="6188" y="5773"/>
                    <a:pt x="6183" y="5726"/>
                    <a:pt x="6147" y="5705"/>
                  </a:cubicBezTo>
                  <a:cubicBezTo>
                    <a:pt x="3877" y="4118"/>
                    <a:pt x="1858" y="2209"/>
                    <a:pt x="146" y="28"/>
                  </a:cubicBezTo>
                  <a:cubicBezTo>
                    <a:pt x="131" y="10"/>
                    <a:pt x="109" y="1"/>
                    <a:pt x="87" y="1"/>
                  </a:cubicBezTo>
                  <a:close/>
                </a:path>
              </a:pathLst>
            </a:custGeom>
            <a:solidFill>
              <a:srgbClr val="E8C7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2" name="Google Shape;1082;p45"/>
            <p:cNvSpPr/>
            <p:nvPr/>
          </p:nvSpPr>
          <p:spPr>
            <a:xfrm>
              <a:off x="3709050" y="1476525"/>
              <a:ext cx="30200" cy="31500"/>
            </a:xfrm>
            <a:custGeom>
              <a:rect b="b" l="l" r="r" t="t"/>
              <a:pathLst>
                <a:path extrusionOk="0" h="1260" w="1208">
                  <a:moveTo>
                    <a:pt x="453" y="0"/>
                  </a:moveTo>
                  <a:cubicBezTo>
                    <a:pt x="334" y="0"/>
                    <a:pt x="219" y="42"/>
                    <a:pt x="130" y="143"/>
                  </a:cubicBezTo>
                  <a:cubicBezTo>
                    <a:pt x="0" y="289"/>
                    <a:pt x="15" y="514"/>
                    <a:pt x="73" y="696"/>
                  </a:cubicBezTo>
                  <a:cubicBezTo>
                    <a:pt x="152" y="921"/>
                    <a:pt x="297" y="1135"/>
                    <a:pt x="516" y="1217"/>
                  </a:cubicBezTo>
                  <a:cubicBezTo>
                    <a:pt x="590" y="1246"/>
                    <a:pt x="657" y="1259"/>
                    <a:pt x="717" y="1259"/>
                  </a:cubicBezTo>
                  <a:cubicBezTo>
                    <a:pt x="1075" y="1259"/>
                    <a:pt x="1207" y="805"/>
                    <a:pt x="1096" y="461"/>
                  </a:cubicBezTo>
                  <a:cubicBezTo>
                    <a:pt x="1019" y="218"/>
                    <a:pt x="724" y="0"/>
                    <a:pt x="453" y="0"/>
                  </a:cubicBezTo>
                  <a:close/>
                </a:path>
              </a:pathLst>
            </a:custGeom>
            <a:solidFill>
              <a:srgbClr val="E0A95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3" name="Google Shape;1083;p45"/>
            <p:cNvSpPr/>
            <p:nvPr/>
          </p:nvSpPr>
          <p:spPr>
            <a:xfrm>
              <a:off x="3749750" y="1375725"/>
              <a:ext cx="17875" cy="18750"/>
            </a:xfrm>
            <a:custGeom>
              <a:rect b="b" l="l" r="r" t="t"/>
              <a:pathLst>
                <a:path extrusionOk="0" h="750" w="715">
                  <a:moveTo>
                    <a:pt x="267" y="1"/>
                  </a:moveTo>
                  <a:cubicBezTo>
                    <a:pt x="197" y="1"/>
                    <a:pt x="130" y="25"/>
                    <a:pt x="78" y="84"/>
                  </a:cubicBezTo>
                  <a:cubicBezTo>
                    <a:pt x="0" y="173"/>
                    <a:pt x="5" y="308"/>
                    <a:pt x="41" y="418"/>
                  </a:cubicBezTo>
                  <a:cubicBezTo>
                    <a:pt x="89" y="548"/>
                    <a:pt x="178" y="673"/>
                    <a:pt x="303" y="726"/>
                  </a:cubicBezTo>
                  <a:cubicBezTo>
                    <a:pt x="346" y="742"/>
                    <a:pt x="385" y="749"/>
                    <a:pt x="420" y="749"/>
                  </a:cubicBezTo>
                  <a:cubicBezTo>
                    <a:pt x="635" y="749"/>
                    <a:pt x="715" y="479"/>
                    <a:pt x="653" y="277"/>
                  </a:cubicBezTo>
                  <a:cubicBezTo>
                    <a:pt x="605" y="131"/>
                    <a:pt x="428" y="1"/>
                    <a:pt x="267" y="1"/>
                  </a:cubicBezTo>
                  <a:close/>
                </a:path>
              </a:pathLst>
            </a:custGeom>
            <a:solidFill>
              <a:srgbClr val="E0A95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4" name="Google Shape;1084;p45"/>
            <p:cNvSpPr/>
            <p:nvPr/>
          </p:nvSpPr>
          <p:spPr>
            <a:xfrm>
              <a:off x="3719725" y="1293550"/>
              <a:ext cx="37450" cy="23000"/>
            </a:xfrm>
            <a:custGeom>
              <a:rect b="b" l="l" r="r" t="t"/>
              <a:pathLst>
                <a:path extrusionOk="0" h="920" w="1498">
                  <a:moveTo>
                    <a:pt x="702" y="0"/>
                  </a:moveTo>
                  <a:cubicBezTo>
                    <a:pt x="391" y="0"/>
                    <a:pt x="0" y="302"/>
                    <a:pt x="132" y="637"/>
                  </a:cubicBezTo>
                  <a:cubicBezTo>
                    <a:pt x="194" y="799"/>
                    <a:pt x="377" y="882"/>
                    <a:pt x="549" y="909"/>
                  </a:cubicBezTo>
                  <a:cubicBezTo>
                    <a:pt x="596" y="916"/>
                    <a:pt x="644" y="920"/>
                    <a:pt x="692" y="920"/>
                  </a:cubicBezTo>
                  <a:cubicBezTo>
                    <a:pt x="854" y="920"/>
                    <a:pt x="1017" y="876"/>
                    <a:pt x="1134" y="767"/>
                  </a:cubicBezTo>
                  <a:cubicBezTo>
                    <a:pt x="1498" y="449"/>
                    <a:pt x="1144" y="63"/>
                    <a:pt x="773" y="6"/>
                  </a:cubicBezTo>
                  <a:cubicBezTo>
                    <a:pt x="750" y="2"/>
                    <a:pt x="726" y="0"/>
                    <a:pt x="702" y="0"/>
                  </a:cubicBezTo>
                  <a:close/>
                </a:path>
              </a:pathLst>
            </a:custGeom>
            <a:solidFill>
              <a:srgbClr val="E0A95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5" name="Google Shape;1085;p45"/>
            <p:cNvSpPr/>
            <p:nvPr/>
          </p:nvSpPr>
          <p:spPr>
            <a:xfrm>
              <a:off x="3817400" y="1349500"/>
              <a:ext cx="33975" cy="20925"/>
            </a:xfrm>
            <a:custGeom>
              <a:rect b="b" l="l" r="r" t="t"/>
              <a:pathLst>
                <a:path extrusionOk="0" h="837" w="1359">
                  <a:moveTo>
                    <a:pt x="638" y="1"/>
                  </a:moveTo>
                  <a:cubicBezTo>
                    <a:pt x="352" y="1"/>
                    <a:pt x="0" y="274"/>
                    <a:pt x="117" y="580"/>
                  </a:cubicBezTo>
                  <a:cubicBezTo>
                    <a:pt x="174" y="731"/>
                    <a:pt x="341" y="805"/>
                    <a:pt x="497" y="825"/>
                  </a:cubicBezTo>
                  <a:cubicBezTo>
                    <a:pt x="544" y="833"/>
                    <a:pt x="592" y="837"/>
                    <a:pt x="640" y="837"/>
                  </a:cubicBezTo>
                  <a:cubicBezTo>
                    <a:pt x="782" y="837"/>
                    <a:pt x="925" y="799"/>
                    <a:pt x="1030" y="706"/>
                  </a:cubicBezTo>
                  <a:cubicBezTo>
                    <a:pt x="1359" y="408"/>
                    <a:pt x="1041" y="58"/>
                    <a:pt x="702" y="6"/>
                  </a:cubicBezTo>
                  <a:cubicBezTo>
                    <a:pt x="681" y="2"/>
                    <a:pt x="659" y="1"/>
                    <a:pt x="638" y="1"/>
                  </a:cubicBezTo>
                  <a:close/>
                </a:path>
              </a:pathLst>
            </a:custGeom>
            <a:solidFill>
              <a:srgbClr val="E0A95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6" name="Google Shape;1086;p45"/>
            <p:cNvSpPr/>
            <p:nvPr/>
          </p:nvSpPr>
          <p:spPr>
            <a:xfrm>
              <a:off x="3660425" y="1607325"/>
              <a:ext cx="25425" cy="15675"/>
            </a:xfrm>
            <a:custGeom>
              <a:rect b="b" l="l" r="r" t="t"/>
              <a:pathLst>
                <a:path extrusionOk="0" h="627" w="1017">
                  <a:moveTo>
                    <a:pt x="483" y="1"/>
                  </a:moveTo>
                  <a:cubicBezTo>
                    <a:pt x="269" y="1"/>
                    <a:pt x="0" y="207"/>
                    <a:pt x="88" y="436"/>
                  </a:cubicBezTo>
                  <a:cubicBezTo>
                    <a:pt x="129" y="546"/>
                    <a:pt x="255" y="604"/>
                    <a:pt x="370" y="619"/>
                  </a:cubicBezTo>
                  <a:cubicBezTo>
                    <a:pt x="402" y="624"/>
                    <a:pt x="436" y="626"/>
                    <a:pt x="469" y="626"/>
                  </a:cubicBezTo>
                  <a:cubicBezTo>
                    <a:pt x="580" y="626"/>
                    <a:pt x="691" y="597"/>
                    <a:pt x="771" y="525"/>
                  </a:cubicBezTo>
                  <a:cubicBezTo>
                    <a:pt x="1016" y="306"/>
                    <a:pt x="777" y="45"/>
                    <a:pt x="526" y="4"/>
                  </a:cubicBezTo>
                  <a:cubicBezTo>
                    <a:pt x="512" y="2"/>
                    <a:pt x="498" y="1"/>
                    <a:pt x="483" y="1"/>
                  </a:cubicBezTo>
                  <a:close/>
                </a:path>
              </a:pathLst>
            </a:custGeom>
            <a:solidFill>
              <a:srgbClr val="E0A95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7" name="Google Shape;1087;p45"/>
            <p:cNvSpPr/>
            <p:nvPr/>
          </p:nvSpPr>
          <p:spPr>
            <a:xfrm>
              <a:off x="3737875" y="1557150"/>
              <a:ext cx="20250" cy="17400"/>
            </a:xfrm>
            <a:custGeom>
              <a:rect b="b" l="l" r="r" t="t"/>
              <a:pathLst>
                <a:path extrusionOk="0" h="696" w="810">
                  <a:moveTo>
                    <a:pt x="318" y="1"/>
                  </a:moveTo>
                  <a:cubicBezTo>
                    <a:pt x="200" y="1"/>
                    <a:pt x="89" y="49"/>
                    <a:pt x="42" y="164"/>
                  </a:cubicBezTo>
                  <a:cubicBezTo>
                    <a:pt x="1" y="273"/>
                    <a:pt x="52" y="398"/>
                    <a:pt x="126" y="492"/>
                  </a:cubicBezTo>
                  <a:cubicBezTo>
                    <a:pt x="215" y="602"/>
                    <a:pt x="340" y="696"/>
                    <a:pt x="480" y="696"/>
                  </a:cubicBezTo>
                  <a:cubicBezTo>
                    <a:pt x="482" y="696"/>
                    <a:pt x="485" y="696"/>
                    <a:pt x="487" y="696"/>
                  </a:cubicBezTo>
                  <a:cubicBezTo>
                    <a:pt x="809" y="696"/>
                    <a:pt x="808" y="344"/>
                    <a:pt x="658" y="147"/>
                  </a:cubicBezTo>
                  <a:cubicBezTo>
                    <a:pt x="584" y="58"/>
                    <a:pt x="447" y="1"/>
                    <a:pt x="318" y="1"/>
                  </a:cubicBezTo>
                  <a:close/>
                </a:path>
              </a:pathLst>
            </a:custGeom>
            <a:solidFill>
              <a:srgbClr val="E0A95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8" name="Google Shape;1088;p45"/>
            <p:cNvSpPr/>
            <p:nvPr/>
          </p:nvSpPr>
          <p:spPr>
            <a:xfrm>
              <a:off x="3646450" y="1541500"/>
              <a:ext cx="25825" cy="15850"/>
            </a:xfrm>
            <a:custGeom>
              <a:rect b="b" l="l" r="r" t="t"/>
              <a:pathLst>
                <a:path extrusionOk="0" h="634" w="1033">
                  <a:moveTo>
                    <a:pt x="499" y="1"/>
                  </a:moveTo>
                  <a:cubicBezTo>
                    <a:pt x="281" y="1"/>
                    <a:pt x="1" y="254"/>
                    <a:pt x="125" y="487"/>
                  </a:cubicBezTo>
                  <a:cubicBezTo>
                    <a:pt x="182" y="591"/>
                    <a:pt x="313" y="627"/>
                    <a:pt x="428" y="633"/>
                  </a:cubicBezTo>
                  <a:cubicBezTo>
                    <a:pt x="573" y="633"/>
                    <a:pt x="720" y="596"/>
                    <a:pt x="814" y="487"/>
                  </a:cubicBezTo>
                  <a:cubicBezTo>
                    <a:pt x="1033" y="241"/>
                    <a:pt x="761" y="12"/>
                    <a:pt x="506" y="1"/>
                  </a:cubicBezTo>
                  <a:cubicBezTo>
                    <a:pt x="503" y="1"/>
                    <a:pt x="501" y="1"/>
                    <a:pt x="499" y="1"/>
                  </a:cubicBezTo>
                  <a:close/>
                </a:path>
              </a:pathLst>
            </a:custGeom>
            <a:solidFill>
              <a:srgbClr val="E0A95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9" name="Google Shape;1089;p45"/>
            <p:cNvSpPr/>
            <p:nvPr/>
          </p:nvSpPr>
          <p:spPr>
            <a:xfrm>
              <a:off x="2946725" y="1551825"/>
              <a:ext cx="172450" cy="106150"/>
            </a:xfrm>
            <a:custGeom>
              <a:rect b="b" l="l" r="r" t="t"/>
              <a:pathLst>
                <a:path extrusionOk="0" h="4246" w="6898">
                  <a:moveTo>
                    <a:pt x="1927" y="0"/>
                  </a:moveTo>
                  <a:cubicBezTo>
                    <a:pt x="1672" y="0"/>
                    <a:pt x="1418" y="46"/>
                    <a:pt x="1180" y="141"/>
                  </a:cubicBezTo>
                  <a:cubicBezTo>
                    <a:pt x="622" y="365"/>
                    <a:pt x="193" y="856"/>
                    <a:pt x="0" y="1425"/>
                  </a:cubicBezTo>
                  <a:cubicBezTo>
                    <a:pt x="590" y="2015"/>
                    <a:pt x="1248" y="2537"/>
                    <a:pt x="1968" y="2969"/>
                  </a:cubicBezTo>
                  <a:cubicBezTo>
                    <a:pt x="3344" y="3794"/>
                    <a:pt x="4967" y="4246"/>
                    <a:pt x="6565" y="4246"/>
                  </a:cubicBezTo>
                  <a:cubicBezTo>
                    <a:pt x="6645" y="4246"/>
                    <a:pt x="6724" y="4245"/>
                    <a:pt x="6804" y="4242"/>
                  </a:cubicBezTo>
                  <a:cubicBezTo>
                    <a:pt x="6809" y="4180"/>
                    <a:pt x="6820" y="4122"/>
                    <a:pt x="6825" y="4065"/>
                  </a:cubicBezTo>
                  <a:cubicBezTo>
                    <a:pt x="6898" y="3288"/>
                    <a:pt x="6721" y="2380"/>
                    <a:pt x="6038" y="2005"/>
                  </a:cubicBezTo>
                  <a:cubicBezTo>
                    <a:pt x="5849" y="1900"/>
                    <a:pt x="5647" y="1853"/>
                    <a:pt x="5444" y="1853"/>
                  </a:cubicBezTo>
                  <a:cubicBezTo>
                    <a:pt x="4818" y="1853"/>
                    <a:pt x="4176" y="2298"/>
                    <a:pt x="3843" y="2882"/>
                  </a:cubicBezTo>
                  <a:lnTo>
                    <a:pt x="3843" y="2882"/>
                  </a:lnTo>
                  <a:cubicBezTo>
                    <a:pt x="4143" y="2171"/>
                    <a:pt x="4020" y="1289"/>
                    <a:pt x="3512" y="700"/>
                  </a:cubicBezTo>
                  <a:cubicBezTo>
                    <a:pt x="3121" y="250"/>
                    <a:pt x="2523" y="0"/>
                    <a:pt x="192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0" name="Google Shape;1090;p45"/>
            <p:cNvSpPr/>
            <p:nvPr/>
          </p:nvSpPr>
          <p:spPr>
            <a:xfrm>
              <a:off x="2791100" y="1551550"/>
              <a:ext cx="325750" cy="257575"/>
            </a:xfrm>
            <a:custGeom>
              <a:rect b="b" l="l" r="r" t="t"/>
              <a:pathLst>
                <a:path extrusionOk="0" h="10303" w="13030">
                  <a:moveTo>
                    <a:pt x="2763" y="1"/>
                  </a:moveTo>
                  <a:cubicBezTo>
                    <a:pt x="2430" y="1"/>
                    <a:pt x="2106" y="79"/>
                    <a:pt x="1838" y="273"/>
                  </a:cubicBezTo>
                  <a:cubicBezTo>
                    <a:pt x="1185" y="747"/>
                    <a:pt x="1128" y="1728"/>
                    <a:pt x="1414" y="2485"/>
                  </a:cubicBezTo>
                  <a:cubicBezTo>
                    <a:pt x="1701" y="3237"/>
                    <a:pt x="2245" y="3863"/>
                    <a:pt x="2640" y="4567"/>
                  </a:cubicBezTo>
                  <a:cubicBezTo>
                    <a:pt x="2372" y="4303"/>
                    <a:pt x="2003" y="4178"/>
                    <a:pt x="1632" y="4178"/>
                  </a:cubicBezTo>
                  <a:cubicBezTo>
                    <a:pt x="1107" y="4178"/>
                    <a:pt x="576" y="4427"/>
                    <a:pt x="314" y="4885"/>
                  </a:cubicBezTo>
                  <a:cubicBezTo>
                    <a:pt x="0" y="5428"/>
                    <a:pt x="68" y="6127"/>
                    <a:pt x="355" y="6685"/>
                  </a:cubicBezTo>
                  <a:cubicBezTo>
                    <a:pt x="643" y="7244"/>
                    <a:pt x="1117" y="7682"/>
                    <a:pt x="1618" y="8058"/>
                  </a:cubicBezTo>
                  <a:cubicBezTo>
                    <a:pt x="3037" y="9142"/>
                    <a:pt x="4487" y="9983"/>
                    <a:pt x="6471" y="10259"/>
                  </a:cubicBezTo>
                  <a:cubicBezTo>
                    <a:pt x="6670" y="10288"/>
                    <a:pt x="6873" y="10303"/>
                    <a:pt x="7077" y="10303"/>
                  </a:cubicBezTo>
                  <a:cubicBezTo>
                    <a:pt x="7659" y="10303"/>
                    <a:pt x="8241" y="10176"/>
                    <a:pt x="8725" y="9862"/>
                  </a:cubicBezTo>
                  <a:cubicBezTo>
                    <a:pt x="9847" y="9137"/>
                    <a:pt x="10603" y="8720"/>
                    <a:pt x="11454" y="7692"/>
                  </a:cubicBezTo>
                  <a:cubicBezTo>
                    <a:pt x="12273" y="6705"/>
                    <a:pt x="12873" y="5516"/>
                    <a:pt x="13029" y="4253"/>
                  </a:cubicBezTo>
                  <a:lnTo>
                    <a:pt x="13029" y="4253"/>
                  </a:lnTo>
                  <a:cubicBezTo>
                    <a:pt x="12949" y="4256"/>
                    <a:pt x="12870" y="4257"/>
                    <a:pt x="12790" y="4257"/>
                  </a:cubicBezTo>
                  <a:cubicBezTo>
                    <a:pt x="11192" y="4257"/>
                    <a:pt x="9569" y="3805"/>
                    <a:pt x="8193" y="2980"/>
                  </a:cubicBezTo>
                  <a:cubicBezTo>
                    <a:pt x="7473" y="2548"/>
                    <a:pt x="6815" y="2026"/>
                    <a:pt x="6225" y="1436"/>
                  </a:cubicBezTo>
                  <a:cubicBezTo>
                    <a:pt x="6142" y="1671"/>
                    <a:pt x="6100" y="1922"/>
                    <a:pt x="6115" y="2172"/>
                  </a:cubicBezTo>
                  <a:cubicBezTo>
                    <a:pt x="5604" y="1217"/>
                    <a:pt x="4670" y="497"/>
                    <a:pt x="3642" y="157"/>
                  </a:cubicBezTo>
                  <a:cubicBezTo>
                    <a:pt x="3363" y="62"/>
                    <a:pt x="3059" y="1"/>
                    <a:pt x="276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1" name="Google Shape;1091;p45"/>
            <p:cNvSpPr/>
            <p:nvPr/>
          </p:nvSpPr>
          <p:spPr>
            <a:xfrm>
              <a:off x="2885025" y="1682975"/>
              <a:ext cx="187725" cy="132325"/>
            </a:xfrm>
            <a:custGeom>
              <a:rect b="b" l="l" r="r" t="t"/>
              <a:pathLst>
                <a:path extrusionOk="0" h="5293" w="7509">
                  <a:moveTo>
                    <a:pt x="3714" y="1"/>
                  </a:moveTo>
                  <a:cubicBezTo>
                    <a:pt x="3487" y="1"/>
                    <a:pt x="3271" y="174"/>
                    <a:pt x="3172" y="384"/>
                  </a:cubicBezTo>
                  <a:cubicBezTo>
                    <a:pt x="3058" y="634"/>
                    <a:pt x="3068" y="916"/>
                    <a:pt x="3095" y="1188"/>
                  </a:cubicBezTo>
                  <a:cubicBezTo>
                    <a:pt x="3179" y="2106"/>
                    <a:pt x="3418" y="3009"/>
                    <a:pt x="3798" y="3849"/>
                  </a:cubicBezTo>
                  <a:cubicBezTo>
                    <a:pt x="3360" y="3061"/>
                    <a:pt x="2734" y="2383"/>
                    <a:pt x="1978" y="1887"/>
                  </a:cubicBezTo>
                  <a:cubicBezTo>
                    <a:pt x="1785" y="1762"/>
                    <a:pt x="1576" y="1643"/>
                    <a:pt x="1346" y="1616"/>
                  </a:cubicBezTo>
                  <a:cubicBezTo>
                    <a:pt x="1313" y="1612"/>
                    <a:pt x="1279" y="1610"/>
                    <a:pt x="1245" y="1610"/>
                  </a:cubicBezTo>
                  <a:cubicBezTo>
                    <a:pt x="1042" y="1610"/>
                    <a:pt x="838" y="1691"/>
                    <a:pt x="730" y="1862"/>
                  </a:cubicBezTo>
                  <a:cubicBezTo>
                    <a:pt x="527" y="2180"/>
                    <a:pt x="752" y="2592"/>
                    <a:pt x="992" y="2884"/>
                  </a:cubicBezTo>
                  <a:cubicBezTo>
                    <a:pt x="1508" y="3505"/>
                    <a:pt x="2119" y="4042"/>
                    <a:pt x="2803" y="4475"/>
                  </a:cubicBezTo>
                  <a:cubicBezTo>
                    <a:pt x="2134" y="4078"/>
                    <a:pt x="1388" y="3828"/>
                    <a:pt x="621" y="3740"/>
                  </a:cubicBezTo>
                  <a:cubicBezTo>
                    <a:pt x="579" y="3735"/>
                    <a:pt x="534" y="3733"/>
                    <a:pt x="489" y="3733"/>
                  </a:cubicBezTo>
                  <a:cubicBezTo>
                    <a:pt x="277" y="3733"/>
                    <a:pt x="52" y="3791"/>
                    <a:pt x="0" y="3984"/>
                  </a:cubicBezTo>
                  <a:cubicBezTo>
                    <a:pt x="663" y="4846"/>
                    <a:pt x="1847" y="5080"/>
                    <a:pt x="2922" y="5258"/>
                  </a:cubicBezTo>
                  <a:cubicBezTo>
                    <a:pt x="3074" y="5282"/>
                    <a:pt x="3220" y="5293"/>
                    <a:pt x="3362" y="5293"/>
                  </a:cubicBezTo>
                  <a:cubicBezTo>
                    <a:pt x="3749" y="5293"/>
                    <a:pt x="4108" y="5210"/>
                    <a:pt x="4508" y="5080"/>
                  </a:cubicBezTo>
                  <a:cubicBezTo>
                    <a:pt x="5520" y="4752"/>
                    <a:pt x="6449" y="4183"/>
                    <a:pt x="7196" y="3437"/>
                  </a:cubicBezTo>
                  <a:cubicBezTo>
                    <a:pt x="7311" y="3322"/>
                    <a:pt x="7430" y="3192"/>
                    <a:pt x="7468" y="3035"/>
                  </a:cubicBezTo>
                  <a:cubicBezTo>
                    <a:pt x="7509" y="2879"/>
                    <a:pt x="7446" y="2681"/>
                    <a:pt x="7295" y="2623"/>
                  </a:cubicBezTo>
                  <a:cubicBezTo>
                    <a:pt x="7264" y="2613"/>
                    <a:pt x="7232" y="2608"/>
                    <a:pt x="7200" y="2608"/>
                  </a:cubicBezTo>
                  <a:cubicBezTo>
                    <a:pt x="7107" y="2608"/>
                    <a:pt x="7010" y="2646"/>
                    <a:pt x="6924" y="2686"/>
                  </a:cubicBezTo>
                  <a:cubicBezTo>
                    <a:pt x="6585" y="2847"/>
                    <a:pt x="6261" y="3044"/>
                    <a:pt x="5960" y="3270"/>
                  </a:cubicBezTo>
                  <a:lnTo>
                    <a:pt x="5960" y="3270"/>
                  </a:lnTo>
                  <a:cubicBezTo>
                    <a:pt x="6540" y="2720"/>
                    <a:pt x="6979" y="2024"/>
                    <a:pt x="7222" y="1261"/>
                  </a:cubicBezTo>
                  <a:cubicBezTo>
                    <a:pt x="7285" y="1063"/>
                    <a:pt x="7321" y="817"/>
                    <a:pt x="7175" y="677"/>
                  </a:cubicBezTo>
                  <a:cubicBezTo>
                    <a:pt x="7113" y="620"/>
                    <a:pt x="7040" y="596"/>
                    <a:pt x="6963" y="596"/>
                  </a:cubicBezTo>
                  <a:cubicBezTo>
                    <a:pt x="6780" y="596"/>
                    <a:pt x="6572" y="731"/>
                    <a:pt x="6428" y="870"/>
                  </a:cubicBezTo>
                  <a:cubicBezTo>
                    <a:pt x="5751" y="1537"/>
                    <a:pt x="5223" y="2351"/>
                    <a:pt x="4889" y="3239"/>
                  </a:cubicBezTo>
                  <a:cubicBezTo>
                    <a:pt x="4925" y="2274"/>
                    <a:pt x="4706" y="1443"/>
                    <a:pt x="4321" y="557"/>
                  </a:cubicBezTo>
                  <a:cubicBezTo>
                    <a:pt x="4217" y="328"/>
                    <a:pt x="4070" y="77"/>
                    <a:pt x="3825" y="15"/>
                  </a:cubicBezTo>
                  <a:cubicBezTo>
                    <a:pt x="3788" y="5"/>
                    <a:pt x="3751" y="1"/>
                    <a:pt x="3714" y="1"/>
                  </a:cubicBezTo>
                  <a:close/>
                </a:path>
              </a:pathLst>
            </a:custGeom>
            <a:solidFill>
              <a:srgbClr val="3B49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2" name="Google Shape;1092;p45"/>
            <p:cNvSpPr/>
            <p:nvPr/>
          </p:nvSpPr>
          <p:spPr>
            <a:xfrm>
              <a:off x="2931850" y="1800850"/>
              <a:ext cx="161000" cy="822075"/>
            </a:xfrm>
            <a:custGeom>
              <a:rect b="b" l="l" r="r" t="t"/>
              <a:pathLst>
                <a:path extrusionOk="0" h="32883" w="6440">
                  <a:moveTo>
                    <a:pt x="2922" y="1"/>
                  </a:moveTo>
                  <a:lnTo>
                    <a:pt x="2489" y="287"/>
                  </a:lnTo>
                  <a:cubicBezTo>
                    <a:pt x="3194" y="1336"/>
                    <a:pt x="3606" y="2594"/>
                    <a:pt x="3935" y="3690"/>
                  </a:cubicBezTo>
                  <a:cubicBezTo>
                    <a:pt x="5224" y="7963"/>
                    <a:pt x="5865" y="11808"/>
                    <a:pt x="5891" y="15440"/>
                  </a:cubicBezTo>
                  <a:cubicBezTo>
                    <a:pt x="5923" y="19656"/>
                    <a:pt x="5082" y="23652"/>
                    <a:pt x="3459" y="26992"/>
                  </a:cubicBezTo>
                  <a:cubicBezTo>
                    <a:pt x="2500" y="28964"/>
                    <a:pt x="1227" y="30806"/>
                    <a:pt x="1" y="32591"/>
                  </a:cubicBezTo>
                  <a:lnTo>
                    <a:pt x="423" y="32883"/>
                  </a:lnTo>
                  <a:cubicBezTo>
                    <a:pt x="1665" y="31083"/>
                    <a:pt x="2948" y="29225"/>
                    <a:pt x="3924" y="27216"/>
                  </a:cubicBezTo>
                  <a:cubicBezTo>
                    <a:pt x="5583" y="23804"/>
                    <a:pt x="6440" y="19734"/>
                    <a:pt x="6409" y="15440"/>
                  </a:cubicBezTo>
                  <a:cubicBezTo>
                    <a:pt x="6377" y="11756"/>
                    <a:pt x="5730" y="7864"/>
                    <a:pt x="4430" y="3543"/>
                  </a:cubicBezTo>
                  <a:cubicBezTo>
                    <a:pt x="4086" y="2411"/>
                    <a:pt x="3664" y="1106"/>
                    <a:pt x="2922" y="1"/>
                  </a:cubicBezTo>
                  <a:close/>
                </a:path>
              </a:pathLst>
            </a:custGeom>
            <a:solidFill>
              <a:srgbClr val="3D48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3" name="Google Shape;1093;p45"/>
            <p:cNvSpPr/>
            <p:nvPr/>
          </p:nvSpPr>
          <p:spPr>
            <a:xfrm>
              <a:off x="2983875" y="1792375"/>
              <a:ext cx="50000" cy="27825"/>
            </a:xfrm>
            <a:custGeom>
              <a:rect b="b" l="l" r="r" t="t"/>
              <a:pathLst>
                <a:path extrusionOk="0" h="1113" w="2000">
                  <a:moveTo>
                    <a:pt x="1038" y="0"/>
                  </a:moveTo>
                  <a:cubicBezTo>
                    <a:pt x="637" y="0"/>
                    <a:pt x="235" y="233"/>
                    <a:pt x="59" y="595"/>
                  </a:cubicBezTo>
                  <a:cubicBezTo>
                    <a:pt x="27" y="658"/>
                    <a:pt x="1" y="725"/>
                    <a:pt x="17" y="793"/>
                  </a:cubicBezTo>
                  <a:cubicBezTo>
                    <a:pt x="44" y="918"/>
                    <a:pt x="174" y="981"/>
                    <a:pt x="289" y="1023"/>
                  </a:cubicBezTo>
                  <a:cubicBezTo>
                    <a:pt x="398" y="1065"/>
                    <a:pt x="508" y="1106"/>
                    <a:pt x="622" y="1111"/>
                  </a:cubicBezTo>
                  <a:cubicBezTo>
                    <a:pt x="634" y="1112"/>
                    <a:pt x="646" y="1112"/>
                    <a:pt x="658" y="1112"/>
                  </a:cubicBezTo>
                  <a:cubicBezTo>
                    <a:pt x="728" y="1112"/>
                    <a:pt x="795" y="1097"/>
                    <a:pt x="862" y="1075"/>
                  </a:cubicBezTo>
                  <a:cubicBezTo>
                    <a:pt x="1202" y="966"/>
                    <a:pt x="2000" y="251"/>
                    <a:pt x="1322" y="42"/>
                  </a:cubicBezTo>
                  <a:cubicBezTo>
                    <a:pt x="1229" y="14"/>
                    <a:pt x="1134" y="0"/>
                    <a:pt x="1038" y="0"/>
                  </a:cubicBezTo>
                  <a:close/>
                </a:path>
              </a:pathLst>
            </a:custGeom>
            <a:solidFill>
              <a:srgbClr val="3D48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4" name="Google Shape;1094;p45"/>
            <p:cNvSpPr/>
            <p:nvPr/>
          </p:nvSpPr>
          <p:spPr>
            <a:xfrm>
              <a:off x="3107050" y="1700100"/>
              <a:ext cx="363050" cy="1119025"/>
            </a:xfrm>
            <a:custGeom>
              <a:rect b="b" l="l" r="r" t="t"/>
              <a:pathLst>
                <a:path extrusionOk="0" h="44761" w="14522">
                  <a:moveTo>
                    <a:pt x="4700" y="1"/>
                  </a:moveTo>
                  <a:cubicBezTo>
                    <a:pt x="3936" y="1"/>
                    <a:pt x="3185" y="178"/>
                    <a:pt x="2515" y="576"/>
                  </a:cubicBezTo>
                  <a:cubicBezTo>
                    <a:pt x="735" y="1630"/>
                    <a:pt x="0" y="3905"/>
                    <a:pt x="167" y="5967"/>
                  </a:cubicBezTo>
                  <a:cubicBezTo>
                    <a:pt x="333" y="8022"/>
                    <a:pt x="1236" y="9943"/>
                    <a:pt x="2077" y="11831"/>
                  </a:cubicBezTo>
                  <a:cubicBezTo>
                    <a:pt x="6382" y="21526"/>
                    <a:pt x="10681" y="34257"/>
                    <a:pt x="12167" y="44761"/>
                  </a:cubicBezTo>
                  <a:cubicBezTo>
                    <a:pt x="11886" y="42783"/>
                    <a:pt x="14522" y="37211"/>
                    <a:pt x="14365" y="32493"/>
                  </a:cubicBezTo>
                  <a:cubicBezTo>
                    <a:pt x="14291" y="30323"/>
                    <a:pt x="14156" y="28689"/>
                    <a:pt x="14214" y="26519"/>
                  </a:cubicBezTo>
                  <a:cubicBezTo>
                    <a:pt x="14365" y="20263"/>
                    <a:pt x="13759" y="14006"/>
                    <a:pt x="12048" y="7975"/>
                  </a:cubicBezTo>
                  <a:cubicBezTo>
                    <a:pt x="11411" y="5726"/>
                    <a:pt x="10582" y="3436"/>
                    <a:pt x="8911" y="1797"/>
                  </a:cubicBezTo>
                  <a:cubicBezTo>
                    <a:pt x="7803" y="709"/>
                    <a:pt x="6224" y="1"/>
                    <a:pt x="470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5" name="Google Shape;1095;p45"/>
            <p:cNvSpPr/>
            <p:nvPr/>
          </p:nvSpPr>
          <p:spPr>
            <a:xfrm>
              <a:off x="3223925" y="1783325"/>
              <a:ext cx="214600" cy="1018450"/>
            </a:xfrm>
            <a:custGeom>
              <a:rect b="b" l="l" r="r" t="t"/>
              <a:pathLst>
                <a:path extrusionOk="0" h="40738" w="8584">
                  <a:moveTo>
                    <a:pt x="97" y="0"/>
                  </a:moveTo>
                  <a:cubicBezTo>
                    <a:pt x="86" y="0"/>
                    <a:pt x="74" y="3"/>
                    <a:pt x="63" y="8"/>
                  </a:cubicBezTo>
                  <a:cubicBezTo>
                    <a:pt x="21" y="28"/>
                    <a:pt x="0" y="75"/>
                    <a:pt x="16" y="122"/>
                  </a:cubicBezTo>
                  <a:cubicBezTo>
                    <a:pt x="5578" y="13345"/>
                    <a:pt x="8407" y="28491"/>
                    <a:pt x="7586" y="40644"/>
                  </a:cubicBezTo>
                  <a:cubicBezTo>
                    <a:pt x="7586" y="40690"/>
                    <a:pt x="7624" y="40732"/>
                    <a:pt x="7670" y="40738"/>
                  </a:cubicBezTo>
                  <a:lnTo>
                    <a:pt x="7675" y="40738"/>
                  </a:lnTo>
                  <a:cubicBezTo>
                    <a:pt x="7718" y="40738"/>
                    <a:pt x="7759" y="40700"/>
                    <a:pt x="7759" y="40654"/>
                  </a:cubicBezTo>
                  <a:cubicBezTo>
                    <a:pt x="8583" y="28481"/>
                    <a:pt x="5745" y="13302"/>
                    <a:pt x="178" y="54"/>
                  </a:cubicBezTo>
                  <a:cubicBezTo>
                    <a:pt x="162" y="23"/>
                    <a:pt x="131" y="0"/>
                    <a:pt x="97" y="0"/>
                  </a:cubicBezTo>
                  <a:close/>
                </a:path>
              </a:pathLst>
            </a:custGeom>
            <a:solidFill>
              <a:srgbClr val="E8E8E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96" name="Google Shape;1096;p45"/>
            <p:cNvGrpSpPr/>
            <p:nvPr/>
          </p:nvGrpSpPr>
          <p:grpSpPr>
            <a:xfrm>
              <a:off x="2102450" y="1872250"/>
              <a:ext cx="2478400" cy="1314650"/>
              <a:chOff x="2213275" y="4162175"/>
              <a:chExt cx="2478400" cy="1314650"/>
            </a:xfrm>
          </p:grpSpPr>
          <p:sp>
            <p:nvSpPr>
              <p:cNvPr id="1097" name="Google Shape;1097;p45"/>
              <p:cNvSpPr/>
              <p:nvPr/>
            </p:nvSpPr>
            <p:spPr>
              <a:xfrm>
                <a:off x="3338725" y="4408950"/>
                <a:ext cx="227500" cy="104675"/>
              </a:xfrm>
              <a:custGeom>
                <a:rect b="b" l="l" r="r" t="t"/>
                <a:pathLst>
                  <a:path extrusionOk="0" h="4187" w="9100">
                    <a:moveTo>
                      <a:pt x="4675" y="1"/>
                    </a:moveTo>
                    <a:lnTo>
                      <a:pt x="4143" y="283"/>
                    </a:lnTo>
                    <a:lnTo>
                      <a:pt x="0" y="3235"/>
                    </a:lnTo>
                    <a:cubicBezTo>
                      <a:pt x="1154" y="4074"/>
                      <a:pt x="3091" y="4186"/>
                      <a:pt x="4024" y="4186"/>
                    </a:cubicBezTo>
                    <a:cubicBezTo>
                      <a:pt x="4263" y="4186"/>
                      <a:pt x="4437" y="4179"/>
                      <a:pt x="4513" y="4175"/>
                    </a:cubicBezTo>
                    <a:lnTo>
                      <a:pt x="4513" y="4170"/>
                    </a:lnTo>
                    <a:cubicBezTo>
                      <a:pt x="4513" y="4170"/>
                      <a:pt x="4523" y="4175"/>
                      <a:pt x="4535" y="4175"/>
                    </a:cubicBezTo>
                    <a:cubicBezTo>
                      <a:pt x="4550" y="4175"/>
                      <a:pt x="4560" y="4170"/>
                      <a:pt x="4560" y="4170"/>
                    </a:cubicBezTo>
                    <a:lnTo>
                      <a:pt x="4560" y="4175"/>
                    </a:lnTo>
                    <a:cubicBezTo>
                      <a:pt x="4636" y="4179"/>
                      <a:pt x="4808" y="4186"/>
                      <a:pt x="5046" y="4186"/>
                    </a:cubicBezTo>
                    <a:cubicBezTo>
                      <a:pt x="5984" y="4186"/>
                      <a:pt x="7946" y="4073"/>
                      <a:pt x="9094" y="3220"/>
                    </a:cubicBezTo>
                    <a:lnTo>
                      <a:pt x="9099" y="3215"/>
                    </a:lnTo>
                    <a:lnTo>
                      <a:pt x="4675" y="1"/>
                    </a:lnTo>
                    <a:close/>
                  </a:path>
                </a:pathLst>
              </a:custGeom>
              <a:solidFill>
                <a:srgbClr val="C3BFE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8" name="Google Shape;1098;p45"/>
              <p:cNvSpPr/>
              <p:nvPr/>
            </p:nvSpPr>
            <p:spPr>
              <a:xfrm>
                <a:off x="2301925" y="4162175"/>
                <a:ext cx="1150300" cy="329525"/>
              </a:xfrm>
              <a:custGeom>
                <a:rect b="b" l="l" r="r" t="t"/>
                <a:pathLst>
                  <a:path extrusionOk="0" h="13181" w="46012">
                    <a:moveTo>
                      <a:pt x="5928" y="0"/>
                    </a:moveTo>
                    <a:lnTo>
                      <a:pt x="1" y="4070"/>
                    </a:lnTo>
                    <a:lnTo>
                      <a:pt x="38910" y="10320"/>
                    </a:lnTo>
                    <a:lnTo>
                      <a:pt x="38946" y="13180"/>
                    </a:lnTo>
                    <a:lnTo>
                      <a:pt x="38946" y="13175"/>
                    </a:lnTo>
                    <a:lnTo>
                      <a:pt x="38910" y="10320"/>
                    </a:lnTo>
                    <a:lnTo>
                      <a:pt x="38910" y="10320"/>
                    </a:lnTo>
                    <a:cubicBezTo>
                      <a:pt x="38910" y="10320"/>
                      <a:pt x="38915" y="10326"/>
                      <a:pt x="38920" y="10336"/>
                    </a:cubicBezTo>
                    <a:cubicBezTo>
                      <a:pt x="38925" y="10341"/>
                      <a:pt x="38931" y="10346"/>
                      <a:pt x="38931" y="10351"/>
                    </a:cubicBezTo>
                    <a:cubicBezTo>
                      <a:pt x="38941" y="10363"/>
                      <a:pt x="38951" y="10373"/>
                      <a:pt x="38963" y="10389"/>
                    </a:cubicBezTo>
                    <a:cubicBezTo>
                      <a:pt x="38968" y="10399"/>
                      <a:pt x="38978" y="10409"/>
                      <a:pt x="38983" y="10420"/>
                    </a:cubicBezTo>
                    <a:cubicBezTo>
                      <a:pt x="38999" y="10435"/>
                      <a:pt x="39014" y="10457"/>
                      <a:pt x="39030" y="10477"/>
                    </a:cubicBezTo>
                    <a:cubicBezTo>
                      <a:pt x="39040" y="10493"/>
                      <a:pt x="39050" y="10503"/>
                      <a:pt x="39062" y="10519"/>
                    </a:cubicBezTo>
                    <a:cubicBezTo>
                      <a:pt x="39082" y="10546"/>
                      <a:pt x="39103" y="10577"/>
                      <a:pt x="39129" y="10608"/>
                    </a:cubicBezTo>
                    <a:cubicBezTo>
                      <a:pt x="39139" y="10618"/>
                      <a:pt x="39144" y="10628"/>
                      <a:pt x="39155" y="10644"/>
                    </a:cubicBezTo>
                    <a:cubicBezTo>
                      <a:pt x="39192" y="10686"/>
                      <a:pt x="39228" y="10733"/>
                      <a:pt x="39269" y="10785"/>
                    </a:cubicBezTo>
                    <a:cubicBezTo>
                      <a:pt x="39281" y="10801"/>
                      <a:pt x="39291" y="10816"/>
                      <a:pt x="39307" y="10832"/>
                    </a:cubicBezTo>
                    <a:cubicBezTo>
                      <a:pt x="39338" y="10869"/>
                      <a:pt x="39370" y="10910"/>
                      <a:pt x="39401" y="10953"/>
                    </a:cubicBezTo>
                    <a:cubicBezTo>
                      <a:pt x="39416" y="10973"/>
                      <a:pt x="39437" y="10994"/>
                      <a:pt x="39452" y="11020"/>
                    </a:cubicBezTo>
                    <a:cubicBezTo>
                      <a:pt x="39484" y="11056"/>
                      <a:pt x="39515" y="11098"/>
                      <a:pt x="39551" y="11134"/>
                    </a:cubicBezTo>
                    <a:cubicBezTo>
                      <a:pt x="39572" y="11160"/>
                      <a:pt x="39594" y="11187"/>
                      <a:pt x="39614" y="11213"/>
                    </a:cubicBezTo>
                    <a:cubicBezTo>
                      <a:pt x="39651" y="11254"/>
                      <a:pt x="39688" y="11302"/>
                      <a:pt x="39724" y="11343"/>
                    </a:cubicBezTo>
                    <a:cubicBezTo>
                      <a:pt x="39739" y="11365"/>
                      <a:pt x="39760" y="11391"/>
                      <a:pt x="39782" y="11411"/>
                    </a:cubicBezTo>
                    <a:cubicBezTo>
                      <a:pt x="39833" y="11478"/>
                      <a:pt x="39891" y="11547"/>
                      <a:pt x="39953" y="11615"/>
                    </a:cubicBezTo>
                    <a:cubicBezTo>
                      <a:pt x="39969" y="11635"/>
                      <a:pt x="39984" y="11651"/>
                      <a:pt x="40006" y="11673"/>
                    </a:cubicBezTo>
                    <a:cubicBezTo>
                      <a:pt x="40047" y="11724"/>
                      <a:pt x="40095" y="11776"/>
                      <a:pt x="40136" y="11823"/>
                    </a:cubicBezTo>
                    <a:cubicBezTo>
                      <a:pt x="40162" y="11849"/>
                      <a:pt x="40184" y="11880"/>
                      <a:pt x="40209" y="11907"/>
                    </a:cubicBezTo>
                    <a:cubicBezTo>
                      <a:pt x="40251" y="11948"/>
                      <a:pt x="40292" y="11996"/>
                      <a:pt x="40329" y="12037"/>
                    </a:cubicBezTo>
                    <a:cubicBezTo>
                      <a:pt x="40355" y="12068"/>
                      <a:pt x="40381" y="12095"/>
                      <a:pt x="40408" y="12121"/>
                    </a:cubicBezTo>
                    <a:cubicBezTo>
                      <a:pt x="40449" y="12167"/>
                      <a:pt x="40497" y="12215"/>
                      <a:pt x="40538" y="12256"/>
                    </a:cubicBezTo>
                    <a:cubicBezTo>
                      <a:pt x="40559" y="12282"/>
                      <a:pt x="40584" y="12309"/>
                      <a:pt x="40606" y="12330"/>
                    </a:cubicBezTo>
                    <a:cubicBezTo>
                      <a:pt x="40892" y="12622"/>
                      <a:pt x="41179" y="12887"/>
                      <a:pt x="41446" y="13091"/>
                    </a:cubicBezTo>
                    <a:cubicBezTo>
                      <a:pt x="41456" y="13096"/>
                      <a:pt x="41467" y="13101"/>
                      <a:pt x="41472" y="13106"/>
                    </a:cubicBezTo>
                    <a:lnTo>
                      <a:pt x="45615" y="10154"/>
                    </a:lnTo>
                    <a:lnTo>
                      <a:pt x="46012" y="9872"/>
                    </a:lnTo>
                    <a:cubicBezTo>
                      <a:pt x="46012" y="9872"/>
                      <a:pt x="46012" y="7591"/>
                      <a:pt x="42380" y="6580"/>
                    </a:cubicBezTo>
                    <a:cubicBezTo>
                      <a:pt x="38753" y="5568"/>
                      <a:pt x="5928" y="0"/>
                      <a:pt x="5928"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9" name="Google Shape;1099;p45"/>
              <p:cNvSpPr/>
              <p:nvPr/>
            </p:nvSpPr>
            <p:spPr>
              <a:xfrm>
                <a:off x="3455575" y="4162175"/>
                <a:ext cx="1149775" cy="327950"/>
              </a:xfrm>
              <a:custGeom>
                <a:rect b="b" l="l" r="r" t="t"/>
                <a:pathLst>
                  <a:path extrusionOk="0" h="13118" w="45991">
                    <a:moveTo>
                      <a:pt x="40078" y="0"/>
                    </a:moveTo>
                    <a:cubicBezTo>
                      <a:pt x="40078" y="0"/>
                      <a:pt x="7259" y="5568"/>
                      <a:pt x="3627" y="6580"/>
                    </a:cubicBezTo>
                    <a:cubicBezTo>
                      <a:pt x="1" y="7591"/>
                      <a:pt x="1" y="9872"/>
                      <a:pt x="1" y="9872"/>
                    </a:cubicBezTo>
                    <a:lnTo>
                      <a:pt x="4425" y="13086"/>
                    </a:lnTo>
                    <a:cubicBezTo>
                      <a:pt x="4598" y="12956"/>
                      <a:pt x="4776" y="12805"/>
                      <a:pt x="4952" y="12632"/>
                    </a:cubicBezTo>
                    <a:cubicBezTo>
                      <a:pt x="5746" y="11885"/>
                      <a:pt x="6570" y="10827"/>
                      <a:pt x="6857" y="10457"/>
                    </a:cubicBezTo>
                    <a:cubicBezTo>
                      <a:pt x="6857" y="10452"/>
                      <a:pt x="6862" y="10452"/>
                      <a:pt x="6862" y="10445"/>
                    </a:cubicBezTo>
                    <a:cubicBezTo>
                      <a:pt x="6883" y="10425"/>
                      <a:pt x="6898" y="10399"/>
                      <a:pt x="6915" y="10383"/>
                    </a:cubicBezTo>
                    <a:cubicBezTo>
                      <a:pt x="6915" y="10378"/>
                      <a:pt x="6915" y="10378"/>
                      <a:pt x="6920" y="10373"/>
                    </a:cubicBezTo>
                    <a:cubicBezTo>
                      <a:pt x="6946" y="10336"/>
                      <a:pt x="6961" y="10320"/>
                      <a:pt x="6961" y="10320"/>
                    </a:cubicBezTo>
                    <a:lnTo>
                      <a:pt x="6961" y="10320"/>
                    </a:lnTo>
                    <a:lnTo>
                      <a:pt x="6920" y="13118"/>
                    </a:lnTo>
                    <a:lnTo>
                      <a:pt x="6951" y="13113"/>
                    </a:lnTo>
                    <a:lnTo>
                      <a:pt x="6987" y="10320"/>
                    </a:lnTo>
                    <a:lnTo>
                      <a:pt x="21800" y="7941"/>
                    </a:lnTo>
                    <a:lnTo>
                      <a:pt x="21817" y="7331"/>
                    </a:lnTo>
                    <a:cubicBezTo>
                      <a:pt x="21817" y="6903"/>
                      <a:pt x="21612" y="6945"/>
                      <a:pt x="21665" y="6919"/>
                    </a:cubicBezTo>
                    <a:lnTo>
                      <a:pt x="25349" y="6199"/>
                    </a:lnTo>
                    <a:cubicBezTo>
                      <a:pt x="25366" y="6191"/>
                      <a:pt x="25384" y="6187"/>
                      <a:pt x="25402" y="6187"/>
                    </a:cubicBezTo>
                    <a:cubicBezTo>
                      <a:pt x="25502" y="6187"/>
                      <a:pt x="25618" y="6296"/>
                      <a:pt x="25610" y="6423"/>
                    </a:cubicBezTo>
                    <a:cubicBezTo>
                      <a:pt x="25610" y="6496"/>
                      <a:pt x="25600" y="6814"/>
                      <a:pt x="25583" y="7331"/>
                    </a:cubicBezTo>
                    <a:lnTo>
                      <a:pt x="45990" y="4054"/>
                    </a:lnTo>
                    <a:lnTo>
                      <a:pt x="40078"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0" name="Google Shape;1100;p45"/>
              <p:cNvSpPr/>
              <p:nvPr/>
            </p:nvSpPr>
            <p:spPr>
              <a:xfrm>
                <a:off x="2213275" y="4253475"/>
                <a:ext cx="1074300" cy="1162800"/>
              </a:xfrm>
              <a:custGeom>
                <a:rect b="b" l="l" r="r" t="t"/>
                <a:pathLst>
                  <a:path extrusionOk="0" h="46512" w="42972">
                    <a:moveTo>
                      <a:pt x="867" y="0"/>
                    </a:moveTo>
                    <a:cubicBezTo>
                      <a:pt x="384" y="0"/>
                      <a:pt x="1" y="432"/>
                      <a:pt x="77" y="929"/>
                    </a:cubicBezTo>
                    <a:lnTo>
                      <a:pt x="6198" y="39744"/>
                    </a:lnTo>
                    <a:cubicBezTo>
                      <a:pt x="6292" y="40318"/>
                      <a:pt x="6740" y="40767"/>
                      <a:pt x="7314" y="40861"/>
                    </a:cubicBezTo>
                    <a:lnTo>
                      <a:pt x="42972" y="46512"/>
                    </a:lnTo>
                    <a:lnTo>
                      <a:pt x="42972" y="46512"/>
                    </a:lnTo>
                    <a:lnTo>
                      <a:pt x="42492" y="9523"/>
                    </a:lnTo>
                    <a:lnTo>
                      <a:pt x="42456" y="6668"/>
                    </a:lnTo>
                    <a:lnTo>
                      <a:pt x="3547" y="418"/>
                    </a:lnTo>
                    <a:lnTo>
                      <a:pt x="1001" y="11"/>
                    </a:lnTo>
                    <a:cubicBezTo>
                      <a:pt x="956" y="4"/>
                      <a:pt x="911" y="0"/>
                      <a:pt x="86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1" name="Google Shape;1101;p45"/>
              <p:cNvSpPr/>
              <p:nvPr/>
            </p:nvSpPr>
            <p:spPr>
              <a:xfrm>
                <a:off x="3617350" y="4253475"/>
                <a:ext cx="1074325" cy="1162800"/>
              </a:xfrm>
              <a:custGeom>
                <a:rect b="b" l="l" r="r" t="t"/>
                <a:pathLst>
                  <a:path extrusionOk="0" h="46512" w="42973">
                    <a:moveTo>
                      <a:pt x="42105" y="0"/>
                    </a:moveTo>
                    <a:cubicBezTo>
                      <a:pt x="42061" y="0"/>
                      <a:pt x="42017" y="4"/>
                      <a:pt x="41971" y="11"/>
                    </a:cubicBezTo>
                    <a:lnTo>
                      <a:pt x="39519" y="402"/>
                    </a:lnTo>
                    <a:lnTo>
                      <a:pt x="19112" y="3679"/>
                    </a:lnTo>
                    <a:cubicBezTo>
                      <a:pt x="18982" y="8146"/>
                      <a:pt x="18466" y="27378"/>
                      <a:pt x="18466" y="27378"/>
                    </a:cubicBezTo>
                    <a:lnTo>
                      <a:pt x="16655" y="24785"/>
                    </a:lnTo>
                    <a:lnTo>
                      <a:pt x="14616" y="27759"/>
                    </a:lnTo>
                    <a:lnTo>
                      <a:pt x="15329" y="4289"/>
                    </a:lnTo>
                    <a:lnTo>
                      <a:pt x="516" y="6668"/>
                    </a:lnTo>
                    <a:lnTo>
                      <a:pt x="480" y="9461"/>
                    </a:lnTo>
                    <a:lnTo>
                      <a:pt x="0" y="46512"/>
                    </a:lnTo>
                    <a:lnTo>
                      <a:pt x="35659" y="40861"/>
                    </a:lnTo>
                    <a:cubicBezTo>
                      <a:pt x="36232" y="40767"/>
                      <a:pt x="36680" y="40318"/>
                      <a:pt x="36769" y="39744"/>
                    </a:cubicBezTo>
                    <a:lnTo>
                      <a:pt x="42895" y="929"/>
                    </a:lnTo>
                    <a:cubicBezTo>
                      <a:pt x="42972" y="432"/>
                      <a:pt x="42588" y="0"/>
                      <a:pt x="4210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2" name="Google Shape;1102;p45"/>
              <p:cNvSpPr/>
              <p:nvPr/>
            </p:nvSpPr>
            <p:spPr>
              <a:xfrm>
                <a:off x="3317050" y="4470425"/>
                <a:ext cx="262350" cy="1006400"/>
              </a:xfrm>
              <a:custGeom>
                <a:rect b="b" l="l" r="r" t="t"/>
                <a:pathLst>
                  <a:path extrusionOk="0" h="40256" w="10494">
                    <a:moveTo>
                      <a:pt x="1" y="0"/>
                    </a:moveTo>
                    <a:cubicBezTo>
                      <a:pt x="15" y="15"/>
                      <a:pt x="30" y="29"/>
                      <a:pt x="44" y="44"/>
                    </a:cubicBezTo>
                    <a:lnTo>
                      <a:pt x="44" y="44"/>
                    </a:lnTo>
                    <a:cubicBezTo>
                      <a:pt x="30" y="29"/>
                      <a:pt x="15" y="15"/>
                      <a:pt x="1" y="0"/>
                    </a:cubicBezTo>
                    <a:close/>
                    <a:moveTo>
                      <a:pt x="44" y="44"/>
                    </a:moveTo>
                    <a:cubicBezTo>
                      <a:pt x="96" y="97"/>
                      <a:pt x="146" y="149"/>
                      <a:pt x="198" y="198"/>
                    </a:cubicBezTo>
                    <a:lnTo>
                      <a:pt x="658" y="39509"/>
                    </a:lnTo>
                    <a:cubicBezTo>
                      <a:pt x="1930" y="40143"/>
                      <a:pt x="3542" y="40255"/>
                      <a:pt x="4527" y="40255"/>
                    </a:cubicBezTo>
                    <a:cubicBezTo>
                      <a:pt x="4992" y="40255"/>
                      <a:pt x="5318" y="40230"/>
                      <a:pt x="5402" y="40223"/>
                    </a:cubicBezTo>
                    <a:cubicBezTo>
                      <a:pt x="5484" y="40230"/>
                      <a:pt x="5811" y="40255"/>
                      <a:pt x="6278" y="40255"/>
                    </a:cubicBezTo>
                    <a:cubicBezTo>
                      <a:pt x="7187" y="40255"/>
                      <a:pt x="8628" y="40160"/>
                      <a:pt x="9841" y="39649"/>
                    </a:cubicBezTo>
                    <a:lnTo>
                      <a:pt x="10493" y="302"/>
                    </a:lnTo>
                    <a:lnTo>
                      <a:pt x="10493" y="302"/>
                    </a:lnTo>
                    <a:cubicBezTo>
                      <a:pt x="10317" y="475"/>
                      <a:pt x="10139" y="626"/>
                      <a:pt x="9966" y="756"/>
                    </a:cubicBezTo>
                    <a:lnTo>
                      <a:pt x="9961" y="761"/>
                    </a:lnTo>
                    <a:cubicBezTo>
                      <a:pt x="8813" y="1614"/>
                      <a:pt x="6851" y="1727"/>
                      <a:pt x="5913" y="1727"/>
                    </a:cubicBezTo>
                    <a:cubicBezTo>
                      <a:pt x="5675" y="1727"/>
                      <a:pt x="5503" y="1720"/>
                      <a:pt x="5427" y="1716"/>
                    </a:cubicBezTo>
                    <a:lnTo>
                      <a:pt x="5427" y="1711"/>
                    </a:lnTo>
                    <a:cubicBezTo>
                      <a:pt x="5427" y="1711"/>
                      <a:pt x="5417" y="1716"/>
                      <a:pt x="5402" y="1716"/>
                    </a:cubicBezTo>
                    <a:cubicBezTo>
                      <a:pt x="5390" y="1716"/>
                      <a:pt x="5380" y="1711"/>
                      <a:pt x="5380" y="1711"/>
                    </a:cubicBezTo>
                    <a:lnTo>
                      <a:pt x="5380" y="1716"/>
                    </a:lnTo>
                    <a:cubicBezTo>
                      <a:pt x="5304" y="1720"/>
                      <a:pt x="5130" y="1727"/>
                      <a:pt x="4891" y="1727"/>
                    </a:cubicBezTo>
                    <a:cubicBezTo>
                      <a:pt x="3958" y="1727"/>
                      <a:pt x="2021" y="1615"/>
                      <a:pt x="867" y="776"/>
                    </a:cubicBezTo>
                    <a:cubicBezTo>
                      <a:pt x="862" y="771"/>
                      <a:pt x="851" y="766"/>
                      <a:pt x="841" y="761"/>
                    </a:cubicBezTo>
                    <a:cubicBezTo>
                      <a:pt x="588" y="568"/>
                      <a:pt x="316" y="318"/>
                      <a:pt x="44" y="44"/>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3" name="Google Shape;1103;p45"/>
              <p:cNvSpPr/>
              <p:nvPr/>
            </p:nvSpPr>
            <p:spPr>
              <a:xfrm>
                <a:off x="3292250" y="4442475"/>
                <a:ext cx="2775" cy="3300"/>
              </a:xfrm>
              <a:custGeom>
                <a:rect b="b" l="l" r="r" t="t"/>
                <a:pathLst>
                  <a:path extrusionOk="0" h="132" w="111">
                    <a:moveTo>
                      <a:pt x="111" y="131"/>
                    </a:moveTo>
                    <a:cubicBezTo>
                      <a:pt x="75" y="90"/>
                      <a:pt x="38" y="42"/>
                      <a:pt x="1" y="1"/>
                    </a:cubicBezTo>
                    <a:cubicBezTo>
                      <a:pt x="38" y="42"/>
                      <a:pt x="75" y="90"/>
                      <a:pt x="111" y="131"/>
                    </a:cubicBezTo>
                    <a:close/>
                  </a:path>
                </a:pathLst>
              </a:custGeom>
              <a:solidFill>
                <a:srgbClr val="E0A95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4" name="Google Shape;1104;p45"/>
              <p:cNvSpPr/>
              <p:nvPr/>
            </p:nvSpPr>
            <p:spPr>
              <a:xfrm>
                <a:off x="3288225" y="4437675"/>
                <a:ext cx="2500" cy="2875"/>
              </a:xfrm>
              <a:custGeom>
                <a:rect b="b" l="l" r="r" t="t"/>
                <a:pathLst>
                  <a:path extrusionOk="0" h="115" w="100">
                    <a:moveTo>
                      <a:pt x="0" y="0"/>
                    </a:moveTo>
                    <a:lnTo>
                      <a:pt x="0" y="0"/>
                    </a:lnTo>
                    <a:cubicBezTo>
                      <a:pt x="32" y="37"/>
                      <a:pt x="63" y="78"/>
                      <a:pt x="99" y="114"/>
                    </a:cubicBezTo>
                    <a:cubicBezTo>
                      <a:pt x="63" y="73"/>
                      <a:pt x="32" y="37"/>
                      <a:pt x="0" y="0"/>
                    </a:cubicBezTo>
                    <a:close/>
                  </a:path>
                </a:pathLst>
              </a:custGeom>
              <a:solidFill>
                <a:srgbClr val="E0A95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5" name="Google Shape;1105;p45"/>
              <p:cNvSpPr/>
              <p:nvPr/>
            </p:nvSpPr>
            <p:spPr>
              <a:xfrm>
                <a:off x="3284575" y="4432975"/>
                <a:ext cx="2375" cy="3025"/>
              </a:xfrm>
              <a:custGeom>
                <a:rect b="b" l="l" r="r" t="t"/>
                <a:pathLst>
                  <a:path extrusionOk="0" h="121" w="95">
                    <a:moveTo>
                      <a:pt x="95" y="121"/>
                    </a:moveTo>
                    <a:cubicBezTo>
                      <a:pt x="64" y="78"/>
                      <a:pt x="32" y="37"/>
                      <a:pt x="1" y="0"/>
                    </a:cubicBezTo>
                    <a:cubicBezTo>
                      <a:pt x="32" y="37"/>
                      <a:pt x="64" y="78"/>
                      <a:pt x="95" y="121"/>
                    </a:cubicBezTo>
                    <a:close/>
                  </a:path>
                </a:pathLst>
              </a:custGeom>
              <a:solidFill>
                <a:srgbClr val="E0A95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6" name="Google Shape;1106;p45"/>
              <p:cNvSpPr/>
              <p:nvPr/>
            </p:nvSpPr>
            <p:spPr>
              <a:xfrm>
                <a:off x="3296450" y="4447425"/>
                <a:ext cx="4325" cy="5125"/>
              </a:xfrm>
              <a:custGeom>
                <a:rect b="b" l="l" r="r" t="t"/>
                <a:pathLst>
                  <a:path extrusionOk="0" h="205" w="173">
                    <a:moveTo>
                      <a:pt x="172" y="205"/>
                    </a:moveTo>
                    <a:cubicBezTo>
                      <a:pt x="110" y="137"/>
                      <a:pt x="52" y="68"/>
                      <a:pt x="1" y="1"/>
                    </a:cubicBezTo>
                    <a:cubicBezTo>
                      <a:pt x="52" y="68"/>
                      <a:pt x="110" y="137"/>
                      <a:pt x="172" y="205"/>
                    </a:cubicBezTo>
                    <a:close/>
                  </a:path>
                </a:pathLst>
              </a:custGeom>
              <a:solidFill>
                <a:srgbClr val="E0A95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7" name="Google Shape;1107;p45"/>
              <p:cNvSpPr/>
              <p:nvPr/>
            </p:nvSpPr>
            <p:spPr>
              <a:xfrm>
                <a:off x="3278450" y="4425150"/>
                <a:ext cx="1725" cy="2250"/>
              </a:xfrm>
              <a:custGeom>
                <a:rect b="b" l="l" r="r" t="t"/>
                <a:pathLst>
                  <a:path extrusionOk="0" h="90" w="69">
                    <a:moveTo>
                      <a:pt x="68" y="89"/>
                    </a:moveTo>
                    <a:cubicBezTo>
                      <a:pt x="42" y="58"/>
                      <a:pt x="21" y="27"/>
                      <a:pt x="1" y="0"/>
                    </a:cubicBezTo>
                    <a:cubicBezTo>
                      <a:pt x="21" y="27"/>
                      <a:pt x="42" y="58"/>
                      <a:pt x="68" y="89"/>
                    </a:cubicBezTo>
                    <a:close/>
                  </a:path>
                </a:pathLst>
              </a:custGeom>
              <a:solidFill>
                <a:srgbClr val="E0A95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8" name="Google Shape;1108;p45"/>
              <p:cNvSpPr/>
              <p:nvPr/>
            </p:nvSpPr>
            <p:spPr>
              <a:xfrm>
                <a:off x="3274650" y="4420175"/>
                <a:ext cx="275" cy="425"/>
              </a:xfrm>
              <a:custGeom>
                <a:rect b="b" l="l" r="r" t="t"/>
                <a:pathLst>
                  <a:path extrusionOk="0" h="17" w="11">
                    <a:moveTo>
                      <a:pt x="11" y="16"/>
                    </a:moveTo>
                    <a:cubicBezTo>
                      <a:pt x="6" y="6"/>
                      <a:pt x="1" y="0"/>
                      <a:pt x="1" y="0"/>
                    </a:cubicBezTo>
                    <a:cubicBezTo>
                      <a:pt x="1" y="0"/>
                      <a:pt x="6" y="6"/>
                      <a:pt x="11" y="16"/>
                    </a:cubicBezTo>
                    <a:close/>
                  </a:path>
                </a:pathLst>
              </a:custGeom>
              <a:solidFill>
                <a:srgbClr val="E0A95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9" name="Google Shape;1109;p45"/>
              <p:cNvSpPr/>
              <p:nvPr/>
            </p:nvSpPr>
            <p:spPr>
              <a:xfrm>
                <a:off x="3280800" y="4428275"/>
                <a:ext cx="2875" cy="3525"/>
              </a:xfrm>
              <a:custGeom>
                <a:rect b="b" l="l" r="r" t="t"/>
                <a:pathLst>
                  <a:path extrusionOk="0" h="141" w="115">
                    <a:moveTo>
                      <a:pt x="114" y="141"/>
                    </a:moveTo>
                    <a:cubicBezTo>
                      <a:pt x="73" y="89"/>
                      <a:pt x="37" y="42"/>
                      <a:pt x="0" y="0"/>
                    </a:cubicBezTo>
                    <a:cubicBezTo>
                      <a:pt x="37" y="42"/>
                      <a:pt x="73" y="89"/>
                      <a:pt x="114" y="141"/>
                    </a:cubicBezTo>
                    <a:close/>
                  </a:path>
                </a:pathLst>
              </a:custGeom>
              <a:solidFill>
                <a:srgbClr val="E0A95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0" name="Google Shape;1110;p45"/>
              <p:cNvSpPr/>
              <p:nvPr/>
            </p:nvSpPr>
            <p:spPr>
              <a:xfrm>
                <a:off x="3276475" y="4422675"/>
                <a:ext cx="1225" cy="1425"/>
              </a:xfrm>
              <a:custGeom>
                <a:rect b="b" l="l" r="r" t="t"/>
                <a:pathLst>
                  <a:path extrusionOk="0" h="57" w="49">
                    <a:moveTo>
                      <a:pt x="48" y="57"/>
                    </a:moveTo>
                    <a:cubicBezTo>
                      <a:pt x="32" y="37"/>
                      <a:pt x="17" y="15"/>
                      <a:pt x="1" y="0"/>
                    </a:cubicBezTo>
                    <a:cubicBezTo>
                      <a:pt x="17" y="15"/>
                      <a:pt x="32" y="37"/>
                      <a:pt x="48" y="57"/>
                    </a:cubicBezTo>
                    <a:close/>
                  </a:path>
                </a:pathLst>
              </a:custGeom>
              <a:solidFill>
                <a:srgbClr val="E0A95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1" name="Google Shape;1111;p45"/>
              <p:cNvSpPr/>
              <p:nvPr/>
            </p:nvSpPr>
            <p:spPr>
              <a:xfrm>
                <a:off x="3275200" y="4420950"/>
                <a:ext cx="800" cy="950"/>
              </a:xfrm>
              <a:custGeom>
                <a:rect b="b" l="l" r="r" t="t"/>
                <a:pathLst>
                  <a:path extrusionOk="0" h="38" w="32">
                    <a:moveTo>
                      <a:pt x="32" y="38"/>
                    </a:moveTo>
                    <a:cubicBezTo>
                      <a:pt x="20" y="22"/>
                      <a:pt x="10" y="12"/>
                      <a:pt x="0" y="0"/>
                    </a:cubicBezTo>
                    <a:cubicBezTo>
                      <a:pt x="10" y="12"/>
                      <a:pt x="20" y="22"/>
                      <a:pt x="32" y="38"/>
                    </a:cubicBezTo>
                    <a:close/>
                  </a:path>
                </a:pathLst>
              </a:custGeom>
              <a:solidFill>
                <a:srgbClr val="E0A95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2" name="Google Shape;1112;p45"/>
              <p:cNvSpPr/>
              <p:nvPr/>
            </p:nvSpPr>
            <p:spPr>
              <a:xfrm>
                <a:off x="3307125" y="4459825"/>
                <a:ext cx="3025" cy="3275"/>
              </a:xfrm>
              <a:custGeom>
                <a:rect b="b" l="l" r="r" t="t"/>
                <a:pathLst>
                  <a:path extrusionOk="0" h="131" w="121">
                    <a:moveTo>
                      <a:pt x="121" y="131"/>
                    </a:moveTo>
                    <a:cubicBezTo>
                      <a:pt x="84" y="90"/>
                      <a:pt x="43" y="42"/>
                      <a:pt x="1" y="1"/>
                    </a:cubicBezTo>
                    <a:cubicBezTo>
                      <a:pt x="43" y="42"/>
                      <a:pt x="84" y="90"/>
                      <a:pt x="121" y="131"/>
                    </a:cubicBezTo>
                    <a:close/>
                  </a:path>
                </a:pathLst>
              </a:custGeom>
              <a:solidFill>
                <a:srgbClr val="E0A95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3" name="Google Shape;1113;p45"/>
              <p:cNvSpPr/>
              <p:nvPr/>
            </p:nvSpPr>
            <p:spPr>
              <a:xfrm>
                <a:off x="3302050" y="4453975"/>
                <a:ext cx="3275" cy="3775"/>
              </a:xfrm>
              <a:custGeom>
                <a:rect b="b" l="l" r="r" t="t"/>
                <a:pathLst>
                  <a:path extrusionOk="0" h="151" w="131">
                    <a:moveTo>
                      <a:pt x="131" y="151"/>
                    </a:moveTo>
                    <a:cubicBezTo>
                      <a:pt x="90" y="104"/>
                      <a:pt x="42" y="52"/>
                      <a:pt x="1" y="1"/>
                    </a:cubicBezTo>
                    <a:cubicBezTo>
                      <a:pt x="42" y="52"/>
                      <a:pt x="90" y="104"/>
                      <a:pt x="131" y="151"/>
                    </a:cubicBezTo>
                    <a:close/>
                  </a:path>
                </a:pathLst>
              </a:custGeom>
              <a:solidFill>
                <a:srgbClr val="E0A95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4" name="Google Shape;1114;p45"/>
              <p:cNvSpPr/>
              <p:nvPr/>
            </p:nvSpPr>
            <p:spPr>
              <a:xfrm>
                <a:off x="3312100" y="4465175"/>
                <a:ext cx="3275" cy="3425"/>
              </a:xfrm>
              <a:custGeom>
                <a:rect b="b" l="l" r="r" t="t"/>
                <a:pathLst>
                  <a:path extrusionOk="0" h="137" w="131">
                    <a:moveTo>
                      <a:pt x="131" y="136"/>
                    </a:moveTo>
                    <a:cubicBezTo>
                      <a:pt x="90" y="95"/>
                      <a:pt x="42" y="47"/>
                      <a:pt x="1" y="1"/>
                    </a:cubicBezTo>
                    <a:cubicBezTo>
                      <a:pt x="42" y="47"/>
                      <a:pt x="90" y="95"/>
                      <a:pt x="131" y="136"/>
                    </a:cubicBezTo>
                    <a:close/>
                  </a:path>
                </a:pathLst>
              </a:custGeom>
              <a:solidFill>
                <a:srgbClr val="E0A95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5" name="Google Shape;1115;p45"/>
              <p:cNvSpPr/>
              <p:nvPr/>
            </p:nvSpPr>
            <p:spPr>
              <a:xfrm>
                <a:off x="3628425" y="4421475"/>
                <a:ext cx="150" cy="275"/>
              </a:xfrm>
              <a:custGeom>
                <a:rect b="b" l="l" r="r" t="t"/>
                <a:pathLst>
                  <a:path extrusionOk="0" h="11" w="6">
                    <a:moveTo>
                      <a:pt x="1" y="11"/>
                    </a:moveTo>
                    <a:cubicBezTo>
                      <a:pt x="1" y="6"/>
                      <a:pt x="1" y="6"/>
                      <a:pt x="6" y="1"/>
                    </a:cubicBezTo>
                    <a:cubicBezTo>
                      <a:pt x="1" y="6"/>
                      <a:pt x="1" y="6"/>
                      <a:pt x="1" y="11"/>
                    </a:cubicBezTo>
                    <a:close/>
                  </a:path>
                </a:pathLst>
              </a:custGeom>
              <a:solidFill>
                <a:srgbClr val="E0A95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6" name="Google Shape;1116;p45"/>
              <p:cNvSpPr/>
              <p:nvPr/>
            </p:nvSpPr>
            <p:spPr>
              <a:xfrm>
                <a:off x="3627000" y="4423300"/>
                <a:ext cx="125" cy="300"/>
              </a:xfrm>
              <a:custGeom>
                <a:rect b="b" l="l" r="r" t="t"/>
                <a:pathLst>
                  <a:path extrusionOk="0" h="12" w="5">
                    <a:moveTo>
                      <a:pt x="0" y="12"/>
                    </a:moveTo>
                    <a:cubicBezTo>
                      <a:pt x="0" y="7"/>
                      <a:pt x="5" y="7"/>
                      <a:pt x="5" y="0"/>
                    </a:cubicBezTo>
                    <a:cubicBezTo>
                      <a:pt x="5" y="7"/>
                      <a:pt x="0" y="7"/>
                      <a:pt x="0" y="12"/>
                    </a:cubicBezTo>
                    <a:close/>
                  </a:path>
                </a:pathLst>
              </a:custGeom>
              <a:solidFill>
                <a:srgbClr val="E0A95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7" name="Google Shape;1117;p45"/>
              <p:cNvSpPr/>
              <p:nvPr/>
            </p:nvSpPr>
            <p:spPr>
              <a:xfrm>
                <a:off x="3982725" y="4316825"/>
                <a:ext cx="113325" cy="630625"/>
              </a:xfrm>
              <a:custGeom>
                <a:rect b="b" l="l" r="r" t="t"/>
                <a:pathLst>
                  <a:path extrusionOk="0" h="25225" w="4533">
                    <a:moveTo>
                      <a:pt x="4316" y="1"/>
                    </a:moveTo>
                    <a:cubicBezTo>
                      <a:pt x="4298" y="1"/>
                      <a:pt x="4280" y="5"/>
                      <a:pt x="4263" y="13"/>
                    </a:cubicBezTo>
                    <a:lnTo>
                      <a:pt x="579" y="733"/>
                    </a:lnTo>
                    <a:cubicBezTo>
                      <a:pt x="526" y="759"/>
                      <a:pt x="731" y="717"/>
                      <a:pt x="731" y="1145"/>
                    </a:cubicBezTo>
                    <a:lnTo>
                      <a:pt x="714" y="1755"/>
                    </a:lnTo>
                    <a:lnTo>
                      <a:pt x="1" y="25225"/>
                    </a:lnTo>
                    <a:lnTo>
                      <a:pt x="2040" y="22251"/>
                    </a:lnTo>
                    <a:lnTo>
                      <a:pt x="3851" y="24844"/>
                    </a:lnTo>
                    <a:cubicBezTo>
                      <a:pt x="3851" y="24844"/>
                      <a:pt x="4367" y="5612"/>
                      <a:pt x="4497" y="1145"/>
                    </a:cubicBezTo>
                    <a:cubicBezTo>
                      <a:pt x="4514" y="628"/>
                      <a:pt x="4524" y="310"/>
                      <a:pt x="4524" y="237"/>
                    </a:cubicBezTo>
                    <a:cubicBezTo>
                      <a:pt x="4532" y="110"/>
                      <a:pt x="4416" y="1"/>
                      <a:pt x="431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8" name="Google Shape;1118;p45"/>
              <p:cNvSpPr/>
              <p:nvPr/>
            </p:nvSpPr>
            <p:spPr>
              <a:xfrm>
                <a:off x="3274650" y="4420175"/>
                <a:ext cx="58850" cy="1038000"/>
              </a:xfrm>
              <a:custGeom>
                <a:rect b="b" l="l" r="r" t="t"/>
                <a:pathLst>
                  <a:path extrusionOk="0" h="41520" w="2354">
                    <a:moveTo>
                      <a:pt x="1" y="0"/>
                    </a:moveTo>
                    <a:lnTo>
                      <a:pt x="37" y="2860"/>
                    </a:lnTo>
                    <a:lnTo>
                      <a:pt x="533" y="39844"/>
                    </a:lnTo>
                    <a:cubicBezTo>
                      <a:pt x="533" y="39844"/>
                      <a:pt x="1159" y="40887"/>
                      <a:pt x="2229" y="41457"/>
                    </a:cubicBezTo>
                    <a:cubicBezTo>
                      <a:pt x="2270" y="41477"/>
                      <a:pt x="2313" y="41498"/>
                      <a:pt x="2354" y="41519"/>
                    </a:cubicBezTo>
                    <a:lnTo>
                      <a:pt x="1894" y="2208"/>
                    </a:lnTo>
                    <a:cubicBezTo>
                      <a:pt x="1827" y="2145"/>
                      <a:pt x="1764" y="2078"/>
                      <a:pt x="1697" y="2010"/>
                    </a:cubicBezTo>
                    <a:cubicBezTo>
                      <a:pt x="1675" y="1989"/>
                      <a:pt x="1650" y="1962"/>
                      <a:pt x="1629" y="1936"/>
                    </a:cubicBezTo>
                    <a:cubicBezTo>
                      <a:pt x="1588" y="1895"/>
                      <a:pt x="1540" y="1847"/>
                      <a:pt x="1499" y="1801"/>
                    </a:cubicBezTo>
                    <a:cubicBezTo>
                      <a:pt x="1472" y="1775"/>
                      <a:pt x="1446" y="1748"/>
                      <a:pt x="1420" y="1717"/>
                    </a:cubicBezTo>
                    <a:cubicBezTo>
                      <a:pt x="1383" y="1676"/>
                      <a:pt x="1342" y="1628"/>
                      <a:pt x="1300" y="1587"/>
                    </a:cubicBezTo>
                    <a:cubicBezTo>
                      <a:pt x="1275" y="1560"/>
                      <a:pt x="1253" y="1529"/>
                      <a:pt x="1227" y="1503"/>
                    </a:cubicBezTo>
                    <a:cubicBezTo>
                      <a:pt x="1186" y="1456"/>
                      <a:pt x="1138" y="1404"/>
                      <a:pt x="1097" y="1353"/>
                    </a:cubicBezTo>
                    <a:cubicBezTo>
                      <a:pt x="1075" y="1331"/>
                      <a:pt x="1060" y="1315"/>
                      <a:pt x="1044" y="1295"/>
                    </a:cubicBezTo>
                    <a:cubicBezTo>
                      <a:pt x="982" y="1227"/>
                      <a:pt x="924" y="1158"/>
                      <a:pt x="873" y="1091"/>
                    </a:cubicBezTo>
                    <a:cubicBezTo>
                      <a:pt x="851" y="1071"/>
                      <a:pt x="830" y="1045"/>
                      <a:pt x="815" y="1023"/>
                    </a:cubicBezTo>
                    <a:cubicBezTo>
                      <a:pt x="779" y="982"/>
                      <a:pt x="742" y="934"/>
                      <a:pt x="705" y="893"/>
                    </a:cubicBezTo>
                    <a:cubicBezTo>
                      <a:pt x="685" y="867"/>
                      <a:pt x="663" y="840"/>
                      <a:pt x="642" y="814"/>
                    </a:cubicBezTo>
                    <a:cubicBezTo>
                      <a:pt x="606" y="773"/>
                      <a:pt x="575" y="736"/>
                      <a:pt x="543" y="700"/>
                    </a:cubicBezTo>
                    <a:cubicBezTo>
                      <a:pt x="528" y="674"/>
                      <a:pt x="507" y="653"/>
                      <a:pt x="492" y="633"/>
                    </a:cubicBezTo>
                    <a:cubicBezTo>
                      <a:pt x="461" y="590"/>
                      <a:pt x="429" y="549"/>
                      <a:pt x="398" y="512"/>
                    </a:cubicBezTo>
                    <a:cubicBezTo>
                      <a:pt x="382" y="496"/>
                      <a:pt x="372" y="481"/>
                      <a:pt x="360" y="465"/>
                    </a:cubicBezTo>
                    <a:cubicBezTo>
                      <a:pt x="319" y="413"/>
                      <a:pt x="283" y="366"/>
                      <a:pt x="246" y="324"/>
                    </a:cubicBezTo>
                    <a:cubicBezTo>
                      <a:pt x="235" y="308"/>
                      <a:pt x="230" y="298"/>
                      <a:pt x="220" y="288"/>
                    </a:cubicBezTo>
                    <a:cubicBezTo>
                      <a:pt x="194" y="257"/>
                      <a:pt x="173" y="226"/>
                      <a:pt x="153" y="199"/>
                    </a:cubicBezTo>
                    <a:cubicBezTo>
                      <a:pt x="141" y="183"/>
                      <a:pt x="131" y="173"/>
                      <a:pt x="121" y="157"/>
                    </a:cubicBezTo>
                    <a:cubicBezTo>
                      <a:pt x="105" y="137"/>
                      <a:pt x="90" y="115"/>
                      <a:pt x="74" y="100"/>
                    </a:cubicBezTo>
                    <a:cubicBezTo>
                      <a:pt x="69" y="89"/>
                      <a:pt x="59" y="79"/>
                      <a:pt x="54" y="69"/>
                    </a:cubicBezTo>
                    <a:cubicBezTo>
                      <a:pt x="42" y="53"/>
                      <a:pt x="32" y="43"/>
                      <a:pt x="22" y="31"/>
                    </a:cubicBezTo>
                    <a:cubicBezTo>
                      <a:pt x="22" y="26"/>
                      <a:pt x="16" y="21"/>
                      <a:pt x="11" y="16"/>
                    </a:cubicBezTo>
                    <a:cubicBezTo>
                      <a:pt x="6" y="6"/>
                      <a:pt x="1" y="0"/>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9" name="Google Shape;1119;p45"/>
              <p:cNvSpPr/>
              <p:nvPr/>
            </p:nvSpPr>
            <p:spPr>
              <a:xfrm>
                <a:off x="3563050" y="4420175"/>
                <a:ext cx="66550" cy="1041500"/>
              </a:xfrm>
              <a:custGeom>
                <a:rect b="b" l="l" r="r" t="t"/>
                <a:pathLst>
                  <a:path extrusionOk="0" h="41660" w="2662">
                    <a:moveTo>
                      <a:pt x="2662" y="0"/>
                    </a:moveTo>
                    <a:cubicBezTo>
                      <a:pt x="2662" y="0"/>
                      <a:pt x="2647" y="16"/>
                      <a:pt x="2621" y="53"/>
                    </a:cubicBezTo>
                    <a:cubicBezTo>
                      <a:pt x="2616" y="58"/>
                      <a:pt x="2616" y="58"/>
                      <a:pt x="2616" y="63"/>
                    </a:cubicBezTo>
                    <a:cubicBezTo>
                      <a:pt x="2599" y="79"/>
                      <a:pt x="2584" y="105"/>
                      <a:pt x="2563" y="125"/>
                    </a:cubicBezTo>
                    <a:cubicBezTo>
                      <a:pt x="2563" y="132"/>
                      <a:pt x="2558" y="132"/>
                      <a:pt x="2558" y="137"/>
                    </a:cubicBezTo>
                    <a:cubicBezTo>
                      <a:pt x="2271" y="507"/>
                      <a:pt x="1447" y="1565"/>
                      <a:pt x="653" y="2312"/>
                    </a:cubicBezTo>
                    <a:lnTo>
                      <a:pt x="1" y="41659"/>
                    </a:lnTo>
                    <a:cubicBezTo>
                      <a:pt x="147" y="41597"/>
                      <a:pt x="294" y="41529"/>
                      <a:pt x="434" y="41457"/>
                    </a:cubicBezTo>
                    <a:cubicBezTo>
                      <a:pt x="836" y="41242"/>
                      <a:pt x="1170" y="40961"/>
                      <a:pt x="1436" y="40694"/>
                    </a:cubicBezTo>
                    <a:cubicBezTo>
                      <a:pt x="1879" y="40251"/>
                      <a:pt x="2125" y="39844"/>
                      <a:pt x="2125" y="39844"/>
                    </a:cubicBezTo>
                    <a:lnTo>
                      <a:pt x="2621" y="2798"/>
                    </a:lnTo>
                    <a:lnTo>
                      <a:pt x="2662"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120" name="Google Shape;1120;p45"/>
          <p:cNvSpPr txBox="1"/>
          <p:nvPr>
            <p:ph idx="1" type="subTitle"/>
          </p:nvPr>
        </p:nvSpPr>
        <p:spPr>
          <a:xfrm>
            <a:off x="2149350" y="2938803"/>
            <a:ext cx="4845300" cy="4095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400"/>
              <a:buNone/>
            </a:pPr>
            <a:r>
              <a:rPr lang="en"/>
              <a:t>SHSAT Math - Week Two</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4" name="Shape 1124"/>
        <p:cNvGrpSpPr/>
        <p:nvPr/>
      </p:nvGrpSpPr>
      <p:grpSpPr>
        <a:xfrm>
          <a:off x="0" y="0"/>
          <a:ext cx="0" cy="0"/>
          <a:chOff x="0" y="0"/>
          <a:chExt cx="0" cy="0"/>
        </a:xfrm>
      </p:grpSpPr>
      <p:sp>
        <p:nvSpPr>
          <p:cNvPr id="1125" name="Google Shape;1125;p46"/>
          <p:cNvSpPr txBox="1"/>
          <p:nvPr>
            <p:ph idx="1" type="subTitle"/>
          </p:nvPr>
        </p:nvSpPr>
        <p:spPr>
          <a:xfrm>
            <a:off x="720000" y="2332988"/>
            <a:ext cx="2336400" cy="484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800"/>
              <a:t>Written in the form a/b, to express a quantity as part of whole. Ex: ¼, 5/3</a:t>
            </a:r>
            <a:endParaRPr sz="1800"/>
          </a:p>
        </p:txBody>
      </p:sp>
      <p:sp>
        <p:nvSpPr>
          <p:cNvPr id="1126" name="Google Shape;1126;p46"/>
          <p:cNvSpPr txBox="1"/>
          <p:nvPr>
            <p:ph idx="4" type="title"/>
          </p:nvPr>
        </p:nvSpPr>
        <p:spPr>
          <a:xfrm>
            <a:off x="720000" y="1499920"/>
            <a:ext cx="2336400" cy="34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400"/>
              <a:t>Fractions</a:t>
            </a:r>
            <a:endParaRPr sz="2400"/>
          </a:p>
        </p:txBody>
      </p:sp>
      <p:sp>
        <p:nvSpPr>
          <p:cNvPr id="1127" name="Google Shape;1127;p46"/>
          <p:cNvSpPr txBox="1"/>
          <p:nvPr>
            <p:ph idx="6" type="subTitle"/>
          </p:nvPr>
        </p:nvSpPr>
        <p:spPr>
          <a:xfrm>
            <a:off x="6147000" y="2180588"/>
            <a:ext cx="2336400" cy="484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800"/>
              <a:t>Any number with a decimal point. Ex: 1.4, 9.7896</a:t>
            </a:r>
            <a:endParaRPr sz="1800"/>
          </a:p>
        </p:txBody>
      </p:sp>
      <p:sp>
        <p:nvSpPr>
          <p:cNvPr id="1128" name="Google Shape;1128;p46"/>
          <p:cNvSpPr txBox="1"/>
          <p:nvPr>
            <p:ph idx="7" type="title"/>
          </p:nvPr>
        </p:nvSpPr>
        <p:spPr>
          <a:xfrm>
            <a:off x="3344400" y="1499920"/>
            <a:ext cx="2336400" cy="34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400"/>
              <a:t>Percentages</a:t>
            </a:r>
            <a:endParaRPr sz="2400"/>
          </a:p>
        </p:txBody>
      </p:sp>
      <p:sp>
        <p:nvSpPr>
          <p:cNvPr id="1129" name="Google Shape;1129;p46"/>
          <p:cNvSpPr txBox="1"/>
          <p:nvPr>
            <p:ph idx="8" type="subTitle"/>
          </p:nvPr>
        </p:nvSpPr>
        <p:spPr>
          <a:xfrm>
            <a:off x="3344400" y="2332988"/>
            <a:ext cx="2336400" cy="484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800"/>
              <a:t>Written in the form x%, to express a quantity out of 100. Ex: 45%, 98.78%.</a:t>
            </a:r>
            <a:endParaRPr sz="1800"/>
          </a:p>
        </p:txBody>
      </p:sp>
      <p:sp>
        <p:nvSpPr>
          <p:cNvPr id="1130" name="Google Shape;1130;p46"/>
          <p:cNvSpPr txBox="1"/>
          <p:nvPr>
            <p:ph idx="9"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300"/>
              <a:t>Quick refresher…</a:t>
            </a:r>
            <a:endParaRPr/>
          </a:p>
        </p:txBody>
      </p:sp>
      <p:pic>
        <p:nvPicPr>
          <p:cNvPr id="1131" name="Google Shape;1131;p46"/>
          <p:cNvPicPr preferRelativeResize="0"/>
          <p:nvPr/>
        </p:nvPicPr>
        <p:blipFill>
          <a:blip r:embed="rId3">
            <a:alphaModFix/>
          </a:blip>
          <a:stretch>
            <a:fillRect/>
          </a:stretch>
        </p:blipFill>
        <p:spPr>
          <a:xfrm>
            <a:off x="2108538" y="3351188"/>
            <a:ext cx="4926919" cy="1792312"/>
          </a:xfrm>
          <a:prstGeom prst="rect">
            <a:avLst/>
          </a:prstGeom>
          <a:noFill/>
          <a:ln>
            <a:noFill/>
          </a:ln>
        </p:spPr>
      </p:pic>
      <p:sp>
        <p:nvSpPr>
          <p:cNvPr id="1132" name="Google Shape;1132;p46"/>
          <p:cNvSpPr txBox="1"/>
          <p:nvPr>
            <p:ph idx="5" type="title"/>
          </p:nvPr>
        </p:nvSpPr>
        <p:spPr>
          <a:xfrm>
            <a:off x="6147000" y="1499920"/>
            <a:ext cx="2336400" cy="34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400"/>
              <a:t>Decimals</a:t>
            </a:r>
            <a:endParaRPr sz="2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6" name="Shape 1136"/>
        <p:cNvGrpSpPr/>
        <p:nvPr/>
      </p:nvGrpSpPr>
      <p:grpSpPr>
        <a:xfrm>
          <a:off x="0" y="0"/>
          <a:ext cx="0" cy="0"/>
          <a:chOff x="0" y="0"/>
          <a:chExt cx="0" cy="0"/>
        </a:xfrm>
      </p:grpSpPr>
      <p:sp>
        <p:nvSpPr>
          <p:cNvPr id="1137" name="Google Shape;1137;p47"/>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Converting</a:t>
            </a:r>
            <a:endParaRPr/>
          </a:p>
        </p:txBody>
      </p:sp>
      <p:sp>
        <p:nvSpPr>
          <p:cNvPr id="1138" name="Google Shape;1138;p47"/>
          <p:cNvSpPr txBox="1"/>
          <p:nvPr>
            <p:ph idx="1" type="subTitle"/>
          </p:nvPr>
        </p:nvSpPr>
        <p:spPr>
          <a:xfrm>
            <a:off x="720000" y="1044525"/>
            <a:ext cx="4249500" cy="322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do an example!</a:t>
            </a:r>
            <a:endParaRPr/>
          </a:p>
          <a:p>
            <a:pPr indent="-317500" lvl="0" marL="457200" rtl="0" algn="l">
              <a:spcBef>
                <a:spcPts val="1000"/>
              </a:spcBef>
              <a:spcAft>
                <a:spcPts val="0"/>
              </a:spcAft>
              <a:buSzPts val="1400"/>
              <a:buAutoNum type="arabicPeriod"/>
            </a:pPr>
            <a:r>
              <a:rPr lang="en"/>
              <a:t>Convert 0.37 to a fraction.</a:t>
            </a:r>
            <a:endParaRPr/>
          </a:p>
          <a:p>
            <a:pPr indent="-317500" lvl="0" marL="457200" rtl="0" algn="l">
              <a:spcBef>
                <a:spcPts val="0"/>
              </a:spcBef>
              <a:spcAft>
                <a:spcPts val="0"/>
              </a:spcAft>
              <a:buSzPts val="1400"/>
              <a:buChar char="-"/>
            </a:pPr>
            <a:r>
              <a:rPr lang="en"/>
              <a:t>Use the place value of the decimal point to determine the denominator - in this case, it goes to hundredths, so the denominator is 100. </a:t>
            </a:r>
            <a:endParaRPr/>
          </a:p>
          <a:p>
            <a:pPr indent="-317500" lvl="0" marL="457200" rtl="0" algn="l">
              <a:spcBef>
                <a:spcPts val="0"/>
              </a:spcBef>
              <a:spcAft>
                <a:spcPts val="0"/>
              </a:spcAft>
              <a:buSzPts val="1400"/>
              <a:buChar char="-"/>
            </a:pPr>
            <a:r>
              <a:rPr lang="en"/>
              <a:t>The number to the right of the decimal point is the numerator =&gt; 37/100.</a:t>
            </a:r>
            <a:endParaRPr/>
          </a:p>
          <a:p>
            <a:pPr indent="-317500" lvl="0" marL="457200" rtl="0" algn="l">
              <a:spcBef>
                <a:spcPts val="0"/>
              </a:spcBef>
              <a:spcAft>
                <a:spcPts val="0"/>
              </a:spcAft>
              <a:buSzPts val="1400"/>
              <a:buChar char="-"/>
            </a:pPr>
            <a:r>
              <a:rPr lang="en"/>
              <a:t>Simplify if necessary (in this case it’s not).</a:t>
            </a:r>
            <a:endParaRPr/>
          </a:p>
          <a:p>
            <a:pPr indent="-317500" lvl="0" marL="457200" rtl="0" algn="l">
              <a:spcBef>
                <a:spcPts val="1000"/>
              </a:spcBef>
              <a:spcAft>
                <a:spcPts val="0"/>
              </a:spcAft>
              <a:buSzPts val="1400"/>
              <a:buAutoNum type="arabicPeriod"/>
            </a:pPr>
            <a:r>
              <a:rPr lang="en"/>
              <a:t>Convert 6/25 to a percentage.</a:t>
            </a:r>
            <a:endParaRPr/>
          </a:p>
          <a:p>
            <a:pPr indent="-317500" lvl="0" marL="457200" rtl="0" algn="l">
              <a:spcBef>
                <a:spcPts val="0"/>
              </a:spcBef>
              <a:spcAft>
                <a:spcPts val="0"/>
              </a:spcAft>
              <a:buSzPts val="1400"/>
              <a:buChar char="-"/>
            </a:pPr>
            <a:r>
              <a:rPr lang="en"/>
              <a:t>Multiply the denominator by a number so that it becomes 100. We have 25*4 = 100.</a:t>
            </a:r>
            <a:endParaRPr/>
          </a:p>
          <a:p>
            <a:pPr indent="-317500" lvl="0" marL="457200" rtl="0" algn="l">
              <a:spcBef>
                <a:spcPts val="0"/>
              </a:spcBef>
              <a:spcAft>
                <a:spcPts val="0"/>
              </a:spcAft>
              <a:buSzPts val="1400"/>
              <a:buChar char="-"/>
            </a:pPr>
            <a:r>
              <a:rPr lang="en"/>
              <a:t>Multiply the numerator by the same number (so that the fraction doesn’t change). 6*4 = 24. That’s your answer! (24%)</a:t>
            </a:r>
            <a:endParaRPr/>
          </a:p>
        </p:txBody>
      </p:sp>
      <p:pic>
        <p:nvPicPr>
          <p:cNvPr id="1139" name="Google Shape;1139;p47"/>
          <p:cNvPicPr preferRelativeResize="0"/>
          <p:nvPr/>
        </p:nvPicPr>
        <p:blipFill>
          <a:blip r:embed="rId3">
            <a:alphaModFix/>
          </a:blip>
          <a:stretch>
            <a:fillRect/>
          </a:stretch>
        </p:blipFill>
        <p:spPr>
          <a:xfrm>
            <a:off x="4969388" y="1325425"/>
            <a:ext cx="4174613" cy="32228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3" name="Shape 1143"/>
        <p:cNvGrpSpPr/>
        <p:nvPr/>
      </p:nvGrpSpPr>
      <p:grpSpPr>
        <a:xfrm>
          <a:off x="0" y="0"/>
          <a:ext cx="0" cy="0"/>
          <a:chOff x="0" y="0"/>
          <a:chExt cx="0" cy="0"/>
        </a:xfrm>
      </p:grpSpPr>
      <p:sp>
        <p:nvSpPr>
          <p:cNvPr id="1144" name="Google Shape;1144;p48"/>
          <p:cNvSpPr txBox="1"/>
          <p:nvPr>
            <p:ph idx="1" type="subTitle"/>
          </p:nvPr>
        </p:nvSpPr>
        <p:spPr>
          <a:xfrm>
            <a:off x="1255188" y="2893417"/>
            <a:ext cx="2907600" cy="255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Greatest Common Factor (GCF)</a:t>
            </a:r>
            <a:endParaRPr/>
          </a:p>
        </p:txBody>
      </p:sp>
      <p:sp>
        <p:nvSpPr>
          <p:cNvPr id="1145" name="Google Shape;1145;p48"/>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GCF and LCM</a:t>
            </a:r>
            <a:endParaRPr/>
          </a:p>
        </p:txBody>
      </p:sp>
      <p:sp>
        <p:nvSpPr>
          <p:cNvPr id="1146" name="Google Shape;1146;p48"/>
          <p:cNvSpPr txBox="1"/>
          <p:nvPr>
            <p:ph idx="2" type="subTitle"/>
          </p:nvPr>
        </p:nvSpPr>
        <p:spPr>
          <a:xfrm>
            <a:off x="1255188" y="3551100"/>
            <a:ext cx="2907600" cy="880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As the name suggests, it’s the largest number that the two numbers given are both divisible by. For example, the GCF of 36 and 48 is 12.</a:t>
            </a:r>
            <a:endParaRPr/>
          </a:p>
        </p:txBody>
      </p:sp>
      <p:sp>
        <p:nvSpPr>
          <p:cNvPr id="1147" name="Google Shape;1147;p48"/>
          <p:cNvSpPr txBox="1"/>
          <p:nvPr>
            <p:ph idx="3" type="subTitle"/>
          </p:nvPr>
        </p:nvSpPr>
        <p:spPr>
          <a:xfrm>
            <a:off x="4981213" y="2893417"/>
            <a:ext cx="2907600" cy="255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Lowest Common Multiple (LCM)</a:t>
            </a:r>
            <a:endParaRPr/>
          </a:p>
        </p:txBody>
      </p:sp>
      <p:sp>
        <p:nvSpPr>
          <p:cNvPr id="1148" name="Google Shape;1148;p48"/>
          <p:cNvSpPr txBox="1"/>
          <p:nvPr>
            <p:ph idx="4" type="subTitle"/>
          </p:nvPr>
        </p:nvSpPr>
        <p:spPr>
          <a:xfrm>
            <a:off x="4981213" y="3474900"/>
            <a:ext cx="2907600" cy="880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The smallest number that is divisible by the two numbers given. For example, the LCM of 12 and 15 is 60.</a:t>
            </a:r>
            <a:endParaRPr/>
          </a:p>
        </p:txBody>
      </p:sp>
      <p:sp>
        <p:nvSpPr>
          <p:cNvPr id="1149" name="Google Shape;1149;p48"/>
          <p:cNvSpPr txBox="1"/>
          <p:nvPr>
            <p:ph idx="2" type="subTitle"/>
          </p:nvPr>
        </p:nvSpPr>
        <p:spPr>
          <a:xfrm>
            <a:off x="720025" y="1188900"/>
            <a:ext cx="7704000" cy="1223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Quick refresher:</a:t>
            </a:r>
            <a:endParaRPr b="1"/>
          </a:p>
          <a:p>
            <a:pPr indent="-317500" lvl="0" marL="457200" rtl="0" algn="l">
              <a:spcBef>
                <a:spcPts val="0"/>
              </a:spcBef>
              <a:spcAft>
                <a:spcPts val="0"/>
              </a:spcAft>
              <a:buSzPts val="1400"/>
              <a:buChar char="-"/>
            </a:pPr>
            <a:r>
              <a:rPr lang="en"/>
              <a:t>Factor: a number that multiplies with another number to give the original number. In other words, a number that the original number is divisible by. Ex: 2 is a factor of 6 (2*3 = 6).</a:t>
            </a:r>
            <a:endParaRPr/>
          </a:p>
          <a:p>
            <a:pPr indent="-317500" lvl="0" marL="457200" rtl="0" algn="l">
              <a:spcBef>
                <a:spcPts val="0"/>
              </a:spcBef>
              <a:spcAft>
                <a:spcPts val="0"/>
              </a:spcAft>
              <a:buSzPts val="1400"/>
              <a:buChar char="-"/>
            </a:pPr>
            <a:r>
              <a:rPr lang="en"/>
              <a:t>Multiple: a number that is divisible by the original number. Ex: 12 is a multiple of 6 (12/6 = 2).</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3" name="Shape 1153"/>
        <p:cNvGrpSpPr/>
        <p:nvPr/>
      </p:nvGrpSpPr>
      <p:grpSpPr>
        <a:xfrm>
          <a:off x="0" y="0"/>
          <a:ext cx="0" cy="0"/>
          <a:chOff x="0" y="0"/>
          <a:chExt cx="0" cy="0"/>
        </a:xfrm>
      </p:grpSpPr>
      <p:sp>
        <p:nvSpPr>
          <p:cNvPr id="1154" name="Google Shape;1154;p49"/>
          <p:cNvSpPr txBox="1"/>
          <p:nvPr>
            <p:ph idx="1" type="body"/>
          </p:nvPr>
        </p:nvSpPr>
        <p:spPr>
          <a:xfrm>
            <a:off x="720000" y="1152475"/>
            <a:ext cx="77040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We’re gonna divide the given numbers by smaller prime numbers (mostly) such as 2, 3, and 5 until we can’t divide anymore. Here’s a demonstration with 36 and 48.</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36			48</a:t>
            </a:r>
            <a:endParaRPr sz="1400"/>
          </a:p>
          <a:p>
            <a:pPr indent="0" lvl="0" marL="0" rtl="0" algn="l">
              <a:spcBef>
                <a:spcPts val="0"/>
              </a:spcBef>
              <a:spcAft>
                <a:spcPts val="0"/>
              </a:spcAft>
              <a:buNone/>
            </a:pPr>
            <a:r>
              <a:rPr lang="en" sz="1400"/>
              <a:t>9        4                6   8  </a:t>
            </a:r>
            <a:endParaRPr sz="1400"/>
          </a:p>
          <a:p>
            <a:pPr indent="0" lvl="0" marL="0" rtl="0" algn="l">
              <a:spcBef>
                <a:spcPts val="0"/>
              </a:spcBef>
              <a:spcAft>
                <a:spcPts val="0"/>
              </a:spcAft>
              <a:buNone/>
            </a:pPr>
            <a:r>
              <a:rPr b="1" lang="en" sz="1400">
                <a:highlight>
                  <a:schemeClr val="lt2"/>
                </a:highlight>
              </a:rPr>
              <a:t>3 3    2 2</a:t>
            </a:r>
            <a:r>
              <a:rPr lang="en" sz="1400"/>
              <a:t>          </a:t>
            </a:r>
            <a:r>
              <a:rPr b="1" lang="en" sz="1400">
                <a:highlight>
                  <a:schemeClr val="accent2"/>
                </a:highlight>
              </a:rPr>
              <a:t>3</a:t>
            </a:r>
            <a:r>
              <a:rPr b="1" lang="en" sz="1400"/>
              <a:t> 2    2</a:t>
            </a:r>
            <a:r>
              <a:rPr lang="en" sz="1400"/>
              <a:t> 4</a:t>
            </a:r>
            <a:endParaRPr sz="1400"/>
          </a:p>
          <a:p>
            <a:pPr indent="0" lvl="0" marL="0" rtl="0" algn="l">
              <a:spcBef>
                <a:spcPts val="0"/>
              </a:spcBef>
              <a:spcAft>
                <a:spcPts val="0"/>
              </a:spcAft>
              <a:buNone/>
            </a:pPr>
            <a:r>
              <a:rPr lang="en" sz="1400"/>
              <a:t>				</a:t>
            </a:r>
            <a:r>
              <a:rPr b="1" lang="en" sz="1400">
                <a:highlight>
                  <a:schemeClr val="accent1"/>
                </a:highlight>
              </a:rPr>
              <a:t>2 2</a:t>
            </a:r>
            <a:r>
              <a:rPr lang="en" sz="1400"/>
              <a:t> </a:t>
            </a:r>
            <a:endParaRPr sz="1400"/>
          </a:p>
          <a:p>
            <a:pPr indent="0" lvl="0" marL="0" rtl="0" algn="l">
              <a:spcBef>
                <a:spcPts val="0"/>
              </a:spcBef>
              <a:spcAft>
                <a:spcPts val="0"/>
              </a:spcAft>
              <a:buNone/>
            </a:pPr>
            <a:r>
              <a:rPr lang="en" sz="1400"/>
              <a:t>3 x 2 x 2 = 12</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36 x 2 x 2 = 144</a:t>
            </a:r>
            <a:endParaRPr sz="1400"/>
          </a:p>
        </p:txBody>
      </p:sp>
      <p:sp>
        <p:nvSpPr>
          <p:cNvPr id="1155" name="Google Shape;1155;p49"/>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How to find the GCF and LCM? Prime factorization!</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9" name="Shape 1159"/>
        <p:cNvGrpSpPr/>
        <p:nvPr/>
      </p:nvGrpSpPr>
      <p:grpSpPr>
        <a:xfrm>
          <a:off x="0" y="0"/>
          <a:ext cx="0" cy="0"/>
          <a:chOff x="0" y="0"/>
          <a:chExt cx="0" cy="0"/>
        </a:xfrm>
      </p:grpSpPr>
      <p:sp>
        <p:nvSpPr>
          <p:cNvPr id="1160" name="Google Shape;1160;p50"/>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Using prime factorization to find the LCM and GCF</a:t>
            </a:r>
            <a:endParaRPr/>
          </a:p>
        </p:txBody>
      </p:sp>
      <p:sp>
        <p:nvSpPr>
          <p:cNvPr id="1161" name="Google Shape;1161;p50"/>
          <p:cNvSpPr txBox="1"/>
          <p:nvPr>
            <p:ph idx="1" type="body"/>
          </p:nvPr>
        </p:nvSpPr>
        <p:spPr>
          <a:xfrm>
            <a:off x="720000" y="1152475"/>
            <a:ext cx="77040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t>For the GCF</a:t>
            </a:r>
            <a:r>
              <a:rPr lang="en" sz="1400"/>
              <a:t>, use all the factors that </a:t>
            </a:r>
            <a:r>
              <a:rPr lang="en" sz="1400" u="sng"/>
              <a:t>both</a:t>
            </a:r>
            <a:r>
              <a:rPr lang="en" sz="1400"/>
              <a:t> numbers have. For example:</a:t>
            </a:r>
            <a:endParaRPr sz="1400"/>
          </a:p>
          <a:p>
            <a:pPr indent="0" lvl="0" marL="0" rtl="0" algn="l">
              <a:spcBef>
                <a:spcPts val="0"/>
              </a:spcBef>
              <a:spcAft>
                <a:spcPts val="0"/>
              </a:spcAft>
              <a:buNone/>
            </a:pPr>
            <a:r>
              <a:rPr i="1" lang="en" sz="1300"/>
              <a:t>Find the GCF of 36 and 48.</a:t>
            </a:r>
            <a:endParaRPr i="1" sz="1300"/>
          </a:p>
          <a:p>
            <a:pPr indent="0" lvl="0" marL="0" rtl="0" algn="l">
              <a:spcBef>
                <a:spcPts val="0"/>
              </a:spcBef>
              <a:spcAft>
                <a:spcPts val="0"/>
              </a:spcAft>
              <a:buNone/>
            </a:pPr>
            <a:r>
              <a:rPr lang="en" sz="1300"/>
              <a:t>Using prime factorization, we have:</a:t>
            </a:r>
            <a:endParaRPr sz="1300"/>
          </a:p>
          <a:p>
            <a:pPr indent="0" lvl="0" marL="0" rtl="0" algn="l">
              <a:spcBef>
                <a:spcPts val="0"/>
              </a:spcBef>
              <a:spcAft>
                <a:spcPts val="0"/>
              </a:spcAft>
              <a:buNone/>
            </a:pPr>
            <a:r>
              <a:rPr lang="en" sz="1300"/>
              <a:t>36 = </a:t>
            </a:r>
            <a:r>
              <a:rPr b="1" lang="en" sz="1300"/>
              <a:t>2*2*3</a:t>
            </a:r>
            <a:r>
              <a:rPr lang="en" sz="1300"/>
              <a:t>*3 or 2^2 * 3^2 =&gt; Two 2s and two 3s.</a:t>
            </a:r>
            <a:endParaRPr sz="1300"/>
          </a:p>
          <a:p>
            <a:pPr indent="0" lvl="0" marL="0" rtl="0" algn="l">
              <a:spcBef>
                <a:spcPts val="0"/>
              </a:spcBef>
              <a:spcAft>
                <a:spcPts val="0"/>
              </a:spcAft>
              <a:buNone/>
            </a:pPr>
            <a:r>
              <a:rPr lang="en" sz="1300"/>
              <a:t>48 = 2*2*</a:t>
            </a:r>
            <a:r>
              <a:rPr b="1" lang="en" sz="1300"/>
              <a:t>2*2*3</a:t>
            </a:r>
            <a:r>
              <a:rPr lang="en" sz="1300"/>
              <a:t> or 2^4 * 3 =&gt; Four 2s and one 3.</a:t>
            </a:r>
            <a:endParaRPr sz="1300"/>
          </a:p>
          <a:p>
            <a:pPr indent="0" lvl="0" marL="0" rtl="0" algn="l">
              <a:spcBef>
                <a:spcPts val="0"/>
              </a:spcBef>
              <a:spcAft>
                <a:spcPts val="0"/>
              </a:spcAft>
              <a:buNone/>
            </a:pPr>
            <a:r>
              <a:rPr lang="en" sz="1300"/>
              <a:t>Both numbers have two 2s and one 3.</a:t>
            </a:r>
            <a:endParaRPr sz="1300"/>
          </a:p>
          <a:p>
            <a:pPr indent="0" lvl="0" marL="0" rtl="0" algn="l">
              <a:spcBef>
                <a:spcPts val="0"/>
              </a:spcBef>
              <a:spcAft>
                <a:spcPts val="0"/>
              </a:spcAft>
              <a:buNone/>
            </a:pPr>
            <a:r>
              <a:rPr lang="en" sz="1300"/>
              <a:t>=&gt; the GCF is the product of two 2s and one 3</a:t>
            </a:r>
            <a:endParaRPr sz="1300"/>
          </a:p>
          <a:p>
            <a:pPr indent="0" lvl="0" marL="0" rtl="0" algn="l">
              <a:spcBef>
                <a:spcPts val="0"/>
              </a:spcBef>
              <a:spcAft>
                <a:spcPts val="0"/>
              </a:spcAft>
              <a:buNone/>
            </a:pPr>
            <a:r>
              <a:rPr lang="en" sz="1300"/>
              <a:t>=&gt; GCF = 2*2*3 = 12.</a:t>
            </a:r>
            <a:endParaRPr sz="1300"/>
          </a:p>
          <a:p>
            <a:pPr indent="0" lvl="0" marL="0" rtl="0" algn="l">
              <a:spcBef>
                <a:spcPts val="0"/>
              </a:spcBef>
              <a:spcAft>
                <a:spcPts val="0"/>
              </a:spcAft>
              <a:buNone/>
            </a:pPr>
            <a:r>
              <a:rPr lang="en" sz="1300"/>
              <a:t>Check your answer by dividing the two given numbers by your answer.</a:t>
            </a:r>
            <a:endParaRPr sz="1300"/>
          </a:p>
          <a:p>
            <a:pPr indent="0" lvl="0" marL="0" rtl="0" algn="l">
              <a:spcBef>
                <a:spcPts val="1000"/>
              </a:spcBef>
              <a:spcAft>
                <a:spcPts val="0"/>
              </a:spcAft>
              <a:buNone/>
            </a:pPr>
            <a:r>
              <a:rPr b="1" lang="en" sz="1400"/>
              <a:t>For the LCM</a:t>
            </a:r>
            <a:r>
              <a:rPr lang="en" sz="1400"/>
              <a:t>, the answer is the larger number </a:t>
            </a:r>
            <a:r>
              <a:rPr lang="en" sz="1400"/>
              <a:t>multiplied by whatever factors </a:t>
            </a:r>
            <a:r>
              <a:rPr lang="en" sz="1400" u="sng"/>
              <a:t>the smaller number has but the larger one doesn’t.</a:t>
            </a:r>
            <a:r>
              <a:rPr lang="en" sz="1400"/>
              <a:t> For example,</a:t>
            </a:r>
            <a:endParaRPr sz="1400"/>
          </a:p>
          <a:p>
            <a:pPr indent="0" lvl="0" marL="0" rtl="0" algn="l">
              <a:spcBef>
                <a:spcPts val="0"/>
              </a:spcBef>
              <a:spcAft>
                <a:spcPts val="0"/>
              </a:spcAft>
              <a:buNone/>
            </a:pPr>
            <a:r>
              <a:rPr i="1" lang="en" sz="1300"/>
              <a:t>Find the LCM of 36 and 48.</a:t>
            </a:r>
            <a:endParaRPr i="1" sz="1300"/>
          </a:p>
          <a:p>
            <a:pPr indent="0" lvl="0" marL="0" rtl="0" algn="l">
              <a:spcBef>
                <a:spcPts val="0"/>
              </a:spcBef>
              <a:spcAft>
                <a:spcPts val="0"/>
              </a:spcAft>
              <a:buNone/>
            </a:pPr>
            <a:r>
              <a:rPr lang="en" sz="1300"/>
              <a:t>36 = 2*2*3*</a:t>
            </a:r>
            <a:r>
              <a:rPr b="1" lang="en" sz="1300"/>
              <a:t>3</a:t>
            </a:r>
            <a:r>
              <a:rPr lang="en" sz="1300"/>
              <a:t> or 2^2 * 3^2 =&gt; Two 2s and two 3s.</a:t>
            </a:r>
            <a:endParaRPr sz="1300"/>
          </a:p>
          <a:p>
            <a:pPr indent="0" lvl="0" marL="0" rtl="0" algn="l">
              <a:spcBef>
                <a:spcPts val="0"/>
              </a:spcBef>
              <a:spcAft>
                <a:spcPts val="0"/>
              </a:spcAft>
              <a:buNone/>
            </a:pPr>
            <a:r>
              <a:rPr lang="en" sz="1300"/>
              <a:t>48 = 2*2*2*2*3 or 2^4 * 3 =&gt; Four 2s and one 3.</a:t>
            </a:r>
            <a:endParaRPr sz="1300"/>
          </a:p>
          <a:p>
            <a:pPr indent="0" lvl="0" marL="0" rtl="0" algn="l">
              <a:spcBef>
                <a:spcPts val="0"/>
              </a:spcBef>
              <a:spcAft>
                <a:spcPts val="0"/>
              </a:spcAft>
              <a:buNone/>
            </a:pPr>
            <a:r>
              <a:rPr lang="en" sz="1300"/>
              <a:t>48 has four 2s while 36 has only two, so we do not need to multiply by any 2s. However, 48 has one 3 while 36 has two 3s, so we need to multiply 48 by 3. =&gt; LCM = 48*3 = 144.</a:t>
            </a:r>
            <a:endParaRPr sz="1300"/>
          </a:p>
          <a:p>
            <a:pPr indent="0" lvl="0" marL="0" rtl="0" algn="l">
              <a:spcBef>
                <a:spcPts val="0"/>
              </a:spcBef>
              <a:spcAft>
                <a:spcPts val="0"/>
              </a:spcAft>
              <a:buNone/>
            </a:pPr>
            <a:r>
              <a:rPr lang="en" sz="1300"/>
              <a:t>You can check your answer by dividing it by each number.</a:t>
            </a:r>
            <a:endParaRPr sz="13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5" name="Shape 1165"/>
        <p:cNvGrpSpPr/>
        <p:nvPr/>
      </p:nvGrpSpPr>
      <p:grpSpPr>
        <a:xfrm>
          <a:off x="0" y="0"/>
          <a:ext cx="0" cy="0"/>
          <a:chOff x="0" y="0"/>
          <a:chExt cx="0" cy="0"/>
        </a:xfrm>
      </p:grpSpPr>
      <p:sp>
        <p:nvSpPr>
          <p:cNvPr id="1166" name="Google Shape;1166;p51"/>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Examples</a:t>
            </a:r>
            <a:endParaRPr/>
          </a:p>
        </p:txBody>
      </p:sp>
      <p:sp>
        <p:nvSpPr>
          <p:cNvPr id="1167" name="Google Shape;1167;p51"/>
          <p:cNvSpPr txBox="1"/>
          <p:nvPr>
            <p:ph idx="1" type="body"/>
          </p:nvPr>
        </p:nvSpPr>
        <p:spPr>
          <a:xfrm>
            <a:off x="720000" y="1152475"/>
            <a:ext cx="77040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t>Find the LCM of 24 and 60.</a:t>
            </a:r>
            <a:endParaRPr b="1" sz="1400"/>
          </a:p>
          <a:p>
            <a:pPr indent="0" lvl="0" marL="0" rtl="0" algn="l">
              <a:spcBef>
                <a:spcPts val="0"/>
              </a:spcBef>
              <a:spcAft>
                <a:spcPts val="0"/>
              </a:spcAft>
              <a:buNone/>
            </a:pPr>
            <a:r>
              <a:t/>
            </a:r>
            <a:endParaRPr b="1" sz="1400"/>
          </a:p>
          <a:p>
            <a:pPr indent="0" lvl="0" marL="0" rtl="0" algn="l">
              <a:spcBef>
                <a:spcPts val="0"/>
              </a:spcBef>
              <a:spcAft>
                <a:spcPts val="0"/>
              </a:spcAft>
              <a:buNone/>
            </a:pPr>
            <a:r>
              <a:rPr b="1" lang="en" sz="1400">
                <a:highlight>
                  <a:schemeClr val="accent1"/>
                </a:highlight>
              </a:rPr>
              <a:t>24</a:t>
            </a:r>
            <a:r>
              <a:rPr b="1" lang="en" sz="1400"/>
              <a:t> - 2 3 2 2</a:t>
            </a:r>
            <a:endParaRPr b="1" sz="1400"/>
          </a:p>
          <a:p>
            <a:pPr indent="0" lvl="0" marL="0" rtl="0" algn="l">
              <a:spcBef>
                <a:spcPts val="0"/>
              </a:spcBef>
              <a:spcAft>
                <a:spcPts val="0"/>
              </a:spcAft>
              <a:buNone/>
            </a:pPr>
            <a:r>
              <a:rPr b="1" lang="en" sz="1400"/>
              <a:t>60 - 2 2 3 </a:t>
            </a:r>
            <a:r>
              <a:rPr b="1" lang="en" sz="1400">
                <a:highlight>
                  <a:schemeClr val="lt2"/>
                </a:highlight>
              </a:rPr>
              <a:t>5</a:t>
            </a:r>
            <a:r>
              <a:rPr b="1" lang="en" sz="1400"/>
              <a:t> </a:t>
            </a:r>
            <a:endParaRPr b="1" sz="1400"/>
          </a:p>
          <a:p>
            <a:pPr indent="0" lvl="0" marL="0" rtl="0" algn="l">
              <a:spcBef>
                <a:spcPts val="0"/>
              </a:spcBef>
              <a:spcAft>
                <a:spcPts val="0"/>
              </a:spcAft>
              <a:buNone/>
            </a:pPr>
            <a:r>
              <a:rPr b="1" lang="en" sz="1400"/>
              <a:t>24 x 5 = 120</a:t>
            </a:r>
            <a:endParaRPr b="1" sz="1400"/>
          </a:p>
          <a:p>
            <a:pPr indent="0" lvl="0" marL="0" rtl="0" algn="l">
              <a:spcBef>
                <a:spcPts val="0"/>
              </a:spcBef>
              <a:spcAft>
                <a:spcPts val="0"/>
              </a:spcAft>
              <a:buNone/>
            </a:pPr>
            <a:r>
              <a:t/>
            </a:r>
            <a:endParaRPr b="1" sz="1400"/>
          </a:p>
          <a:p>
            <a:pPr indent="0" lvl="0" marL="0" rtl="0" algn="l">
              <a:spcBef>
                <a:spcPts val="0"/>
              </a:spcBef>
              <a:spcAft>
                <a:spcPts val="0"/>
              </a:spcAft>
              <a:buNone/>
            </a:pPr>
            <a:r>
              <a:rPr b="1" lang="en" sz="1400"/>
              <a:t>24 - </a:t>
            </a:r>
            <a:endParaRPr b="1" sz="1400"/>
          </a:p>
          <a:p>
            <a:pPr indent="0" lvl="0" marL="0" rtl="0" algn="l">
              <a:spcBef>
                <a:spcPts val="0"/>
              </a:spcBef>
              <a:spcAft>
                <a:spcPts val="0"/>
              </a:spcAft>
              <a:buNone/>
            </a:pPr>
            <a:r>
              <a:rPr b="1" lang="en" sz="1400"/>
              <a:t>2    12 </a:t>
            </a:r>
            <a:endParaRPr b="1" sz="1400"/>
          </a:p>
          <a:p>
            <a:pPr indent="0" lvl="0" marL="0" rtl="0" algn="l">
              <a:spcBef>
                <a:spcPts val="0"/>
              </a:spcBef>
              <a:spcAft>
                <a:spcPts val="0"/>
              </a:spcAft>
              <a:buNone/>
            </a:pPr>
            <a:r>
              <a:rPr b="1" lang="en" sz="1400"/>
              <a:t>        2    6 </a:t>
            </a:r>
            <a:endParaRPr b="1" sz="1400"/>
          </a:p>
          <a:p>
            <a:pPr indent="0" lvl="0" marL="0" rtl="0" algn="l">
              <a:spcBef>
                <a:spcPts val="0"/>
              </a:spcBef>
              <a:spcAft>
                <a:spcPts val="0"/>
              </a:spcAft>
              <a:buNone/>
            </a:pPr>
            <a:r>
              <a:rPr b="1" lang="en" sz="1400"/>
              <a:t>	   3 2 </a:t>
            </a:r>
            <a:endParaRPr b="1" sz="1400"/>
          </a:p>
          <a:p>
            <a:pPr indent="0" lvl="0" marL="0" rtl="0" algn="l">
              <a:spcBef>
                <a:spcPts val="0"/>
              </a:spcBef>
              <a:spcAft>
                <a:spcPts val="0"/>
              </a:spcAft>
              <a:buNone/>
            </a:pPr>
            <a:r>
              <a:rPr b="1" lang="en" sz="1400"/>
              <a:t>2 x 2 x 2 x3 </a:t>
            </a:r>
            <a:endParaRPr b="1" sz="1400"/>
          </a:p>
          <a:p>
            <a:pPr indent="0" lvl="0" marL="0" rtl="0" algn="l">
              <a:spcBef>
                <a:spcPts val="0"/>
              </a:spcBef>
              <a:spcAft>
                <a:spcPts val="0"/>
              </a:spcAft>
              <a:buNone/>
            </a:pPr>
            <a:r>
              <a:t/>
            </a:r>
            <a:endParaRPr b="1" sz="1400"/>
          </a:p>
          <a:p>
            <a:pPr indent="0" lvl="0" marL="0" rtl="0" algn="l">
              <a:spcBef>
                <a:spcPts val="0"/>
              </a:spcBef>
              <a:spcAft>
                <a:spcPts val="0"/>
              </a:spcAft>
              <a:buNone/>
            </a:pPr>
            <a:r>
              <a:rPr b="1" lang="en" sz="1400"/>
              <a:t>Find the GCF of 24 and 60.</a:t>
            </a:r>
            <a:endParaRPr b="1" sz="1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6" name="Shape 886"/>
        <p:cNvGrpSpPr/>
        <p:nvPr/>
      </p:nvGrpSpPr>
      <p:grpSpPr>
        <a:xfrm>
          <a:off x="0" y="0"/>
          <a:ext cx="0" cy="0"/>
          <a:chOff x="0" y="0"/>
          <a:chExt cx="0" cy="0"/>
        </a:xfrm>
      </p:grpSpPr>
      <p:sp>
        <p:nvSpPr>
          <p:cNvPr id="887" name="Google Shape;887;p34"/>
          <p:cNvSpPr txBox="1"/>
          <p:nvPr>
            <p:ph type="title"/>
          </p:nvPr>
        </p:nvSpPr>
        <p:spPr>
          <a:xfrm>
            <a:off x="1004700" y="3008675"/>
            <a:ext cx="7213200" cy="1022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sz="3000"/>
              <a:t>Do now: What are some examples of issues with sentences?</a:t>
            </a:r>
            <a:endParaRPr sz="3000"/>
          </a:p>
        </p:txBody>
      </p:sp>
      <p:sp>
        <p:nvSpPr>
          <p:cNvPr id="888" name="Google Shape;888;p34"/>
          <p:cNvSpPr txBox="1"/>
          <p:nvPr>
            <p:ph idx="2" type="title"/>
          </p:nvPr>
        </p:nvSpPr>
        <p:spPr>
          <a:xfrm>
            <a:off x="965975" y="1189950"/>
            <a:ext cx="7213200" cy="841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6000"/>
              <a:buNone/>
            </a:pPr>
            <a:r>
              <a:rPr lang="en" sz="3600"/>
              <a:t>Aim: Identify and correct grammatically incorrect sentences.  Identify the best wording based on context.</a:t>
            </a:r>
            <a:endParaRPr sz="3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2" name="Shape 892"/>
        <p:cNvGrpSpPr/>
        <p:nvPr/>
      </p:nvGrpSpPr>
      <p:grpSpPr>
        <a:xfrm>
          <a:off x="0" y="0"/>
          <a:ext cx="0" cy="0"/>
          <a:chOff x="0" y="0"/>
          <a:chExt cx="0" cy="0"/>
        </a:xfrm>
      </p:grpSpPr>
      <p:sp>
        <p:nvSpPr>
          <p:cNvPr id="893" name="Google Shape;893;p35"/>
          <p:cNvSpPr txBox="1"/>
          <p:nvPr>
            <p:ph type="ctrTitle"/>
          </p:nvPr>
        </p:nvSpPr>
        <p:spPr>
          <a:xfrm>
            <a:off x="1384350" y="1556388"/>
            <a:ext cx="6375300" cy="2030700"/>
          </a:xfrm>
          <a:prstGeom prst="rect">
            <a:avLst/>
          </a:prstGeom>
          <a:noFill/>
          <a:ln>
            <a:noFill/>
          </a:ln>
        </p:spPr>
        <p:txBody>
          <a:bodyPr anchorCtr="0" anchor="ctr" bIns="91425" lIns="91425" spcFirstLastPara="1" rIns="91425" wrap="square" tIns="91425">
            <a:noAutofit/>
          </a:bodyPr>
          <a:lstStyle/>
          <a:p>
            <a:pPr indent="0" lvl="0" marL="0" rtl="0" algn="ctr">
              <a:lnSpc>
                <a:spcPct val="90000"/>
              </a:lnSpc>
              <a:spcBef>
                <a:spcPts val="0"/>
              </a:spcBef>
              <a:spcAft>
                <a:spcPts val="0"/>
              </a:spcAft>
              <a:buSzPts val="5200"/>
              <a:buNone/>
            </a:pPr>
            <a:r>
              <a:rPr lang="en"/>
              <a:t>Sentence Structure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7" name="Shape 897"/>
        <p:cNvGrpSpPr/>
        <p:nvPr/>
      </p:nvGrpSpPr>
      <p:grpSpPr>
        <a:xfrm>
          <a:off x="0" y="0"/>
          <a:ext cx="0" cy="0"/>
          <a:chOff x="0" y="0"/>
          <a:chExt cx="0" cy="0"/>
        </a:xfrm>
      </p:grpSpPr>
      <p:sp>
        <p:nvSpPr>
          <p:cNvPr id="898" name="Google Shape;898;p36"/>
          <p:cNvSpPr txBox="1"/>
          <p:nvPr>
            <p:ph idx="1" type="body"/>
          </p:nvPr>
        </p:nvSpPr>
        <p:spPr>
          <a:xfrm>
            <a:off x="720000" y="1152475"/>
            <a:ext cx="7704000" cy="341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200"/>
              <a:buNone/>
            </a:pPr>
            <a:r>
              <a:rPr lang="en" sz="1400">
                <a:solidFill>
                  <a:schemeClr val="dk1"/>
                </a:solidFill>
              </a:rPr>
              <a:t>A complete sentence must consist of at least a subject and a verb. If any of these elements are  missing, the sentence is a fragment.</a:t>
            </a:r>
            <a:endParaRPr sz="1400">
              <a:solidFill>
                <a:schemeClr val="dk1"/>
              </a:solidFill>
            </a:endParaRPr>
          </a:p>
          <a:p>
            <a:pPr indent="0" lvl="0" marL="0" rtl="0" algn="l">
              <a:lnSpc>
                <a:spcPct val="100000"/>
              </a:lnSpc>
              <a:spcBef>
                <a:spcPts val="0"/>
              </a:spcBef>
              <a:spcAft>
                <a:spcPts val="0"/>
              </a:spcAft>
              <a:buSzPts val="1200"/>
              <a:buNone/>
            </a:pPr>
            <a:r>
              <a:t/>
            </a:r>
            <a:endParaRPr sz="1400">
              <a:solidFill>
                <a:schemeClr val="dk1"/>
              </a:solidFill>
            </a:endParaRPr>
          </a:p>
          <a:p>
            <a:pPr indent="0" lvl="0" marL="0" rtl="0" algn="l">
              <a:lnSpc>
                <a:spcPct val="100000"/>
              </a:lnSpc>
              <a:spcBef>
                <a:spcPts val="0"/>
              </a:spcBef>
              <a:spcAft>
                <a:spcPts val="0"/>
              </a:spcAft>
              <a:buSzPts val="1200"/>
              <a:buNone/>
            </a:pPr>
            <a:r>
              <a:t/>
            </a:r>
            <a:endParaRPr sz="1400">
              <a:solidFill>
                <a:schemeClr val="dk1"/>
              </a:solidFill>
            </a:endParaRPr>
          </a:p>
          <a:p>
            <a:pPr indent="0" lvl="0" marL="0" rtl="0" algn="l">
              <a:lnSpc>
                <a:spcPct val="100000"/>
              </a:lnSpc>
              <a:spcBef>
                <a:spcPts val="0"/>
              </a:spcBef>
              <a:spcAft>
                <a:spcPts val="0"/>
              </a:spcAft>
              <a:buSzPts val="1200"/>
              <a:buNone/>
            </a:pPr>
            <a:r>
              <a:t/>
            </a:r>
            <a:endParaRPr sz="1400">
              <a:solidFill>
                <a:schemeClr val="dk1"/>
              </a:solidFill>
            </a:endParaRPr>
          </a:p>
          <a:p>
            <a:pPr indent="0" lvl="0" marL="0" rtl="0" algn="l">
              <a:lnSpc>
                <a:spcPct val="100000"/>
              </a:lnSpc>
              <a:spcBef>
                <a:spcPts val="0"/>
              </a:spcBef>
              <a:spcAft>
                <a:spcPts val="0"/>
              </a:spcAft>
              <a:buSzPts val="1200"/>
              <a:buNone/>
            </a:pPr>
            <a:r>
              <a:t/>
            </a:r>
            <a:endParaRPr sz="1400">
              <a:solidFill>
                <a:schemeClr val="dk1"/>
              </a:solidFill>
            </a:endParaRPr>
          </a:p>
          <a:p>
            <a:pPr indent="0" lvl="0" marL="0" rtl="0" algn="l">
              <a:lnSpc>
                <a:spcPct val="100000"/>
              </a:lnSpc>
              <a:spcBef>
                <a:spcPts val="0"/>
              </a:spcBef>
              <a:spcAft>
                <a:spcPts val="0"/>
              </a:spcAft>
              <a:buSzPts val="1200"/>
              <a:buNone/>
            </a:pPr>
            <a:r>
              <a:t/>
            </a:r>
            <a:endParaRPr sz="1400">
              <a:solidFill>
                <a:schemeClr val="dk1"/>
              </a:solidFill>
            </a:endParaRPr>
          </a:p>
          <a:p>
            <a:pPr indent="0" lvl="0" marL="0" rtl="0" algn="l">
              <a:lnSpc>
                <a:spcPct val="100000"/>
              </a:lnSpc>
              <a:spcBef>
                <a:spcPts val="0"/>
              </a:spcBef>
              <a:spcAft>
                <a:spcPts val="0"/>
              </a:spcAft>
              <a:buSzPts val="1200"/>
              <a:buNone/>
            </a:pPr>
            <a:r>
              <a:t/>
            </a:r>
            <a:endParaRPr sz="1400">
              <a:solidFill>
                <a:schemeClr val="dk1"/>
              </a:solidFill>
            </a:endParaRPr>
          </a:p>
          <a:p>
            <a:pPr indent="0" lvl="0" marL="0" rtl="0" algn="l">
              <a:lnSpc>
                <a:spcPct val="100000"/>
              </a:lnSpc>
              <a:spcBef>
                <a:spcPts val="0"/>
              </a:spcBef>
              <a:spcAft>
                <a:spcPts val="0"/>
              </a:spcAft>
              <a:buSzPts val="1200"/>
              <a:buNone/>
            </a:pPr>
            <a:r>
              <a:t/>
            </a:r>
            <a:endParaRPr sz="1400">
              <a:solidFill>
                <a:schemeClr val="dk1"/>
              </a:solidFill>
            </a:endParaRPr>
          </a:p>
          <a:p>
            <a:pPr indent="0" lvl="0" marL="0" rtl="0" algn="l">
              <a:lnSpc>
                <a:spcPct val="100000"/>
              </a:lnSpc>
              <a:spcBef>
                <a:spcPts val="0"/>
              </a:spcBef>
              <a:spcAft>
                <a:spcPts val="0"/>
              </a:spcAft>
              <a:buSzPts val="1200"/>
              <a:buNone/>
            </a:pPr>
            <a:r>
              <a:t/>
            </a:r>
            <a:endParaRPr sz="1400">
              <a:solidFill>
                <a:schemeClr val="dk1"/>
              </a:solidFill>
            </a:endParaRPr>
          </a:p>
          <a:p>
            <a:pPr indent="0" lvl="0" marL="0" rtl="0" algn="l">
              <a:lnSpc>
                <a:spcPct val="100000"/>
              </a:lnSpc>
              <a:spcBef>
                <a:spcPts val="0"/>
              </a:spcBef>
              <a:spcAft>
                <a:spcPts val="0"/>
              </a:spcAft>
              <a:buSzPts val="1200"/>
              <a:buNone/>
            </a:pPr>
            <a:r>
              <a:rPr lang="en" sz="1400">
                <a:solidFill>
                  <a:schemeClr val="dk1"/>
                </a:solidFill>
              </a:rPr>
              <a:t>“While Lola ran a marathon” is an example of a dependent clause: it has a subject (Lola) and a verb (ran), but it does not express a complete thought because it starts with a subordinating conjunction (while). Notice what the word “while” does to the meaning: While Lola ran a marathon, what happened? To fix this type of fragment, eliminate the subordinating conjunction or join the dependent clause to an independent clause using a comma. Subordinating conjunctions are words and phrases such as since, because, therefore, unless, although, and due to.</a:t>
            </a:r>
            <a:endParaRPr sz="1400">
              <a:solidFill>
                <a:schemeClr val="dk1"/>
              </a:solidFill>
            </a:endParaRPr>
          </a:p>
          <a:p>
            <a:pPr indent="0" lvl="0" marL="0" rtl="0" algn="l">
              <a:lnSpc>
                <a:spcPct val="100000"/>
              </a:lnSpc>
              <a:spcBef>
                <a:spcPts val="0"/>
              </a:spcBef>
              <a:spcAft>
                <a:spcPts val="0"/>
              </a:spcAft>
              <a:buSzPts val="1200"/>
              <a:buNone/>
            </a:pPr>
            <a:r>
              <a:t/>
            </a:r>
            <a:endParaRPr sz="1400">
              <a:solidFill>
                <a:schemeClr val="dk1"/>
              </a:solidFill>
            </a:endParaRPr>
          </a:p>
        </p:txBody>
      </p:sp>
      <p:sp>
        <p:nvSpPr>
          <p:cNvPr id="899" name="Google Shape;899;p36"/>
          <p:cNvSpPr txBox="1"/>
          <p:nvPr>
            <p:ph type="title"/>
          </p:nvPr>
        </p:nvSpPr>
        <p:spPr>
          <a:xfrm>
            <a:off x="720000" y="445025"/>
            <a:ext cx="77040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500"/>
              <a:buNone/>
            </a:pPr>
            <a:r>
              <a:rPr lang="en"/>
              <a:t>Fragments</a:t>
            </a:r>
            <a:endParaRPr/>
          </a:p>
        </p:txBody>
      </p:sp>
      <p:pic>
        <p:nvPicPr>
          <p:cNvPr id="900" name="Google Shape;900;p36"/>
          <p:cNvPicPr preferRelativeResize="0"/>
          <p:nvPr/>
        </p:nvPicPr>
        <p:blipFill rotWithShape="1">
          <a:blip r:embed="rId3">
            <a:alphaModFix/>
          </a:blip>
          <a:srcRect b="0" l="0" r="0" t="3669"/>
          <a:stretch/>
        </p:blipFill>
        <p:spPr>
          <a:xfrm>
            <a:off x="1806400" y="1730225"/>
            <a:ext cx="5531200" cy="1554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4" name="Shape 904"/>
        <p:cNvGrpSpPr/>
        <p:nvPr/>
      </p:nvGrpSpPr>
      <p:grpSpPr>
        <a:xfrm>
          <a:off x="0" y="0"/>
          <a:ext cx="0" cy="0"/>
          <a:chOff x="0" y="0"/>
          <a:chExt cx="0" cy="0"/>
        </a:xfrm>
      </p:grpSpPr>
      <p:sp>
        <p:nvSpPr>
          <p:cNvPr id="905" name="Google Shape;905;p37"/>
          <p:cNvSpPr txBox="1"/>
          <p:nvPr>
            <p:ph type="title"/>
          </p:nvPr>
        </p:nvSpPr>
        <p:spPr>
          <a:xfrm>
            <a:off x="720000" y="445025"/>
            <a:ext cx="77040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500"/>
              <a:buNone/>
            </a:pPr>
            <a:r>
              <a:rPr lang="en"/>
              <a:t>Run-ons</a:t>
            </a:r>
            <a:endParaRPr/>
          </a:p>
        </p:txBody>
      </p:sp>
      <p:sp>
        <p:nvSpPr>
          <p:cNvPr id="906" name="Google Shape;906;p37"/>
          <p:cNvSpPr txBox="1"/>
          <p:nvPr>
            <p:ph idx="1" type="body"/>
          </p:nvPr>
        </p:nvSpPr>
        <p:spPr>
          <a:xfrm>
            <a:off x="720000" y="1000075"/>
            <a:ext cx="7704000" cy="341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200"/>
              <a:buNone/>
            </a:pPr>
            <a:r>
              <a:rPr lang="en" sz="1500"/>
              <a:t>Unlike a dependent clause, an independent clause can stand on its own as a complete sentence. If a sentence has more than one independent clause, however, those clauses must be properly joined or the sentence is a run-on: Lucas enjoys hiking, he climbs a new mountain every summer. </a:t>
            </a:r>
            <a:endParaRPr sz="1500"/>
          </a:p>
          <a:p>
            <a:pPr indent="0" lvl="0" marL="0" rtl="0" algn="l">
              <a:lnSpc>
                <a:spcPct val="100000"/>
              </a:lnSpc>
              <a:spcBef>
                <a:spcPts val="0"/>
              </a:spcBef>
              <a:spcAft>
                <a:spcPts val="0"/>
              </a:spcAft>
              <a:buSzPts val="1200"/>
              <a:buNone/>
            </a:pPr>
            <a:r>
              <a:t/>
            </a:r>
            <a:endParaRPr sz="1500"/>
          </a:p>
        </p:txBody>
      </p:sp>
      <p:pic>
        <p:nvPicPr>
          <p:cNvPr id="907" name="Google Shape;907;p37"/>
          <p:cNvPicPr preferRelativeResize="0"/>
          <p:nvPr/>
        </p:nvPicPr>
        <p:blipFill rotWithShape="1">
          <a:blip r:embed="rId3">
            <a:alphaModFix/>
          </a:blip>
          <a:srcRect b="0" l="0" r="0" t="0"/>
          <a:stretch/>
        </p:blipFill>
        <p:spPr>
          <a:xfrm>
            <a:off x="2375175" y="2204075"/>
            <a:ext cx="4393649" cy="636050"/>
          </a:xfrm>
          <a:prstGeom prst="rect">
            <a:avLst/>
          </a:prstGeom>
          <a:noFill/>
          <a:ln>
            <a:noFill/>
          </a:ln>
        </p:spPr>
      </p:pic>
      <p:pic>
        <p:nvPicPr>
          <p:cNvPr id="908" name="Google Shape;908;p37"/>
          <p:cNvPicPr preferRelativeResize="0"/>
          <p:nvPr/>
        </p:nvPicPr>
        <p:blipFill rotWithShape="1">
          <a:blip r:embed="rId4">
            <a:alphaModFix/>
          </a:blip>
          <a:srcRect b="0" l="0" r="0" t="0"/>
          <a:stretch/>
        </p:blipFill>
        <p:spPr>
          <a:xfrm>
            <a:off x="2375175" y="2840125"/>
            <a:ext cx="4393649" cy="231709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2" name="Shape 912"/>
        <p:cNvGrpSpPr/>
        <p:nvPr/>
      </p:nvGrpSpPr>
      <p:grpSpPr>
        <a:xfrm>
          <a:off x="0" y="0"/>
          <a:ext cx="0" cy="0"/>
          <a:chOff x="0" y="0"/>
          <a:chExt cx="0" cy="0"/>
        </a:xfrm>
      </p:grpSpPr>
      <p:sp>
        <p:nvSpPr>
          <p:cNvPr id="913" name="Google Shape;913;p38"/>
          <p:cNvSpPr txBox="1"/>
          <p:nvPr>
            <p:ph type="title"/>
          </p:nvPr>
        </p:nvSpPr>
        <p:spPr>
          <a:xfrm>
            <a:off x="720000" y="445025"/>
            <a:ext cx="77040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500"/>
              <a:buNone/>
            </a:pPr>
            <a:r>
              <a:rPr lang="en"/>
              <a:t>Modifier Placement</a:t>
            </a:r>
            <a:endParaRPr/>
          </a:p>
        </p:txBody>
      </p:sp>
      <p:sp>
        <p:nvSpPr>
          <p:cNvPr id="914" name="Google Shape;914;p38"/>
          <p:cNvSpPr txBox="1"/>
          <p:nvPr>
            <p:ph idx="1" type="body"/>
          </p:nvPr>
        </p:nvSpPr>
        <p:spPr>
          <a:xfrm>
            <a:off x="720000" y="923875"/>
            <a:ext cx="7704000" cy="341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200"/>
              <a:buNone/>
            </a:pPr>
            <a:r>
              <a:rPr lang="en" sz="1500"/>
              <a:t>M</a:t>
            </a:r>
            <a:r>
              <a:rPr lang="en" sz="1500"/>
              <a:t>odifier: word or phrase that describes, clarifies, or provides additional information about another part of the sentence. In order to be grammatically correct, the modifier must be placed as close to the word it describes as possible. A common way the SHSAT tests modifiers is with modifying phrases at the beginning of a sentence. Just like any other modifier, the phrase grammatically modifies whatever is right next to it in the sentence. </a:t>
            </a:r>
            <a:endParaRPr sz="1500"/>
          </a:p>
          <a:p>
            <a:pPr indent="0" lvl="0" marL="0" rtl="0" algn="l">
              <a:lnSpc>
                <a:spcPct val="100000"/>
              </a:lnSpc>
              <a:spcBef>
                <a:spcPts val="1000"/>
              </a:spcBef>
              <a:spcAft>
                <a:spcPts val="0"/>
              </a:spcAft>
              <a:buSzPts val="1200"/>
              <a:buNone/>
            </a:pPr>
            <a:r>
              <a:rPr b="1" lang="en" sz="1500"/>
              <a:t>Example:</a:t>
            </a:r>
            <a:r>
              <a:rPr lang="en" sz="1500"/>
              <a:t> While walking to the bus stop, the rain drenched Gina.</a:t>
            </a:r>
            <a:endParaRPr sz="1500"/>
          </a:p>
          <a:p>
            <a:pPr indent="0" lvl="0" marL="0" rtl="0" algn="l">
              <a:lnSpc>
                <a:spcPct val="100000"/>
              </a:lnSpc>
              <a:spcBef>
                <a:spcPts val="0"/>
              </a:spcBef>
              <a:spcAft>
                <a:spcPts val="0"/>
              </a:spcAft>
              <a:buSzPts val="1200"/>
              <a:buNone/>
            </a:pPr>
            <a:r>
              <a:rPr lang="en" sz="1500"/>
              <a:t>“While walking to the bus stop,” grammatically modifies “the rain,” but this creates a sentence that doesn’t make sense; the rain can’t walk to the bus stop. </a:t>
            </a:r>
            <a:endParaRPr sz="1500"/>
          </a:p>
          <a:p>
            <a:pPr indent="0" lvl="0" marL="0" rtl="0" algn="l">
              <a:lnSpc>
                <a:spcPct val="100000"/>
              </a:lnSpc>
              <a:spcBef>
                <a:spcPts val="0"/>
              </a:spcBef>
              <a:spcAft>
                <a:spcPts val="0"/>
              </a:spcAft>
              <a:buSzPts val="1200"/>
              <a:buNone/>
            </a:pPr>
            <a:r>
              <a:rPr lang="en" sz="1500"/>
              <a:t>→ “While walking to the bus stop, Gina was drenched by the rain.”</a:t>
            </a:r>
            <a:endParaRPr sz="1500"/>
          </a:p>
          <a:p>
            <a:pPr indent="0" lvl="0" marL="0" rtl="0" algn="l">
              <a:lnSpc>
                <a:spcPct val="100000"/>
              </a:lnSpc>
              <a:spcBef>
                <a:spcPts val="0"/>
              </a:spcBef>
              <a:spcAft>
                <a:spcPts val="0"/>
              </a:spcAft>
              <a:buSzPts val="1200"/>
              <a:buNone/>
            </a:pPr>
            <a:r>
              <a:t/>
            </a:r>
            <a:endParaRPr sz="1500"/>
          </a:p>
          <a:p>
            <a:pPr indent="0" lvl="0" marL="0" rtl="0" algn="l">
              <a:lnSpc>
                <a:spcPct val="100000"/>
              </a:lnSpc>
              <a:spcBef>
                <a:spcPts val="0"/>
              </a:spcBef>
              <a:spcAft>
                <a:spcPts val="0"/>
              </a:spcAft>
              <a:buSzPts val="1200"/>
              <a:buNone/>
            </a:pPr>
            <a:r>
              <a:t/>
            </a:r>
            <a:endParaRPr sz="1500"/>
          </a:p>
          <a:p>
            <a:pPr indent="0" lvl="0" marL="0" rtl="0" algn="l">
              <a:lnSpc>
                <a:spcPct val="100000"/>
              </a:lnSpc>
              <a:spcBef>
                <a:spcPts val="0"/>
              </a:spcBef>
              <a:spcAft>
                <a:spcPts val="0"/>
              </a:spcAft>
              <a:buSzPts val="1200"/>
              <a:buNone/>
            </a:pPr>
            <a:r>
              <a:t/>
            </a:r>
            <a:endParaRPr sz="1500"/>
          </a:p>
        </p:txBody>
      </p:sp>
      <p:pic>
        <p:nvPicPr>
          <p:cNvPr id="915" name="Google Shape;915;p38"/>
          <p:cNvPicPr preferRelativeResize="0"/>
          <p:nvPr/>
        </p:nvPicPr>
        <p:blipFill rotWithShape="1">
          <a:blip r:embed="rId3">
            <a:alphaModFix/>
          </a:blip>
          <a:srcRect b="0" l="0" r="0" t="0"/>
          <a:stretch/>
        </p:blipFill>
        <p:spPr>
          <a:xfrm>
            <a:off x="2449075" y="3411400"/>
            <a:ext cx="4703049" cy="17558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9" name="Shape 919"/>
        <p:cNvGrpSpPr/>
        <p:nvPr/>
      </p:nvGrpSpPr>
      <p:grpSpPr>
        <a:xfrm>
          <a:off x="0" y="0"/>
          <a:ext cx="0" cy="0"/>
          <a:chOff x="0" y="0"/>
          <a:chExt cx="0" cy="0"/>
        </a:xfrm>
      </p:grpSpPr>
      <p:sp>
        <p:nvSpPr>
          <p:cNvPr id="920" name="Google Shape;920;p39"/>
          <p:cNvSpPr txBox="1"/>
          <p:nvPr>
            <p:ph type="title"/>
          </p:nvPr>
        </p:nvSpPr>
        <p:spPr>
          <a:xfrm>
            <a:off x="720000" y="445025"/>
            <a:ext cx="77040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500"/>
              <a:buNone/>
            </a:pPr>
            <a:r>
              <a:rPr lang="en"/>
              <a:t>Subject-verb Agreement</a:t>
            </a:r>
            <a:endParaRPr/>
          </a:p>
        </p:txBody>
      </p:sp>
      <p:sp>
        <p:nvSpPr>
          <p:cNvPr id="921" name="Google Shape;921;p39"/>
          <p:cNvSpPr txBox="1"/>
          <p:nvPr>
            <p:ph idx="1" type="body"/>
          </p:nvPr>
        </p:nvSpPr>
        <p:spPr>
          <a:xfrm>
            <a:off x="720000" y="1076275"/>
            <a:ext cx="7704000" cy="341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200"/>
              <a:buNone/>
            </a:pPr>
            <a:r>
              <a:rPr lang="en" sz="1500"/>
              <a:t>A verb must agree with its subject in person (first, second, or third) and number (singular or plural).</a:t>
            </a:r>
            <a:endParaRPr sz="1500"/>
          </a:p>
          <a:p>
            <a:pPr indent="0" lvl="0" marL="0" rtl="0" algn="l">
              <a:lnSpc>
                <a:spcPct val="100000"/>
              </a:lnSpc>
              <a:spcBef>
                <a:spcPts val="1000"/>
              </a:spcBef>
              <a:spcAft>
                <a:spcPts val="0"/>
              </a:spcAft>
              <a:buSzPts val="1200"/>
              <a:buNone/>
            </a:pPr>
            <a:r>
              <a:rPr lang="en" sz="1500"/>
              <a:t>The noun closest to the verb is not always the subject. </a:t>
            </a:r>
            <a:r>
              <a:rPr b="1" lang="en" sz="1500"/>
              <a:t>Example:</a:t>
            </a:r>
            <a:r>
              <a:rPr lang="en" sz="1500"/>
              <a:t> “The chair with the lion feet is an antique.” The verb’s actual subject is the singular noun chair, so the sentence is correct as written.</a:t>
            </a:r>
            <a:endParaRPr sz="1500"/>
          </a:p>
          <a:p>
            <a:pPr indent="0" lvl="0" marL="0" rtl="0" algn="l">
              <a:lnSpc>
                <a:spcPct val="100000"/>
              </a:lnSpc>
              <a:spcBef>
                <a:spcPts val="1000"/>
              </a:spcBef>
              <a:spcAft>
                <a:spcPts val="0"/>
              </a:spcAft>
              <a:buSzPts val="1200"/>
              <a:buNone/>
            </a:pPr>
            <a:r>
              <a:rPr lang="en" sz="1500"/>
              <a:t>When a sentence includes two nouns, only the conjunction “and” forms a compound subject requiring a plural verb form:</a:t>
            </a:r>
            <a:endParaRPr sz="1500"/>
          </a:p>
          <a:p>
            <a:pPr indent="0" lvl="0" marL="0" rtl="0" algn="l">
              <a:lnSpc>
                <a:spcPct val="100000"/>
              </a:lnSpc>
              <a:spcBef>
                <a:spcPts val="0"/>
              </a:spcBef>
              <a:spcAft>
                <a:spcPts val="0"/>
              </a:spcAft>
              <a:buSzPts val="1200"/>
              <a:buNone/>
            </a:pPr>
            <a:r>
              <a:rPr lang="en" sz="1500"/>
              <a:t>Plural: Saliyah and Taylor are in the running club.</a:t>
            </a:r>
            <a:endParaRPr sz="1500"/>
          </a:p>
          <a:p>
            <a:pPr indent="0" lvl="0" marL="0" rtl="0" algn="l">
              <a:lnSpc>
                <a:spcPct val="100000"/>
              </a:lnSpc>
              <a:spcBef>
                <a:spcPts val="0"/>
              </a:spcBef>
              <a:spcAft>
                <a:spcPts val="0"/>
              </a:spcAft>
              <a:buSzPts val="1200"/>
              <a:buNone/>
            </a:pPr>
            <a:r>
              <a:rPr lang="en" sz="1500"/>
              <a:t>Singular: Either Saliyah or Taylor is in the running club.</a:t>
            </a:r>
            <a:endParaRPr sz="1500"/>
          </a:p>
          <a:p>
            <a:pPr indent="0" lvl="0" marL="0" rtl="0" algn="l">
              <a:lnSpc>
                <a:spcPct val="100000"/>
              </a:lnSpc>
              <a:spcBef>
                <a:spcPts val="0"/>
              </a:spcBef>
              <a:spcAft>
                <a:spcPts val="0"/>
              </a:spcAft>
              <a:buSzPts val="1200"/>
              <a:buNone/>
            </a:pPr>
            <a:r>
              <a:rPr lang="en" sz="1500"/>
              <a:t>Singular: Neither Saliyah nor Taylor is in the running club.</a:t>
            </a:r>
            <a:endParaRPr sz="1500"/>
          </a:p>
          <a:p>
            <a:pPr indent="0" lvl="0" marL="0" rtl="0" algn="l">
              <a:lnSpc>
                <a:spcPct val="100000"/>
              </a:lnSpc>
              <a:spcBef>
                <a:spcPts val="1000"/>
              </a:spcBef>
              <a:spcAft>
                <a:spcPts val="0"/>
              </a:spcAft>
              <a:buSzPts val="1200"/>
              <a:buNone/>
            </a:pPr>
            <a:r>
              <a:rPr lang="en" sz="1500"/>
              <a:t>Collective nouns are nouns that name entities with more than one member. Even though these nouns represent more than one person, they are grammatically singular.</a:t>
            </a:r>
            <a:endParaRPr sz="1500"/>
          </a:p>
          <a:p>
            <a:pPr indent="0" lvl="0" marL="0" rtl="0" algn="l">
              <a:lnSpc>
                <a:spcPct val="100000"/>
              </a:lnSpc>
              <a:spcBef>
                <a:spcPts val="0"/>
              </a:spcBef>
              <a:spcAft>
                <a:spcPts val="0"/>
              </a:spcAft>
              <a:buSzPts val="1200"/>
              <a:buNone/>
            </a:pPr>
            <a:r>
              <a:rPr b="1" lang="en" sz="1500"/>
              <a:t>Example: </a:t>
            </a:r>
            <a:r>
              <a:rPr lang="en" sz="1500"/>
              <a:t>The collection of paintings is one of the most popular art exhibits in recent years.</a:t>
            </a:r>
            <a:endParaRPr sz="15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5" name="Shape 925"/>
        <p:cNvGrpSpPr/>
        <p:nvPr/>
      </p:nvGrpSpPr>
      <p:grpSpPr>
        <a:xfrm>
          <a:off x="0" y="0"/>
          <a:ext cx="0" cy="0"/>
          <a:chOff x="0" y="0"/>
          <a:chExt cx="0" cy="0"/>
        </a:xfrm>
      </p:grpSpPr>
      <p:sp>
        <p:nvSpPr>
          <p:cNvPr id="926" name="Google Shape;926;p40"/>
          <p:cNvSpPr txBox="1"/>
          <p:nvPr>
            <p:ph type="title"/>
          </p:nvPr>
        </p:nvSpPr>
        <p:spPr>
          <a:xfrm>
            <a:off x="720000" y="445025"/>
            <a:ext cx="77040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500"/>
              <a:buNone/>
            </a:pPr>
            <a:r>
              <a:rPr lang="en"/>
              <a:t>Parallelism</a:t>
            </a:r>
            <a:endParaRPr/>
          </a:p>
        </p:txBody>
      </p:sp>
      <p:sp>
        <p:nvSpPr>
          <p:cNvPr id="927" name="Google Shape;927;p40"/>
          <p:cNvSpPr txBox="1"/>
          <p:nvPr>
            <p:ph idx="1" type="body"/>
          </p:nvPr>
        </p:nvSpPr>
        <p:spPr>
          <a:xfrm>
            <a:off x="720000" y="1152475"/>
            <a:ext cx="7704000" cy="341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200"/>
              <a:buNone/>
            </a:pPr>
            <a:r>
              <a:rPr lang="en" sz="1600"/>
              <a:t>Verbs in a list, a compound, or a comparison must be parallel in form. Parallelism may also apply to any other part of speech. In general, any items in a list, compound, or comparison must be in parallel form.</a:t>
            </a:r>
            <a:endParaRPr sz="1600"/>
          </a:p>
          <a:p>
            <a:pPr indent="0" lvl="0" marL="0" rtl="0" algn="l">
              <a:lnSpc>
                <a:spcPct val="100000"/>
              </a:lnSpc>
              <a:spcBef>
                <a:spcPts val="0"/>
              </a:spcBef>
              <a:spcAft>
                <a:spcPts val="0"/>
              </a:spcAft>
              <a:buSzPts val="1200"/>
              <a:buNone/>
            </a:pPr>
            <a:r>
              <a:t/>
            </a:r>
            <a:endParaRPr sz="1600"/>
          </a:p>
          <a:p>
            <a:pPr indent="0" lvl="0" marL="0" rtl="0" algn="l">
              <a:lnSpc>
                <a:spcPct val="100000"/>
              </a:lnSpc>
              <a:spcBef>
                <a:spcPts val="0"/>
              </a:spcBef>
              <a:spcAft>
                <a:spcPts val="0"/>
              </a:spcAft>
              <a:buSzPts val="1200"/>
              <a:buNone/>
            </a:pPr>
            <a:r>
              <a:t/>
            </a:r>
            <a:endParaRPr sz="1600"/>
          </a:p>
        </p:txBody>
      </p:sp>
      <p:pic>
        <p:nvPicPr>
          <p:cNvPr id="928" name="Google Shape;928;p40"/>
          <p:cNvPicPr preferRelativeResize="0"/>
          <p:nvPr/>
        </p:nvPicPr>
        <p:blipFill rotWithShape="1">
          <a:blip r:embed="rId3">
            <a:alphaModFix/>
          </a:blip>
          <a:srcRect b="0" l="0" r="0" t="0"/>
          <a:stretch/>
        </p:blipFill>
        <p:spPr>
          <a:xfrm>
            <a:off x="0" y="2194250"/>
            <a:ext cx="4582724" cy="2370750"/>
          </a:xfrm>
          <a:prstGeom prst="rect">
            <a:avLst/>
          </a:prstGeom>
          <a:noFill/>
          <a:ln>
            <a:noFill/>
          </a:ln>
        </p:spPr>
      </p:pic>
      <p:pic>
        <p:nvPicPr>
          <p:cNvPr id="929" name="Google Shape;929;p40"/>
          <p:cNvPicPr preferRelativeResize="0"/>
          <p:nvPr/>
        </p:nvPicPr>
        <p:blipFill rotWithShape="1">
          <a:blip r:embed="rId4">
            <a:alphaModFix/>
          </a:blip>
          <a:srcRect b="0" l="0" r="0" t="0"/>
          <a:stretch/>
        </p:blipFill>
        <p:spPr>
          <a:xfrm>
            <a:off x="4582725" y="2118049"/>
            <a:ext cx="4582725" cy="1673887"/>
          </a:xfrm>
          <a:prstGeom prst="rect">
            <a:avLst/>
          </a:prstGeom>
          <a:noFill/>
          <a:ln>
            <a:noFill/>
          </a:ln>
        </p:spPr>
      </p:pic>
      <p:pic>
        <p:nvPicPr>
          <p:cNvPr id="930" name="Google Shape;930;p40"/>
          <p:cNvPicPr preferRelativeResize="0"/>
          <p:nvPr/>
        </p:nvPicPr>
        <p:blipFill rotWithShape="1">
          <a:blip r:embed="rId5">
            <a:alphaModFix/>
          </a:blip>
          <a:srcRect b="0" l="0" r="0" t="0"/>
          <a:stretch/>
        </p:blipFill>
        <p:spPr>
          <a:xfrm>
            <a:off x="4582725" y="3791930"/>
            <a:ext cx="4582726" cy="1257722"/>
          </a:xfrm>
          <a:prstGeom prst="rect">
            <a:avLst/>
          </a:prstGeom>
          <a:noFill/>
          <a:ln>
            <a:noFill/>
          </a:ln>
        </p:spPr>
      </p:pic>
      <p:sp>
        <p:nvSpPr>
          <p:cNvPr id="931" name="Google Shape;931;p40"/>
          <p:cNvSpPr txBox="1"/>
          <p:nvPr>
            <p:ph idx="4294967295" type="subTitle"/>
          </p:nvPr>
        </p:nvSpPr>
        <p:spPr>
          <a:xfrm>
            <a:off x="4174225" y="62925"/>
            <a:ext cx="4823100" cy="1164000"/>
          </a:xfrm>
          <a:prstGeom prst="rect">
            <a:avLst/>
          </a:prstGeom>
          <a:solidFill>
            <a:schemeClr val="lt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400"/>
              <a:buFont typeface="Open Sans"/>
              <a:buNone/>
            </a:pPr>
            <a:r>
              <a:rPr b="1" i="0" lang="en" sz="1300" u="none" cap="none" strike="noStrike">
                <a:solidFill>
                  <a:schemeClr val="dk1"/>
                </a:solidFill>
                <a:latin typeface="Open Sans"/>
                <a:ea typeface="Open Sans"/>
                <a:cs typeface="Open Sans"/>
                <a:sym typeface="Open Sans"/>
              </a:rPr>
              <a:t>Tip:</a:t>
            </a:r>
            <a:r>
              <a:rPr b="0" i="0" lang="en" sz="1300" u="none" cap="none" strike="noStrike">
                <a:solidFill>
                  <a:schemeClr val="dk1"/>
                </a:solidFill>
                <a:latin typeface="Open Sans"/>
                <a:ea typeface="Open Sans"/>
                <a:cs typeface="Open Sans"/>
                <a:sym typeface="Open Sans"/>
              </a:rPr>
              <a:t> Check that the verb: </a:t>
            </a:r>
            <a:endParaRPr b="0" i="0" sz="1300" u="none" cap="none" strike="noStrike">
              <a:solidFill>
                <a:schemeClr val="dk1"/>
              </a:solidFill>
              <a:latin typeface="Open Sans"/>
              <a:ea typeface="Open Sans"/>
              <a:cs typeface="Open Sans"/>
              <a:sym typeface="Open Sans"/>
            </a:endParaRPr>
          </a:p>
          <a:p>
            <a:pPr indent="-311150" lvl="0" marL="457200" marR="0" rtl="0" algn="l">
              <a:lnSpc>
                <a:spcPct val="100000"/>
              </a:lnSpc>
              <a:spcBef>
                <a:spcPts val="0"/>
              </a:spcBef>
              <a:spcAft>
                <a:spcPts val="0"/>
              </a:spcAft>
              <a:buClr>
                <a:schemeClr val="dk1"/>
              </a:buClr>
              <a:buSzPts val="1300"/>
              <a:buFont typeface="Open Sans"/>
              <a:buChar char="-"/>
            </a:pPr>
            <a:r>
              <a:rPr b="0" i="0" lang="en" sz="1300" u="none" cap="none" strike="noStrike">
                <a:solidFill>
                  <a:schemeClr val="dk1"/>
                </a:solidFill>
                <a:latin typeface="Open Sans"/>
                <a:ea typeface="Open Sans"/>
                <a:cs typeface="Open Sans"/>
                <a:sym typeface="Open Sans"/>
              </a:rPr>
              <a:t>Reflects the correct tense (Does it fit the context?)</a:t>
            </a:r>
            <a:endParaRPr b="0" i="0" sz="1300" u="none" cap="none" strike="noStrike">
              <a:solidFill>
                <a:schemeClr val="dk1"/>
              </a:solidFill>
              <a:latin typeface="Open Sans"/>
              <a:ea typeface="Open Sans"/>
              <a:cs typeface="Open Sans"/>
              <a:sym typeface="Open Sans"/>
            </a:endParaRPr>
          </a:p>
          <a:p>
            <a:pPr indent="-311150" lvl="0" marL="457200" marR="0" rtl="0" algn="l">
              <a:lnSpc>
                <a:spcPct val="100000"/>
              </a:lnSpc>
              <a:spcBef>
                <a:spcPts val="0"/>
              </a:spcBef>
              <a:spcAft>
                <a:spcPts val="0"/>
              </a:spcAft>
              <a:buClr>
                <a:schemeClr val="dk1"/>
              </a:buClr>
              <a:buSzPts val="1300"/>
              <a:buFont typeface="Open Sans"/>
              <a:buChar char="-"/>
            </a:pPr>
            <a:r>
              <a:rPr b="0" i="0" lang="en" sz="1300" u="none" cap="none" strike="noStrike">
                <a:solidFill>
                  <a:schemeClr val="dk1"/>
                </a:solidFill>
                <a:latin typeface="Open Sans"/>
                <a:ea typeface="Open Sans"/>
                <a:cs typeface="Open Sans"/>
                <a:sym typeface="Open Sans"/>
              </a:rPr>
              <a:t>Agrees with the subject in person and number</a:t>
            </a:r>
            <a:endParaRPr b="0" i="0" sz="1300" u="none" cap="none" strike="noStrike">
              <a:solidFill>
                <a:schemeClr val="dk1"/>
              </a:solidFill>
              <a:latin typeface="Open Sans"/>
              <a:ea typeface="Open Sans"/>
              <a:cs typeface="Open Sans"/>
              <a:sym typeface="Open Sans"/>
            </a:endParaRPr>
          </a:p>
          <a:p>
            <a:pPr indent="-311150" lvl="0" marL="457200" marR="0" rtl="0" algn="l">
              <a:lnSpc>
                <a:spcPct val="100000"/>
              </a:lnSpc>
              <a:spcBef>
                <a:spcPts val="0"/>
              </a:spcBef>
              <a:spcAft>
                <a:spcPts val="0"/>
              </a:spcAft>
              <a:buClr>
                <a:schemeClr val="dk1"/>
              </a:buClr>
              <a:buSzPts val="1300"/>
              <a:buFont typeface="Open Sans"/>
              <a:buChar char="-"/>
            </a:pPr>
            <a:r>
              <a:rPr b="0" i="0" lang="en" sz="1300" u="none" cap="none" strike="noStrike">
                <a:solidFill>
                  <a:schemeClr val="dk1"/>
                </a:solidFill>
                <a:latin typeface="Open Sans"/>
                <a:ea typeface="Open Sans"/>
                <a:cs typeface="Open Sans"/>
                <a:sym typeface="Open Sans"/>
              </a:rPr>
              <a:t>Is parallel in form with other verbs in a series, list, or compound (if there is one in the sentence)</a:t>
            </a:r>
            <a:endParaRPr b="0" i="0" sz="1300" u="none" cap="none" strike="noStrike">
              <a:solidFill>
                <a:schemeClr val="dk1"/>
              </a:solidFill>
              <a:latin typeface="Open Sans"/>
              <a:ea typeface="Open Sans"/>
              <a:cs typeface="Open Sans"/>
              <a:sym typeface="Open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5" name="Shape 935"/>
        <p:cNvGrpSpPr/>
        <p:nvPr/>
      </p:nvGrpSpPr>
      <p:grpSpPr>
        <a:xfrm>
          <a:off x="0" y="0"/>
          <a:ext cx="0" cy="0"/>
          <a:chOff x="0" y="0"/>
          <a:chExt cx="0" cy="0"/>
        </a:xfrm>
      </p:grpSpPr>
      <p:sp>
        <p:nvSpPr>
          <p:cNvPr id="936" name="Google Shape;936;p41"/>
          <p:cNvSpPr txBox="1"/>
          <p:nvPr>
            <p:ph type="ctrTitle"/>
          </p:nvPr>
        </p:nvSpPr>
        <p:spPr>
          <a:xfrm>
            <a:off x="1384350" y="1556388"/>
            <a:ext cx="6375300" cy="2030700"/>
          </a:xfrm>
          <a:prstGeom prst="rect">
            <a:avLst/>
          </a:prstGeom>
          <a:noFill/>
          <a:ln>
            <a:noFill/>
          </a:ln>
        </p:spPr>
        <p:txBody>
          <a:bodyPr anchorCtr="0" anchor="ctr" bIns="91425" lIns="91425" spcFirstLastPara="1" rIns="91425" wrap="square" tIns="91425">
            <a:noAutofit/>
          </a:bodyPr>
          <a:lstStyle/>
          <a:p>
            <a:pPr indent="0" lvl="0" marL="0" rtl="0" algn="ctr">
              <a:lnSpc>
                <a:spcPct val="90000"/>
              </a:lnSpc>
              <a:spcBef>
                <a:spcPts val="0"/>
              </a:spcBef>
              <a:spcAft>
                <a:spcPts val="0"/>
              </a:spcAft>
              <a:buSzPts val="5200"/>
              <a:buNone/>
            </a:pPr>
            <a:r>
              <a:rPr lang="en"/>
              <a:t>Language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Language Arts Subject for Elementary - 5th Grade: Comprehension - Literature by Slidesgo">
  <a:themeElements>
    <a:clrScheme name="Simple Light">
      <a:dk1>
        <a:srgbClr val="2B3B5A"/>
      </a:dk1>
      <a:lt1>
        <a:srgbClr val="FFFFFF"/>
      </a:lt1>
      <a:dk2>
        <a:srgbClr val="FFDFB8"/>
      </a:dk2>
      <a:lt2>
        <a:srgbClr val="7161E7"/>
      </a:lt2>
      <a:accent1>
        <a:srgbClr val="F4A953"/>
      </a:accent1>
      <a:accent2>
        <a:srgbClr val="F08A83"/>
      </a:accent2>
      <a:accent3>
        <a:srgbClr val="304777"/>
      </a:accent3>
      <a:accent4>
        <a:srgbClr val="7185EB"/>
      </a:accent4>
      <a:accent5>
        <a:srgbClr val="F7F6EB"/>
      </a:accent5>
      <a:accent6>
        <a:srgbClr val="DB6860"/>
      </a:accent6>
      <a:hlink>
        <a:srgbClr val="2B3B5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