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6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5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9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6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6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2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5CA-E2F1-4C29-95A4-4138EC6F4432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04FD-FF49-4825-B65F-C1252105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840259"/>
            <a:ext cx="10515600" cy="533670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/>
              <a:t>模型都是多面体</a:t>
            </a:r>
            <a:endParaRPr lang="en-US" altLang="zh-CN" sz="5400" dirty="0" smtClean="0"/>
          </a:p>
          <a:p>
            <a:pPr>
              <a:lnSpc>
                <a:spcPct val="150000"/>
              </a:lnSpc>
            </a:pPr>
            <a:r>
              <a:rPr lang="zh-CN" altLang="en-US" sz="5400" dirty="0" smtClean="0"/>
              <a:t>每个面最终都可以划分成三角形</a:t>
            </a:r>
            <a:endParaRPr lang="en-US" altLang="zh-CN" sz="5400" dirty="0"/>
          </a:p>
          <a:p>
            <a:pPr>
              <a:lnSpc>
                <a:spcPct val="150000"/>
              </a:lnSpc>
            </a:pPr>
            <a:endParaRPr lang="en-US" altLang="zh-CN" sz="5400" dirty="0" smtClean="0"/>
          </a:p>
          <a:p>
            <a:pPr>
              <a:lnSpc>
                <a:spcPct val="150000"/>
              </a:lnSpc>
            </a:pPr>
            <a:r>
              <a:rPr lang="zh-CN" altLang="en-US" sz="5400" dirty="0" smtClean="0"/>
              <a:t>模型都是由三角形面构成的多面体</a:t>
            </a:r>
            <a:endParaRPr lang="zh-CN" altLang="en-US" sz="5400" dirty="0"/>
          </a:p>
        </p:txBody>
      </p:sp>
      <p:sp>
        <p:nvSpPr>
          <p:cNvPr id="7" name="下箭头 6"/>
          <p:cNvSpPr/>
          <p:nvPr/>
        </p:nvSpPr>
        <p:spPr>
          <a:xfrm>
            <a:off x="4349578" y="3393989"/>
            <a:ext cx="856736" cy="14086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7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摄像机看到的点，一定在一个三角形上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605"/>
            <a:ext cx="5284958" cy="435133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511643" y="2170671"/>
            <a:ext cx="1132702" cy="127274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122140" y="3993056"/>
            <a:ext cx="98854" cy="1093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71567" y="4053016"/>
            <a:ext cx="1556952" cy="171347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79805" y="3752826"/>
            <a:ext cx="6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78" y="1855605"/>
            <a:ext cx="4846277" cy="4351338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9172831" y="4493473"/>
            <a:ext cx="1992124" cy="16519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UV</a:t>
            </a:r>
            <a:r>
              <a:rPr lang="zh-CN" altLang="en-US" sz="4000" dirty="0" smtClean="0"/>
              <a:t>坐标把模型上的点和贴图上的点对应起来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872456"/>
            <a:ext cx="9001125" cy="42576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04302" y="3599935"/>
            <a:ext cx="5045676" cy="729049"/>
            <a:chOff x="2504302" y="3599935"/>
            <a:chExt cx="5045676" cy="729049"/>
          </a:xfrm>
        </p:grpSpPr>
        <p:sp>
          <p:nvSpPr>
            <p:cNvPr id="11" name="椭圆 10"/>
            <p:cNvSpPr/>
            <p:nvPr/>
          </p:nvSpPr>
          <p:spPr>
            <a:xfrm>
              <a:off x="2504302" y="3599935"/>
              <a:ext cx="74141" cy="7414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475837" y="4254843"/>
              <a:ext cx="74141" cy="7414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1" idx="6"/>
              <a:endCxn id="14" idx="2"/>
            </p:cNvCxnSpPr>
            <p:nvPr/>
          </p:nvCxnSpPr>
          <p:spPr>
            <a:xfrm>
              <a:off x="2578443" y="3637006"/>
              <a:ext cx="4897394" cy="654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描述模型所需的信息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所有顶点的三维坐标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三角形面是由哪三个顶点构成的</a:t>
            </a:r>
            <a:endParaRPr lang="en-US" altLang="zh-CN" dirty="0" smtClean="0"/>
          </a:p>
          <a:p>
            <a:r>
              <a:rPr lang="zh-CN" altLang="en-US" dirty="0" smtClean="0"/>
              <a:t>每个顶点的</a:t>
            </a:r>
            <a:r>
              <a:rPr lang="en-US" altLang="zh-CN" dirty="0" smtClean="0"/>
              <a:t>UV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贴图</a:t>
            </a:r>
            <a:endParaRPr lang="en-US" altLang="zh-CN" dirty="0" smtClean="0"/>
          </a:p>
          <a:p>
            <a:r>
              <a:rPr lang="zh-CN" altLang="en-US" dirty="0" smtClean="0"/>
              <a:t>计算最终颜色的算法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15200" y="1939835"/>
            <a:ext cx="4397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一维数组</a:t>
            </a:r>
            <a:endParaRPr lang="en-US" altLang="zh-CN" sz="2400" dirty="0" smtClean="0"/>
          </a:p>
          <a:p>
            <a:r>
              <a:rPr lang="zh-CN" altLang="en-US" sz="2400" dirty="0" smtClean="0"/>
              <a:t>每三个数对应一个三角形</a:t>
            </a:r>
            <a:endParaRPr lang="en-US" altLang="zh-CN" sz="2400" dirty="0" smtClean="0"/>
          </a:p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个三角形，列表长度就是</a:t>
            </a:r>
            <a:r>
              <a:rPr lang="en-US" altLang="zh-CN" sz="2400" dirty="0" smtClean="0"/>
              <a:t>3N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例：</a:t>
            </a:r>
            <a:r>
              <a:rPr lang="en-US" altLang="zh-CN" sz="2400" dirty="0" smtClean="0"/>
              <a:t>1,2,3, 2,3,4, 1,3,4, 3,5,2</a:t>
            </a:r>
          </a:p>
          <a:p>
            <a:r>
              <a:rPr lang="en-US" altLang="zh-CN" sz="2400" dirty="0" smtClean="0"/>
              <a:t>         12</a:t>
            </a:r>
            <a:r>
              <a:rPr lang="zh-CN" altLang="en-US" sz="2400" dirty="0" smtClean="0"/>
              <a:t>个数表示了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个三角形</a:t>
            </a:r>
            <a:endParaRPr lang="zh-CN" altLang="en-US" sz="2400" dirty="0"/>
          </a:p>
        </p:txBody>
      </p:sp>
      <p:sp>
        <p:nvSpPr>
          <p:cNvPr id="6" name="左大括号 5"/>
          <p:cNvSpPr/>
          <p:nvPr/>
        </p:nvSpPr>
        <p:spPr>
          <a:xfrm>
            <a:off x="7097486" y="2061029"/>
            <a:ext cx="45719" cy="2187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面的法向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07151" y="2925361"/>
            <a:ext cx="2567687" cy="1911709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743787">
            <a:off x="3923334" y="2757810"/>
            <a:ext cx="2677298" cy="2042984"/>
          </a:xfrm>
          <a:prstGeom prst="triangle">
            <a:avLst>
              <a:gd name="adj" fmla="val 2872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3999" y="22534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8465" y="43099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51571" y="506435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07236" y="541532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…, 1, 2, 3, 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29046" y="4012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法向朝外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6" idx="1"/>
            <a:endCxn id="7" idx="0"/>
          </p:cNvCxnSpPr>
          <p:nvPr/>
        </p:nvCxnSpPr>
        <p:spPr>
          <a:xfrm rot="10800000" flipV="1">
            <a:off x="3394725" y="2438083"/>
            <a:ext cx="1299275" cy="1871867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2"/>
            <a:endCxn id="9" idx="1"/>
          </p:cNvCxnSpPr>
          <p:nvPr/>
        </p:nvCxnSpPr>
        <p:spPr>
          <a:xfrm rot="16200000" flipH="1">
            <a:off x="4538280" y="3535726"/>
            <a:ext cx="569735" cy="2856847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6" idx="3"/>
          </p:cNvCxnSpPr>
          <p:nvPr/>
        </p:nvCxnSpPr>
        <p:spPr>
          <a:xfrm rot="16200000" flipV="1">
            <a:off x="4559040" y="3105561"/>
            <a:ext cx="2626268" cy="1291313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494581" y="2224433"/>
            <a:ext cx="3608324" cy="3578583"/>
            <a:chOff x="1598469" y="2446425"/>
            <a:chExt cx="3608324" cy="3578583"/>
          </a:xfrm>
        </p:grpSpPr>
        <p:sp>
          <p:nvSpPr>
            <p:cNvPr id="28" name="等腰三角形 27"/>
            <p:cNvSpPr/>
            <p:nvPr/>
          </p:nvSpPr>
          <p:spPr>
            <a:xfrm rot="743787">
              <a:off x="2347782" y="2979802"/>
              <a:ext cx="2677298" cy="2042984"/>
            </a:xfrm>
            <a:prstGeom prst="triangle">
              <a:avLst>
                <a:gd name="adj" fmla="val 287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27730" y="244642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号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98469" y="459765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号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74275" y="528634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号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65943" y="5655676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…, 1, 3, 2, …</a:t>
              </a:r>
              <a:endParaRPr lang="zh-CN" altLang="en-US" dirty="0"/>
            </a:p>
          </p:txBody>
        </p:sp>
        <p:sp>
          <p:nvSpPr>
            <p:cNvPr id="33" name="流程图: 汇总连接 32"/>
            <p:cNvSpPr/>
            <p:nvPr/>
          </p:nvSpPr>
          <p:spPr>
            <a:xfrm>
              <a:off x="3220995" y="4061254"/>
              <a:ext cx="172994" cy="17299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753494" y="42342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法向朝里</a:t>
              </a:r>
              <a:endParaRPr lang="zh-CN" altLang="en-US" dirty="0"/>
            </a:p>
          </p:txBody>
        </p:sp>
        <p:cxnSp>
          <p:nvCxnSpPr>
            <p:cNvPr id="35" name="曲线连接符 34"/>
            <p:cNvCxnSpPr>
              <a:stCxn id="30" idx="0"/>
              <a:endCxn id="29" idx="1"/>
            </p:cNvCxnSpPr>
            <p:nvPr/>
          </p:nvCxnSpPr>
          <p:spPr>
            <a:xfrm rot="5400000" flipH="1" flipV="1">
              <a:off x="1512948" y="2982871"/>
              <a:ext cx="1966562" cy="1263002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31" idx="1"/>
              <a:endCxn id="30" idx="2"/>
            </p:cNvCxnSpPr>
            <p:nvPr/>
          </p:nvCxnSpPr>
          <p:spPr>
            <a:xfrm rot="10800000">
              <a:off x="1864729" y="4966986"/>
              <a:ext cx="2809547" cy="504025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>
              <a:stCxn id="29" idx="3"/>
              <a:endCxn id="31" idx="0"/>
            </p:cNvCxnSpPr>
            <p:nvPr/>
          </p:nvCxnSpPr>
          <p:spPr>
            <a:xfrm>
              <a:off x="3660248" y="2631091"/>
              <a:ext cx="1280286" cy="2655253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流程图: 联系 37"/>
          <p:cNvSpPr/>
          <p:nvPr/>
        </p:nvSpPr>
        <p:spPr>
          <a:xfrm>
            <a:off x="4749764" y="3715265"/>
            <a:ext cx="210494" cy="21049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795129" y="3761453"/>
            <a:ext cx="119763" cy="11976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38200" y="54153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右手螺旋定则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UV</a:t>
            </a:r>
            <a:r>
              <a:rPr lang="zh-CN" altLang="en-US" dirty="0" smtClean="0"/>
              <a:t>坐标不在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范围内时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Repeat</a:t>
            </a:r>
            <a:r>
              <a:rPr lang="zh-CN" altLang="en-US" dirty="0" smtClean="0"/>
              <a:t>重复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Clamp</a:t>
            </a:r>
            <a:r>
              <a:rPr lang="zh-CN" altLang="en-US" dirty="0" smtClean="0"/>
              <a:t>夹逼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5119" y="3380581"/>
            <a:ext cx="3667125" cy="1933575"/>
          </a:xfrm>
          <a:prstGeom prst="rect">
            <a:avLst/>
          </a:prstGeom>
        </p:spPr>
      </p:pic>
      <p:pic>
        <p:nvPicPr>
          <p:cNvPr id="13" name="内容占位符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9281" y="3375819"/>
            <a:ext cx="3629025" cy="1943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85119" y="5552302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(1.21, -0.67)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(0.21, 0.33)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49281" y="5552302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(1.21, -0.67)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(1, 0)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0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65809" cy="37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法线插值的妙用</a:t>
            </a:r>
            <a:endParaRPr lang="zh-CN" altLang="en-US" dirty="0"/>
          </a:p>
        </p:txBody>
      </p:sp>
      <p:sp>
        <p:nvSpPr>
          <p:cNvPr id="17" name="八边形 16"/>
          <p:cNvSpPr/>
          <p:nvPr/>
        </p:nvSpPr>
        <p:spPr>
          <a:xfrm>
            <a:off x="622936" y="4001294"/>
            <a:ext cx="5923006" cy="5923006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584693" y="2543175"/>
            <a:ext cx="764072" cy="145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98492" y="2469057"/>
            <a:ext cx="714632" cy="153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64495" y="2405449"/>
            <a:ext cx="634313" cy="1595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1495" y="2365064"/>
            <a:ext cx="543954" cy="1636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74502" y="2324100"/>
            <a:ext cx="471679" cy="1679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223865" y="2315726"/>
            <a:ext cx="396002" cy="168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071480" y="2289792"/>
            <a:ext cx="309864" cy="171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924732" y="2288974"/>
            <a:ext cx="230502" cy="1711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642211" y="2269437"/>
            <a:ext cx="12721" cy="1726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84580" y="2269437"/>
            <a:ext cx="132082" cy="1731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1775750" y="2463475"/>
            <a:ext cx="714632" cy="153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990066" y="2399867"/>
            <a:ext cx="634313" cy="1595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2223425" y="2359482"/>
            <a:ext cx="543954" cy="1636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2442693" y="2318518"/>
            <a:ext cx="471679" cy="1679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2667173" y="2290609"/>
            <a:ext cx="397836" cy="170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2910379" y="2269437"/>
            <a:ext cx="307015" cy="1725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3147802" y="2269438"/>
            <a:ext cx="216341" cy="172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3404537" y="2269437"/>
            <a:ext cx="99758" cy="1726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57" y="2921469"/>
            <a:ext cx="4325991" cy="21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摄像机看到的点，一定在一个三角形上</vt:lpstr>
      <vt:lpstr>UV坐标把模型上的点和贴图上的点对应起来</vt:lpstr>
      <vt:lpstr>描述模型所需的信息</vt:lpstr>
      <vt:lpstr>面的法向</vt:lpstr>
      <vt:lpstr>UV坐标不在[0,1]范围内时</vt:lpstr>
      <vt:lpstr>PowerPoint 演示文稿</vt:lpstr>
      <vt:lpstr>法线插值的妙用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 Zhou</dc:creator>
  <cp:lastModifiedBy>Stephen Zhou</cp:lastModifiedBy>
  <cp:revision>14</cp:revision>
  <dcterms:created xsi:type="dcterms:W3CDTF">2015-09-01T06:36:19Z</dcterms:created>
  <dcterms:modified xsi:type="dcterms:W3CDTF">2015-09-01T09:19:40Z</dcterms:modified>
</cp:coreProperties>
</file>