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95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95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6411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811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5678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922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775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0740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18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933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335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373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53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290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462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410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38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D0AAA4-609B-42CB-AFA5-E465E7C56125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A8C2-278B-4DFE-A9D2-0375CDB96F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0508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Nagen CogNet</dc:creator>
  <cp:lastModifiedBy>Steve Nagen CogNet</cp:lastModifiedBy>
  <cp:revision>2</cp:revision>
  <dcterms:created xsi:type="dcterms:W3CDTF">2024-05-18T03:08:21Z</dcterms:created>
  <dcterms:modified xsi:type="dcterms:W3CDTF">2024-05-18T03:14:26Z</dcterms:modified>
</cp:coreProperties>
</file>