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75FF-FA42-A24C-8711-81AB7438CE98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9B43-FFA1-C443-966A-92E2593D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0"/>
            <a:ext cx="5666940" cy="6858000"/>
          </a:xfrm>
          <a:prstGeom prst="rect">
            <a:avLst/>
          </a:prstGeom>
        </p:spPr>
      </p:pic>
      <p:sp>
        <p:nvSpPr>
          <p:cNvPr id="5" name="Right Arrow 4"/>
          <p:cNvSpPr>
            <a:spLocks noChangeAspect="1"/>
          </p:cNvSpPr>
          <p:nvPr/>
        </p:nvSpPr>
        <p:spPr>
          <a:xfrm rot="19233675">
            <a:off x="1542595" y="1495453"/>
            <a:ext cx="369211" cy="18288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44500"/>
            <a:ext cx="8051800" cy="5969000"/>
          </a:xfrm>
          <a:prstGeom prst="rect">
            <a:avLst/>
          </a:prstGeom>
        </p:spPr>
      </p:pic>
      <p:sp>
        <p:nvSpPr>
          <p:cNvPr id="3" name="Right Arrow 2"/>
          <p:cNvSpPr>
            <a:spLocks noChangeAspect="1"/>
          </p:cNvSpPr>
          <p:nvPr/>
        </p:nvSpPr>
        <p:spPr>
          <a:xfrm rot="13086340">
            <a:off x="6704338" y="3038420"/>
            <a:ext cx="369211" cy="18288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0"/>
            <a:ext cx="5729627" cy="6858000"/>
          </a:xfrm>
          <a:prstGeom prst="rect">
            <a:avLst/>
          </a:prstGeom>
        </p:spPr>
      </p:pic>
      <p:sp>
        <p:nvSpPr>
          <p:cNvPr id="3" name="Right Arrow 2"/>
          <p:cNvSpPr>
            <a:spLocks noChangeAspect="1"/>
          </p:cNvSpPr>
          <p:nvPr/>
        </p:nvSpPr>
        <p:spPr>
          <a:xfrm rot="19233675">
            <a:off x="1564779" y="4376563"/>
            <a:ext cx="369211" cy="18288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638247" cy="6858000"/>
          </a:xfrm>
          <a:prstGeom prst="rect">
            <a:avLst/>
          </a:prstGeom>
        </p:spPr>
      </p:pic>
      <p:sp>
        <p:nvSpPr>
          <p:cNvPr id="3" name="Right Arrow 2"/>
          <p:cNvSpPr>
            <a:spLocks noChangeAspect="1"/>
          </p:cNvSpPr>
          <p:nvPr/>
        </p:nvSpPr>
        <p:spPr>
          <a:xfrm rot="19233675">
            <a:off x="4828421" y="4376564"/>
            <a:ext cx="369211" cy="18288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61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0"/>
            <a:ext cx="5671279" cy="6858000"/>
          </a:xfrm>
          <a:prstGeom prst="rect">
            <a:avLst/>
          </a:prstGeom>
        </p:spPr>
      </p:pic>
      <p:sp>
        <p:nvSpPr>
          <p:cNvPr id="3" name="Right Arrow 2"/>
          <p:cNvSpPr>
            <a:spLocks noChangeAspect="1"/>
          </p:cNvSpPr>
          <p:nvPr/>
        </p:nvSpPr>
        <p:spPr>
          <a:xfrm rot="3712903">
            <a:off x="5838919" y="2546855"/>
            <a:ext cx="369211" cy="18288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61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DeWitt</dc:creator>
  <cp:lastModifiedBy>Stephen DeWitt</cp:lastModifiedBy>
  <cp:revision>3</cp:revision>
  <dcterms:created xsi:type="dcterms:W3CDTF">2016-08-03T16:00:05Z</dcterms:created>
  <dcterms:modified xsi:type="dcterms:W3CDTF">2016-08-03T16:22:46Z</dcterms:modified>
</cp:coreProperties>
</file>