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7" autoAdjust="0"/>
    <p:restoredTop sz="94660"/>
  </p:normalViewPr>
  <p:slideViewPr>
    <p:cSldViewPr>
      <p:cViewPr>
        <p:scale>
          <a:sx n="100" d="100"/>
          <a:sy n="100" d="100"/>
        </p:scale>
        <p:origin x="-8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3AD1-7E13-4D5E-B8F5-EF00067EC9DD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35980-0771-4231-9662-61EBE280A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5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5980-0771-4231-9662-61EBE280AE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6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627466"/>
            <a:ext cx="9144000" cy="3603067"/>
            <a:chOff x="0" y="1627466"/>
            <a:chExt cx="9144000" cy="36030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27466"/>
              <a:ext cx="9144000" cy="3603067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1454390" y="4149080"/>
              <a:ext cx="6192688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424914" y="4301480"/>
              <a:ext cx="6192688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28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323528" y="1962944"/>
            <a:ext cx="8352928" cy="3770312"/>
            <a:chOff x="323528" y="1962944"/>
            <a:chExt cx="8352928" cy="3770312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779912" y="2924944"/>
              <a:ext cx="0" cy="280831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129014" y="2924944"/>
              <a:ext cx="0" cy="280831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圆角矩形 3"/>
            <p:cNvSpPr/>
            <p:nvPr/>
          </p:nvSpPr>
          <p:spPr>
            <a:xfrm>
              <a:off x="1979712" y="1962944"/>
              <a:ext cx="2880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444491" y="1962944"/>
              <a:ext cx="2880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909270" y="1962944"/>
              <a:ext cx="2880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374049" y="1962944"/>
              <a:ext cx="2880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838828" y="1962944"/>
              <a:ext cx="2880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303607" y="1962944"/>
              <a:ext cx="2880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68386" y="1962944"/>
              <a:ext cx="2880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233165" y="1962944"/>
              <a:ext cx="2880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697944" y="1962944"/>
              <a:ext cx="2880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62723" y="1962944"/>
              <a:ext cx="2880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092280" y="1962944"/>
              <a:ext cx="2880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5" idx="3"/>
            </p:cNvCxnSpPr>
            <p:nvPr/>
          </p:nvCxnSpPr>
          <p:spPr>
            <a:xfrm>
              <a:off x="7380312" y="2106960"/>
              <a:ext cx="122413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23528" y="2106960"/>
              <a:ext cx="17285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2495908" y="2492896"/>
              <a:ext cx="3894979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+mn-ea"/>
                </a:rPr>
                <a:t>爱丽丝和鲍勃</a:t>
              </a:r>
              <a:r>
                <a:rPr lang="en-US" altLang="zh-CN" sz="1400" dirty="0" smtClean="0">
                  <a:latin typeface="+mn-ea"/>
                </a:rPr>
                <a:t>1 BTC</a:t>
              </a:r>
              <a:r>
                <a:rPr lang="zh-CN" altLang="en-US" sz="1400" dirty="0" smtClean="0">
                  <a:latin typeface="+mn-ea"/>
                </a:rPr>
                <a:t>共建资金交易（上链）</a:t>
              </a:r>
              <a:endParaRPr lang="zh-CN" altLang="en-US" sz="1400" dirty="0">
                <a:latin typeface="+mn-ea"/>
              </a:endParaRPr>
            </a:p>
          </p:txBody>
        </p:sp>
        <p:cxnSp>
          <p:nvCxnSpPr>
            <p:cNvPr id="20" name="直接连接符 19"/>
            <p:cNvCxnSpPr>
              <a:stCxn id="13" idx="3"/>
              <a:endCxn id="15" idx="1"/>
            </p:cNvCxnSpPr>
            <p:nvPr/>
          </p:nvCxnSpPr>
          <p:spPr>
            <a:xfrm>
              <a:off x="6450755" y="2106960"/>
              <a:ext cx="64152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4" idx="3"/>
              <a:endCxn id="13" idx="1"/>
            </p:cNvCxnSpPr>
            <p:nvPr/>
          </p:nvCxnSpPr>
          <p:spPr>
            <a:xfrm>
              <a:off x="2267744" y="2106960"/>
              <a:ext cx="3894979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9" idx="2"/>
              <a:endCxn id="19" idx="0"/>
            </p:cNvCxnSpPr>
            <p:nvPr/>
          </p:nvCxnSpPr>
          <p:spPr>
            <a:xfrm flipH="1">
              <a:off x="4443398" y="2250976"/>
              <a:ext cx="4225" cy="24192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779912" y="3440033"/>
              <a:ext cx="1349102" cy="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779912" y="3163034"/>
              <a:ext cx="1324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Alice 0.5 / Bob 0.5</a:t>
              </a:r>
              <a:endParaRPr lang="zh-CN" altLang="en-US" sz="1200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779912" y="3979173"/>
              <a:ext cx="1349102" cy="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779912" y="3702174"/>
              <a:ext cx="1324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Alice 0.6 / Bob 0.4</a:t>
              </a:r>
              <a:endParaRPr lang="zh-CN" altLang="en-US" sz="1200" dirty="0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779912" y="4500845"/>
              <a:ext cx="1349102" cy="8275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779912" y="4232121"/>
              <a:ext cx="1324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Alice 0.3 / Bob 0.7</a:t>
              </a:r>
              <a:endParaRPr lang="zh-CN" altLang="en-US" sz="1200" dirty="0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4161117" y="4854302"/>
              <a:ext cx="641525" cy="0"/>
            </a:xfrm>
            <a:prstGeom prst="line">
              <a:avLst/>
            </a:prstGeom>
            <a:ln w="1905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779912" y="5362183"/>
              <a:ext cx="1349102" cy="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779912" y="5085184"/>
              <a:ext cx="1324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Alice 0.8 / Bob 0.2</a:t>
              </a:r>
              <a:endParaRPr lang="zh-CN" altLang="en-US" sz="1200" dirty="0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323528" y="3079593"/>
              <a:ext cx="8352928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71517" y="2683872"/>
              <a:ext cx="10408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tx2"/>
                  </a:solidFill>
                </a:rPr>
                <a:t>on-Chain</a:t>
              </a:r>
              <a:endParaRPr lang="zh-CN" alt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71517" y="3162454"/>
              <a:ext cx="10408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rgbClr val="00B050"/>
                  </a:solidFill>
                </a:rPr>
                <a:t>off-Chain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5448712" y="3501008"/>
              <a:ext cx="3155736" cy="2160240"/>
              <a:chOff x="4944656" y="3501008"/>
              <a:chExt cx="3155736" cy="2160240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944656" y="5079668"/>
                <a:ext cx="1355535" cy="5815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交易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altLang="zh-CN" sz="900" dirty="0" err="1" smtClean="0">
                    <a:solidFill>
                      <a:schemeClr val="tx1"/>
                    </a:solidFill>
                  </a:rPr>
                  <a:t>Cnb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zh-CN" altLang="en-US" sz="900" dirty="0">
                    <a:solidFill>
                      <a:schemeClr val="tx1"/>
                    </a:solidFill>
                  </a:rPr>
                  <a:t>只有鲍勃能广播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带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RSMC 0.2 BTC 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输出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No Lock Time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6643866" y="5079668"/>
                <a:ext cx="1456526" cy="5815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交易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altLang="zh-CN" sz="900" dirty="0" err="1">
                    <a:solidFill>
                      <a:schemeClr val="tx1"/>
                    </a:solidFill>
                  </a:rPr>
                  <a:t>RD</a:t>
                </a:r>
                <a:r>
                  <a:rPr lang="en-US" altLang="zh-CN" sz="900" dirty="0" err="1" smtClean="0">
                    <a:solidFill>
                      <a:schemeClr val="tx1"/>
                    </a:solidFill>
                  </a:rPr>
                  <a:t>nb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只有鲍勃能广播，</a:t>
                </a:r>
                <a:r>
                  <a:rPr lang="en-US" altLang="zh-CN" sz="900" dirty="0" err="1" smtClean="0">
                    <a:solidFill>
                      <a:schemeClr val="tx1"/>
                    </a:solidFill>
                  </a:rPr>
                  <a:t>Cnb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 RSMC  0.2 BTC 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归鲍勃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1000 Lock Time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连接符 48"/>
              <p:cNvCxnSpPr>
                <a:stCxn id="47" idx="3"/>
                <a:endCxn id="48" idx="1"/>
              </p:cNvCxnSpPr>
              <p:nvPr/>
            </p:nvCxnSpPr>
            <p:spPr>
              <a:xfrm>
                <a:off x="6300191" y="5370458"/>
                <a:ext cx="343675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51"/>
              <p:cNvSpPr/>
              <p:nvPr/>
            </p:nvSpPr>
            <p:spPr>
              <a:xfrm>
                <a:off x="4944656" y="4221088"/>
                <a:ext cx="1355535" cy="5815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交易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– C3b</a:t>
                </a:r>
              </a:p>
              <a:p>
                <a:pPr algn="r"/>
                <a:r>
                  <a:rPr lang="zh-CN" altLang="en-US" sz="900" dirty="0">
                    <a:solidFill>
                      <a:schemeClr val="tx1"/>
                    </a:solidFill>
                  </a:rPr>
                  <a:t>只有鲍勃能广播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带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RSMC 0.7 BTC 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输出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No Lock Time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6643866" y="4221088"/>
                <a:ext cx="1456526" cy="5815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交易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– RD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b</a:t>
                </a:r>
              </a:p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只有鲍勃能广播，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C3b RSMC  0.7 BTC 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归鲍勃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1000 Lock Time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直接连接符 53"/>
              <p:cNvCxnSpPr>
                <a:stCxn id="52" idx="3"/>
                <a:endCxn id="53" idx="1"/>
              </p:cNvCxnSpPr>
              <p:nvPr/>
            </p:nvCxnSpPr>
            <p:spPr>
              <a:xfrm>
                <a:off x="6300191" y="4511878"/>
                <a:ext cx="343675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圆角矩形 64"/>
              <p:cNvSpPr/>
              <p:nvPr/>
            </p:nvSpPr>
            <p:spPr>
              <a:xfrm>
                <a:off x="6643866" y="3501008"/>
                <a:ext cx="1456526" cy="5815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交易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– BR3b</a:t>
                </a:r>
              </a:p>
              <a:p>
                <a:pPr algn="r"/>
                <a:r>
                  <a:rPr lang="zh-CN" altLang="en-US" sz="900" dirty="0">
                    <a:solidFill>
                      <a:schemeClr val="tx1"/>
                    </a:solidFill>
                  </a:rPr>
                  <a:t>爱丽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丝能够立即花费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RSMC 0.7 BTC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作为惩罚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No Lock Time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肘形连接符 66"/>
              <p:cNvCxnSpPr>
                <a:stCxn id="52" idx="3"/>
                <a:endCxn id="65" idx="1"/>
              </p:cNvCxnSpPr>
              <p:nvPr/>
            </p:nvCxnSpPr>
            <p:spPr>
              <a:xfrm flipV="1">
                <a:off x="6300191" y="3791798"/>
                <a:ext cx="343675" cy="720080"/>
              </a:xfrm>
              <a:prstGeom prst="bentConnector3">
                <a:avLst/>
              </a:prstGeom>
              <a:ln w="1905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6660232" y="4259188"/>
                <a:ext cx="1440160" cy="50681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V="1">
                <a:off x="6715874" y="4259188"/>
                <a:ext cx="1384518" cy="50681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接连接符 90"/>
            <p:cNvCxnSpPr>
              <a:endCxn id="52" idx="1"/>
            </p:cNvCxnSpPr>
            <p:nvPr/>
          </p:nvCxnSpPr>
          <p:spPr>
            <a:xfrm flipV="1">
              <a:off x="5131946" y="4511878"/>
              <a:ext cx="316766" cy="718"/>
            </a:xfrm>
            <a:prstGeom prst="line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endCxn id="47" idx="1"/>
            </p:cNvCxnSpPr>
            <p:nvPr/>
          </p:nvCxnSpPr>
          <p:spPr>
            <a:xfrm flipV="1">
              <a:off x="5129014" y="5370458"/>
              <a:ext cx="319698" cy="2"/>
            </a:xfrm>
            <a:prstGeom prst="line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合 97"/>
            <p:cNvGrpSpPr/>
            <p:nvPr/>
          </p:nvGrpSpPr>
          <p:grpSpPr>
            <a:xfrm flipH="1">
              <a:off x="323528" y="3501008"/>
              <a:ext cx="3155736" cy="2160240"/>
              <a:chOff x="4944656" y="3501008"/>
              <a:chExt cx="3155736" cy="2160240"/>
            </a:xfrm>
          </p:grpSpPr>
          <p:sp>
            <p:nvSpPr>
              <p:cNvPr id="99" name="圆角矩形 98"/>
              <p:cNvSpPr/>
              <p:nvPr/>
            </p:nvSpPr>
            <p:spPr>
              <a:xfrm>
                <a:off x="4944656" y="5079668"/>
                <a:ext cx="1355535" cy="5815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交易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altLang="zh-CN" sz="900" dirty="0" err="1" smtClean="0">
                    <a:solidFill>
                      <a:schemeClr val="tx1"/>
                    </a:solidFill>
                  </a:rPr>
                  <a:t>Cna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只有</a:t>
                </a:r>
                <a:r>
                  <a:rPr lang="zh-CN" altLang="en-US" sz="900" dirty="0">
                    <a:solidFill>
                      <a:schemeClr val="tx1"/>
                    </a:solidFill>
                  </a:rPr>
                  <a:t>爱丽丝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能</a:t>
                </a:r>
                <a:r>
                  <a:rPr lang="zh-CN" altLang="en-US" sz="900" dirty="0">
                    <a:solidFill>
                      <a:schemeClr val="tx1"/>
                    </a:solidFill>
                  </a:rPr>
                  <a:t>广播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带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RSMC 0.8 BTC 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输出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No Lock Time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6643866" y="5079668"/>
                <a:ext cx="1456526" cy="5815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交易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altLang="zh-CN" sz="900" dirty="0" err="1" smtClean="0">
                    <a:solidFill>
                      <a:schemeClr val="tx1"/>
                    </a:solidFill>
                  </a:rPr>
                  <a:t>RDna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只有爱丽丝能广播</a:t>
                </a:r>
                <a:r>
                  <a:rPr lang="zh-CN" altLang="en-US" sz="9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Can RSMC  0.8 BTC 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归爱丽丝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1000 Lock Time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直接连接符 100"/>
              <p:cNvCxnSpPr>
                <a:stCxn id="99" idx="3"/>
                <a:endCxn id="100" idx="1"/>
              </p:cNvCxnSpPr>
              <p:nvPr/>
            </p:nvCxnSpPr>
            <p:spPr>
              <a:xfrm>
                <a:off x="6300191" y="5370458"/>
                <a:ext cx="343675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圆角矩形 101"/>
              <p:cNvSpPr/>
              <p:nvPr/>
            </p:nvSpPr>
            <p:spPr>
              <a:xfrm>
                <a:off x="4944656" y="4221088"/>
                <a:ext cx="1355535" cy="5815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交易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– C3a</a:t>
                </a:r>
              </a:p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只有</a:t>
                </a:r>
                <a:r>
                  <a:rPr lang="zh-CN" altLang="en-US" sz="900" dirty="0">
                    <a:solidFill>
                      <a:schemeClr val="tx1"/>
                    </a:solidFill>
                  </a:rPr>
                  <a:t>爱丽丝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能</a:t>
                </a:r>
                <a:r>
                  <a:rPr lang="zh-CN" altLang="en-US" sz="900" dirty="0">
                    <a:solidFill>
                      <a:schemeClr val="tx1"/>
                    </a:solidFill>
                  </a:rPr>
                  <a:t>广播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带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RSMC 0.3 BTC 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输出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No Lock Time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圆角矩形 102"/>
              <p:cNvSpPr/>
              <p:nvPr/>
            </p:nvSpPr>
            <p:spPr>
              <a:xfrm>
                <a:off x="6643866" y="4221088"/>
                <a:ext cx="1456526" cy="5815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交易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– RD3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a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只有爱丽丝能广播，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C3a RSMC  0.3 BTC 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归爱丽丝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1000 Lock Time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直接连接符 103"/>
              <p:cNvCxnSpPr>
                <a:stCxn id="102" idx="3"/>
                <a:endCxn id="103" idx="1"/>
              </p:cNvCxnSpPr>
              <p:nvPr/>
            </p:nvCxnSpPr>
            <p:spPr>
              <a:xfrm>
                <a:off x="6300191" y="4511878"/>
                <a:ext cx="343675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圆角矩形 104"/>
              <p:cNvSpPr/>
              <p:nvPr/>
            </p:nvSpPr>
            <p:spPr>
              <a:xfrm>
                <a:off x="6643866" y="3501008"/>
                <a:ext cx="1456526" cy="5815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900" dirty="0" smtClean="0">
                    <a:solidFill>
                      <a:schemeClr val="tx1"/>
                    </a:solidFill>
                  </a:rPr>
                  <a:t>交易 </a:t>
                </a:r>
                <a:r>
                  <a:rPr lang="en-US" altLang="zh-CN" sz="900" dirty="0" smtClean="0">
                    <a:solidFill>
                      <a:schemeClr val="tx1"/>
                    </a:solidFill>
                  </a:rPr>
                  <a:t>– BR3a</a:t>
                </a:r>
              </a:p>
              <a:p>
                <a:pPr algn="r"/>
                <a:r>
                  <a:rPr lang="zh-CN" altLang="en-US" sz="900" dirty="0">
                    <a:solidFill>
                      <a:schemeClr val="tx1"/>
                    </a:solidFill>
                  </a:rPr>
                  <a:t>鲍勃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能够立即花费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RSMC 0.3 BTC</a:t>
                </a:r>
                <a:r>
                  <a:rPr lang="zh-CN" altLang="en-US" sz="900" dirty="0" smtClean="0">
                    <a:solidFill>
                      <a:schemeClr val="tx1"/>
                    </a:solidFill>
                  </a:rPr>
                  <a:t>作为惩罚</a:t>
                </a:r>
                <a:endParaRPr lang="en-US" altLang="zh-CN" sz="900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No Lock Time</a:t>
                </a:r>
                <a:endParaRPr lang="en-US" altLang="zh-CN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肘形连接符 105"/>
              <p:cNvCxnSpPr>
                <a:stCxn id="102" idx="3"/>
                <a:endCxn id="105" idx="1"/>
              </p:cNvCxnSpPr>
              <p:nvPr/>
            </p:nvCxnSpPr>
            <p:spPr>
              <a:xfrm flipV="1">
                <a:off x="6300191" y="3791798"/>
                <a:ext cx="343675" cy="720080"/>
              </a:xfrm>
              <a:prstGeom prst="bentConnector3">
                <a:avLst/>
              </a:prstGeom>
              <a:ln w="1905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6660232" y="4259188"/>
                <a:ext cx="1440160" cy="50681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V="1">
                <a:off x="6715874" y="4259188"/>
                <a:ext cx="1384518" cy="50681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直接连接符 115"/>
            <p:cNvCxnSpPr/>
            <p:nvPr/>
          </p:nvCxnSpPr>
          <p:spPr>
            <a:xfrm flipH="1" flipV="1">
              <a:off x="3475762" y="4505110"/>
              <a:ext cx="316766" cy="717"/>
            </a:xfrm>
            <a:prstGeom prst="line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 flipV="1">
              <a:off x="3472830" y="5363690"/>
              <a:ext cx="319698" cy="1"/>
            </a:xfrm>
            <a:prstGeom prst="line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98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331640" y="2204863"/>
            <a:ext cx="4608512" cy="1584177"/>
            <a:chOff x="1331640" y="2204863"/>
            <a:chExt cx="4608512" cy="1584177"/>
          </a:xfrm>
        </p:grpSpPr>
        <p:sp>
          <p:nvSpPr>
            <p:cNvPr id="4" name="圆角矩形 3"/>
            <p:cNvSpPr/>
            <p:nvPr/>
          </p:nvSpPr>
          <p:spPr>
            <a:xfrm>
              <a:off x="1331640" y="2204863"/>
              <a:ext cx="2081685" cy="15841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–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Cnb</a:t>
              </a:r>
              <a:r>
                <a:rPr lang="en-US" altLang="zh-CN" sz="900" dirty="0">
                  <a:solidFill>
                    <a:schemeClr val="tx1"/>
                  </a:solidFill>
                </a:rPr>
                <a:t> 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只有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鲍勃能广播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交易输出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: </a:t>
              </a: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0.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爱丽丝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0.8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BTC</a:t>
              </a: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1. RSMC 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爱丽丝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&amp;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鲍勃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0.2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BTC</a:t>
              </a:r>
            </a:p>
            <a:p>
              <a:pPr marL="228600" indent="-228600">
                <a:buAutoNum type="arabicPeriod"/>
              </a:pP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No Lock Time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923928" y="2207546"/>
              <a:ext cx="2016224" cy="15814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– 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RDn</a:t>
              </a:r>
              <a:r>
                <a:rPr lang="en-US" altLang="zh-CN" sz="900" dirty="0" err="1" smtClean="0">
                  <a:solidFill>
                    <a:schemeClr val="tx1"/>
                  </a:solidFill>
                </a:rPr>
                <a:t>b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只有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鲍勃能广播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交易输入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：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en-US" altLang="zh-CN" sz="900" dirty="0" err="1" smtClean="0">
                  <a:solidFill>
                    <a:schemeClr val="tx1"/>
                  </a:solidFill>
                </a:rPr>
                <a:t>Cnb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1 RSMC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爱丽丝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&amp;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鲍勃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0.2 BTC</a:t>
              </a:r>
            </a:p>
            <a:p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输出：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0. </a:t>
              </a:r>
              <a:r>
                <a:rPr lang="zh-CN" altLang="en-US" sz="900" dirty="0">
                  <a:solidFill>
                    <a:schemeClr val="tx1"/>
                  </a:solidFill>
                </a:rPr>
                <a:t>鲍勃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0.2 BTC</a:t>
              </a:r>
            </a:p>
            <a:p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1000 block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Lock Time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连接符 4"/>
            <p:cNvCxnSpPr>
              <a:stCxn id="4" idx="3"/>
              <a:endCxn id="3" idx="1"/>
            </p:cNvCxnSpPr>
            <p:nvPr/>
          </p:nvCxnSpPr>
          <p:spPr>
            <a:xfrm>
              <a:off x="3413325" y="2996952"/>
              <a:ext cx="510603" cy="1341"/>
            </a:xfrm>
            <a:prstGeom prst="line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2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31639" y="479354"/>
            <a:ext cx="4608513" cy="3381694"/>
            <a:chOff x="1331639" y="479354"/>
            <a:chExt cx="4608513" cy="3381694"/>
          </a:xfrm>
        </p:grpSpPr>
        <p:sp>
          <p:nvSpPr>
            <p:cNvPr id="4" name="圆角矩形 3"/>
            <p:cNvSpPr/>
            <p:nvPr/>
          </p:nvSpPr>
          <p:spPr>
            <a:xfrm>
              <a:off x="1331639" y="1340767"/>
              <a:ext cx="2081685" cy="15841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– C3b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只有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鲍勃能广播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交易输出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: </a:t>
              </a: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0.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爱丽丝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0.3 BTC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1. RSMC 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爱丽丝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&amp;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鲍勃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0.7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BTC</a:t>
              </a:r>
            </a:p>
            <a:p>
              <a:pPr marL="228600" indent="-228600">
                <a:buAutoNum type="arabicPeriod"/>
              </a:pP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No Lock Time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23927" y="2279554"/>
              <a:ext cx="2016224" cy="15814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–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RD3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只有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鲍勃能广播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交易输入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：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C3b 1 RSMC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爱丽丝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&amp;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鲍勃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0.2 BTC</a:t>
              </a:r>
            </a:p>
            <a:p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输出：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0. </a:t>
              </a:r>
              <a:r>
                <a:rPr lang="zh-CN" altLang="en-US" sz="900" dirty="0">
                  <a:solidFill>
                    <a:schemeClr val="tx1"/>
                  </a:solidFill>
                </a:rPr>
                <a:t>鲍勃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0.7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BTC</a:t>
              </a:r>
            </a:p>
            <a:p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1000 block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Lock Time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923928" y="479354"/>
              <a:ext cx="2016224" cy="15814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– </a:t>
              </a:r>
              <a:r>
                <a:rPr lang="en-US" altLang="zh-CN" sz="900" dirty="0">
                  <a:solidFill>
                    <a:schemeClr val="tx1"/>
                  </a:solidFill>
                </a:rPr>
                <a:t>BR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只有</a:t>
              </a:r>
              <a:r>
                <a:rPr lang="zh-CN" altLang="en-US" sz="900" dirty="0">
                  <a:solidFill>
                    <a:schemeClr val="tx1"/>
                  </a:solidFill>
                </a:rPr>
                <a:t>爱丽丝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能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广播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交易输入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：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C3b 1 RSMC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爱丽丝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&amp;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鲍勃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0.7 BTC</a:t>
              </a:r>
            </a:p>
            <a:p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zh-CN" altLang="en-US" sz="900" dirty="0" smtClean="0">
                  <a:solidFill>
                    <a:schemeClr val="tx1"/>
                  </a:solidFill>
                </a:rPr>
                <a:t>交易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输出：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0.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爱丽丝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0.7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BTC</a:t>
              </a:r>
            </a:p>
            <a:p>
              <a:endParaRPr lang="en-US" altLang="zh-CN" sz="900" dirty="0" smtClean="0">
                <a:solidFill>
                  <a:schemeClr val="tx1"/>
                </a:solidFill>
              </a:endParaRPr>
            </a:p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No Lock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Time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肘形连接符 8"/>
            <p:cNvCxnSpPr>
              <a:stCxn id="4" idx="3"/>
              <a:endCxn id="7" idx="1"/>
            </p:cNvCxnSpPr>
            <p:nvPr/>
          </p:nvCxnSpPr>
          <p:spPr>
            <a:xfrm flipV="1">
              <a:off x="3413324" y="1270101"/>
              <a:ext cx="510604" cy="862755"/>
            </a:xfrm>
            <a:prstGeom prst="bentConnector3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4" idx="3"/>
              <a:endCxn id="5" idx="1"/>
            </p:cNvCxnSpPr>
            <p:nvPr/>
          </p:nvCxnSpPr>
          <p:spPr>
            <a:xfrm>
              <a:off x="3413324" y="2132856"/>
              <a:ext cx="510603" cy="937445"/>
            </a:xfrm>
            <a:prstGeom prst="bentConnector3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995936" y="2348880"/>
              <a:ext cx="1872208" cy="1440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5936" y="2348880"/>
              <a:ext cx="1872208" cy="14401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74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326</Words>
  <Application>Microsoft Office PowerPoint</Application>
  <PresentationFormat>全屏显示(4:3)</PresentationFormat>
  <Paragraphs>89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JumpingEagle</dc:creator>
  <cp:lastModifiedBy>JumpingEagle</cp:lastModifiedBy>
  <cp:revision>15</cp:revision>
  <dcterms:created xsi:type="dcterms:W3CDTF">2018-04-01T02:00:16Z</dcterms:created>
  <dcterms:modified xsi:type="dcterms:W3CDTF">2018-04-01T07:19:15Z</dcterms:modified>
</cp:coreProperties>
</file>